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26.xml" ContentType="application/vnd.openxmlformats-officedocument.presentationml.slide+xml"/>
  <Override PartName="/ppt/slides/slide27.xml" ContentType="application/vnd.openxmlformats-officedocument.presentationml.slide+xml"/>
  <Override PartName="/ppt/presentation.xml" ContentType="application/vnd.openxmlformats-officedocument.presentationml.presentation.main+xml"/>
  <Override PartName="/ppt/slides/slide2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2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1.xml" ContentType="application/vnd.openxmlformats-officedocument.presentationml.slideMaster+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44.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52.xml" ContentType="application/vnd.openxmlformats-officedocument.presentationml.slideLayout+xml"/>
  <Override PartName="/ppt/slideLayouts/slideLayout48.xml" ContentType="application/vnd.openxmlformats-officedocument.presentationml.slideLayout+xml"/>
  <Override PartName="/ppt/slideLayouts/slideLayout54.xml" ContentType="application/vnd.openxmlformats-officedocument.presentationml.slideLayout+xml"/>
  <Override PartName="/ppt/slideLayouts/slideLayout83.xml" ContentType="application/vnd.openxmlformats-officedocument.presentationml.slideLayout+xml"/>
  <Override PartName="/ppt/slideLayouts/slideLayout82.xml" ContentType="application/vnd.openxmlformats-officedocument.presentationml.slideLayout+xml"/>
  <Override PartName="/ppt/slideLayouts/slideLayout81.xml" ContentType="application/vnd.openxmlformats-officedocument.presentationml.slideLayout+xml"/>
  <Override PartName="/ppt/slideLayouts/slideLayout80.xml" ContentType="application/vnd.openxmlformats-officedocument.presentationml.slideLayout+xml"/>
  <Override PartName="/ppt/slideLayouts/slideLayout53.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9.xml" ContentType="application/vnd.openxmlformats-officedocument.presentationml.slideLayout+xml"/>
  <Override PartName="/ppt/slideLayouts/slideLayout88.xml" ContentType="application/vnd.openxmlformats-officedocument.presentationml.slideLayout+xml"/>
  <Override PartName="/ppt/slideLayouts/slideLayout87.xml" ContentType="application/vnd.openxmlformats-officedocument.presentationml.slideLayout+xml"/>
  <Override PartName="/ppt/slideLayouts/slideLayout74.xml" ContentType="application/vnd.openxmlformats-officedocument.presentationml.slideLayout+xml"/>
  <Override PartName="/ppt/slideLayouts/slideLayout79.xml" ContentType="application/vnd.openxmlformats-officedocument.presentationml.slideLayout+xml"/>
  <Override PartName="/ppt/slideLayouts/slideLayout72.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Layouts/slideLayout73.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68.xml" ContentType="application/vnd.openxmlformats-officedocument.presentationml.slideLayout+xml"/>
  <Override PartName="/ppt/slideLayouts/slideLayout65.xml" ContentType="application/vnd.openxmlformats-officedocument.presentationml.slideLayout+xml"/>
  <Override PartName="/ppt/slideLayouts/slideLayout71.xml" ContentType="application/vnd.openxmlformats-officedocument.presentationml.slideLayout+xml"/>
  <Override PartName="/ppt/slideLayouts/slideLayout67.xml" ContentType="application/vnd.openxmlformats-officedocument.presentationml.slideLayout+xml"/>
  <Override PartName="/ppt/slideLayouts/slideLayout66.xml" ContentType="application/vnd.openxmlformats-officedocument.presentationml.slideLayout+xml"/>
  <Override PartName="/ppt/notesMasters/notesMaster1.xml" ContentType="application/vnd.openxmlformats-officedocument.presentationml.notesMaster+xml"/>
  <Override PartName="/ppt/theme/theme6.xml" ContentType="application/vnd.openxmlformats-officedocument.theme+xml"/>
  <Override PartName="/ppt/theme/theme4.xml" ContentType="application/vnd.openxmlformats-officedocument.theme+xml"/>
  <Override PartName="/ppt/theme/theme1.xml" ContentType="application/vnd.openxmlformats-officedocument.theme+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5.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 id="2147483688" r:id="rId4"/>
    <p:sldMasterId id="2147483702" r:id="rId5"/>
    <p:sldMasterId id="2147483716" r:id="rId6"/>
    <p:sldMasterId id="2147483730" r:id="rId7"/>
  </p:sldMasterIdLst>
  <p:notesMasterIdLst>
    <p:notesMasterId r:id="rId35"/>
  </p:notesMasterIdLst>
  <p:sldIdLst>
    <p:sldId id="271" r:id="rId8"/>
    <p:sldId id="257" r:id="rId9"/>
    <p:sldId id="365" r:id="rId10"/>
    <p:sldId id="270" r:id="rId11"/>
    <p:sldId id="273" r:id="rId12"/>
    <p:sldId id="275" r:id="rId13"/>
    <p:sldId id="288" r:id="rId14"/>
    <p:sldId id="289" r:id="rId15"/>
    <p:sldId id="259" r:id="rId16"/>
    <p:sldId id="258" r:id="rId17"/>
    <p:sldId id="260" r:id="rId18"/>
    <p:sldId id="261" r:id="rId19"/>
    <p:sldId id="339" r:id="rId20"/>
    <p:sldId id="340" r:id="rId21"/>
    <p:sldId id="347" r:id="rId22"/>
    <p:sldId id="348" r:id="rId23"/>
    <p:sldId id="349" r:id="rId24"/>
    <p:sldId id="263" r:id="rId25"/>
    <p:sldId id="264" r:id="rId26"/>
    <p:sldId id="265" r:id="rId27"/>
    <p:sldId id="266" r:id="rId28"/>
    <p:sldId id="269" r:id="rId29"/>
    <p:sldId id="358" r:id="rId30"/>
    <p:sldId id="368" r:id="rId31"/>
    <p:sldId id="352" r:id="rId32"/>
    <p:sldId id="356"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3B"/>
    <a:srgbClr val="000099"/>
    <a:srgbClr val="008000"/>
  </p:clrMru>
</p:presentationPr>
</file>

<file path=ppt/tableStyles.xml><?xml version="1.0" encoding="utf-8"?>
<a:tblStyleLst xmlns:a="http://schemas.openxmlformats.org/drawingml/2006/main" def="{5C22544A-7EE6-4342-B048-85BDC9FD1C3A}">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77" d="100"/>
          <a:sy n="77" d="100"/>
        </p:scale>
        <p:origin x="-10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customXml" Target="../customXml/item3.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 Id="rId8" Type="http://schemas.openxmlformats.org/officeDocument/2006/relationships/slide" Target="slides/slide1.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7AEDDD-77BE-486B-AFD7-8D62D829682D}" type="datetimeFigureOut">
              <a:rPr lang="en-IN" smtClean="0"/>
              <a:pPr/>
              <a:t>05-12-2014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7DEB05-11A9-46D9-92B0-378DC877A5CB}"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97F76DF-DA2D-415B-BF4E-9EC4D50EF659}" type="datetimeFigureOut">
              <a:rPr lang="en-IN" smtClean="0"/>
              <a:pPr/>
              <a:t>05-12-2014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2B80638-E8F8-405D-99DD-C7E5C1A3E137}" type="slidenum">
              <a:rPr lang="en-IN" smtClean="0"/>
              <a:pPr/>
              <a:t>‹#›</a:t>
            </a:fld>
            <a:endParaRPr lang="en-IN" dirty="0"/>
          </a:p>
        </p:txBody>
      </p:sp>
      <p:pic>
        <p:nvPicPr>
          <p:cNvPr id="7" name="Picture 6" descr="smart city pic1.png"/>
          <p:cNvPicPr>
            <a:picLocks noChangeAspect="1"/>
          </p:cNvPicPr>
          <p:nvPr userDrawn="1"/>
        </p:nvPicPr>
        <p:blipFill>
          <a:blip r:embed="rId2" cstate="print"/>
          <a:stretch>
            <a:fillRect/>
          </a:stretch>
        </p:blipFill>
        <p:spPr>
          <a:xfrm>
            <a:off x="0" y="6031698"/>
            <a:ext cx="1991089" cy="82630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97F76DF-DA2D-415B-BF4E-9EC4D50EF659}" type="datetimeFigureOut">
              <a:rPr lang="en-IN" smtClean="0"/>
              <a:pPr/>
              <a:t>05-12-2014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2B80638-E8F8-405D-99DD-C7E5C1A3E137}"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97F76DF-DA2D-415B-BF4E-9EC4D50EF659}" type="datetimeFigureOut">
              <a:rPr lang="en-IN" smtClean="0"/>
              <a:pPr/>
              <a:t>05-12-2014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2B80638-E8F8-405D-99DD-C7E5C1A3E137}" type="slidenum">
              <a:rPr lang="en-IN" smtClean="0"/>
              <a:pPr/>
              <a:t>‹#›</a:t>
            </a:fld>
            <a:endParaRPr lang="en-I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6"/>
            <a:ext cx="7772400" cy="1470025"/>
          </a:xfrm>
        </p:spPr>
        <p:txBody>
          <a:bodyPr/>
          <a:lstStyle>
            <a:lvl1pPr algn="ctr">
              <a:defRPr sz="4400">
                <a:solidFill>
                  <a:schemeClr val="tx1"/>
                </a:solidFill>
              </a:defRPr>
            </a:lvl1pPr>
          </a:lstStyle>
          <a:p>
            <a:r>
              <a:rPr lang="en-US" smtClean="0"/>
              <a:t>Click to edit Master title style</a:t>
            </a:r>
            <a:endParaRPr lang="en-IN"/>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r>
              <a:rPr lang="en-US" smtClean="0"/>
              <a:t>Click to edit Master subtitle style</a:t>
            </a:r>
            <a:endParaRPr lang="en-IN"/>
          </a:p>
        </p:txBody>
      </p:sp>
      <p:sp>
        <p:nvSpPr>
          <p:cNvPr id="4100" name="Rectangle 4"/>
          <p:cNvSpPr>
            <a:spLocks noGrp="1" noChangeArrowheads="1"/>
          </p:cNvSpPr>
          <p:nvPr>
            <p:ph type="dt" sz="half" idx="2"/>
          </p:nvPr>
        </p:nvSpPr>
        <p:spPr>
          <a:xfrm>
            <a:off x="457200" y="6245225"/>
            <a:ext cx="2133600" cy="476251"/>
          </a:xfrm>
        </p:spPr>
        <p:txBody>
          <a:bodyPr/>
          <a:lstStyle>
            <a:lvl1pPr>
              <a:defRPr sz="1800"/>
            </a:lvl1pPr>
          </a:lstStyle>
          <a:p>
            <a:fld id="{3112294D-DC3F-4AAD-804D-799CD870D892}" type="datetimeFigureOut">
              <a:rPr lang="en-IN" smtClean="0"/>
              <a:pPr/>
              <a:t>05-12-2014</a:t>
            </a:fld>
            <a:endParaRPr lang="en-IN" dirty="0"/>
          </a:p>
        </p:txBody>
      </p:sp>
      <p:sp>
        <p:nvSpPr>
          <p:cNvPr id="4101" name="Rectangle 5"/>
          <p:cNvSpPr>
            <a:spLocks noGrp="1" noChangeArrowheads="1"/>
          </p:cNvSpPr>
          <p:nvPr>
            <p:ph type="ftr" sz="quarter" idx="3"/>
          </p:nvPr>
        </p:nvSpPr>
        <p:spPr>
          <a:xfrm>
            <a:off x="3124200" y="6200775"/>
            <a:ext cx="2895600" cy="476251"/>
          </a:xfrm>
        </p:spPr>
        <p:txBody>
          <a:bodyPr/>
          <a:lstStyle>
            <a:lvl1pPr>
              <a:defRPr sz="1800"/>
            </a:lvl1pPr>
          </a:lstStyle>
          <a:p>
            <a:endParaRPr lang="en-IN" dirty="0"/>
          </a:p>
        </p:txBody>
      </p:sp>
      <p:sp>
        <p:nvSpPr>
          <p:cNvPr id="4102" name="Rectangle 6"/>
          <p:cNvSpPr>
            <a:spLocks noGrp="1" noChangeArrowheads="1"/>
          </p:cNvSpPr>
          <p:nvPr>
            <p:ph type="sldNum" sz="quarter" idx="4"/>
          </p:nvPr>
        </p:nvSpPr>
        <p:spPr>
          <a:xfrm>
            <a:off x="6553200" y="6245225"/>
            <a:ext cx="2133600" cy="476251"/>
          </a:xfrm>
        </p:spPr>
        <p:txBody>
          <a:bodyPr/>
          <a:lstStyle>
            <a:lvl1pPr>
              <a:defRPr sz="1800"/>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8" name="Footer Placeholder 7"/>
          <p:cNvSpPr>
            <a:spLocks noGrp="1"/>
          </p:cNvSpPr>
          <p:nvPr>
            <p:ph type="ftr" sz="quarter" idx="11"/>
          </p:nvPr>
        </p:nvSpPr>
        <p:spPr/>
        <p:txBody>
          <a:bodyPr/>
          <a:lstStyle>
            <a:lvl1pPr>
              <a:defRPr/>
            </a:lvl1pPr>
          </a:lstStyle>
          <a:p>
            <a:endParaRPr lang="en-IN" dirty="0"/>
          </a:p>
        </p:txBody>
      </p:sp>
      <p:sp>
        <p:nvSpPr>
          <p:cNvPr id="9" name="Slide Number Placeholder 8"/>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4" name="Footer Placeholder 3"/>
          <p:cNvSpPr>
            <a:spLocks noGrp="1"/>
          </p:cNvSpPr>
          <p:nvPr>
            <p:ph type="ftr" sz="quarter" idx="11"/>
          </p:nvPr>
        </p:nvSpPr>
        <p:spPr/>
        <p:txBody>
          <a:bodyPr/>
          <a:lstStyle>
            <a:lvl1pPr>
              <a:defRPr/>
            </a:lvl1pPr>
          </a:lstStyle>
          <a:p>
            <a:endParaRPr lang="en-IN" dirty="0"/>
          </a:p>
        </p:txBody>
      </p:sp>
      <p:sp>
        <p:nvSpPr>
          <p:cNvPr id="5" name="Slide Number Placeholder 4"/>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3" name="Footer Placeholder 2"/>
          <p:cNvSpPr>
            <a:spLocks noGrp="1"/>
          </p:cNvSpPr>
          <p:nvPr>
            <p:ph type="ftr" sz="quarter" idx="11"/>
          </p:nvPr>
        </p:nvSpPr>
        <p:spPr/>
        <p:txBody>
          <a:bodyPr/>
          <a:lstStyle>
            <a:lvl1pPr>
              <a:defRPr/>
            </a:lvl1pPr>
          </a:lstStyle>
          <a:p>
            <a:endParaRPr lang="en-IN" dirty="0"/>
          </a:p>
        </p:txBody>
      </p:sp>
      <p:sp>
        <p:nvSpPr>
          <p:cNvPr id="4" name="Slide Number Placeholder 3"/>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r>
              <a:rPr lang="en-US" dirty="0" smtClean="0"/>
              <a:t>Click to edit Master title style</a:t>
            </a:r>
            <a:endParaRPr lang="en-IN"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2B80638-E8F8-405D-99DD-C7E5C1A3E137}" type="slidenum">
              <a:rPr lang="en-IN" smtClean="0"/>
              <a:pPr/>
              <a:t>‹#›</a:t>
            </a:fld>
            <a:endParaRPr lang="en-IN" dirty="0"/>
          </a:p>
        </p:txBody>
      </p:sp>
      <p:pic>
        <p:nvPicPr>
          <p:cNvPr id="7" name="Picture 6" descr="smart city pic1.png"/>
          <p:cNvPicPr>
            <a:picLocks noChangeAspect="1"/>
          </p:cNvPicPr>
          <p:nvPr userDrawn="1"/>
        </p:nvPicPr>
        <p:blipFill>
          <a:blip r:embed="rId2" cstate="print"/>
          <a:stretch>
            <a:fillRect/>
          </a:stretch>
        </p:blipFill>
        <p:spPr>
          <a:xfrm>
            <a:off x="0" y="6031698"/>
            <a:ext cx="1991089" cy="826302"/>
          </a:xfrm>
          <a:prstGeom prst="rect">
            <a:avLst/>
          </a:prstGeom>
        </p:spPr>
      </p:pic>
      <p:pic>
        <p:nvPicPr>
          <p:cNvPr id="8" name="Picture 8"/>
          <p:cNvPicPr>
            <a:picLocks noChangeAspect="1" noChangeArrowheads="1"/>
          </p:cNvPicPr>
          <p:nvPr userDrawn="1"/>
        </p:nvPicPr>
        <p:blipFill>
          <a:blip r:embed="rId3" cstate="print"/>
          <a:srcRect/>
          <a:stretch>
            <a:fillRect/>
          </a:stretch>
        </p:blipFill>
        <p:spPr bwMode="auto">
          <a:xfrm>
            <a:off x="0" y="0"/>
            <a:ext cx="9144000" cy="685800"/>
          </a:xfrm>
          <a:prstGeom prst="rect">
            <a:avLst/>
          </a:prstGeom>
          <a:noFill/>
          <a:ln w="9525">
            <a:noFill/>
            <a:miter lim="800000"/>
            <a:headEnd/>
            <a:tailEnd/>
          </a:ln>
          <a:effectLst>
            <a:prstShdw prst="shdw17" dist="17961" dir="2700000">
              <a:schemeClr val="accent1">
                <a:gamma/>
                <a:shade val="60000"/>
                <a:invGamma/>
              </a:schemeClr>
            </a:prstShdw>
          </a:effectLst>
        </p:spPr>
      </p:pic>
      <p:sp>
        <p:nvSpPr>
          <p:cNvPr id="10" name="Rectangle 22"/>
          <p:cNvSpPr>
            <a:spLocks noChangeArrowheads="1"/>
          </p:cNvSpPr>
          <p:nvPr userDrawn="1"/>
        </p:nvSpPr>
        <p:spPr bwMode="auto">
          <a:xfrm>
            <a:off x="6350" y="685800"/>
            <a:ext cx="9137650" cy="552450"/>
          </a:xfrm>
          <a:prstGeom prst="rect">
            <a:avLst/>
          </a:prstGeom>
          <a:solidFill>
            <a:srgbClr val="002060"/>
          </a:solidFill>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spcBef>
                <a:spcPct val="20000"/>
              </a:spcBef>
              <a:buClr>
                <a:srgbClr val="BF1313"/>
              </a:buClr>
              <a:buSzPct val="200000"/>
              <a:buFont typeface="Wingdings 3" pitchFamily="18" charset="2"/>
              <a:buChar char="Ú"/>
              <a:defRPr/>
            </a:pPr>
            <a:endParaRPr lang="en-US" sz="2400" dirty="0">
              <a:latin typeface="Arial" charset="0"/>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IN"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5" y="73026"/>
            <a:ext cx="2141537" cy="587057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14313" y="73026"/>
            <a:ext cx="6273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6"/>
            <a:ext cx="7772400" cy="1470025"/>
          </a:xfrm>
        </p:spPr>
        <p:txBody>
          <a:bodyPr/>
          <a:lstStyle>
            <a:lvl1pPr algn="ctr">
              <a:defRPr sz="4400">
                <a:solidFill>
                  <a:schemeClr val="tx1"/>
                </a:solidFill>
              </a:defRPr>
            </a:lvl1pPr>
          </a:lstStyle>
          <a:p>
            <a:r>
              <a:rPr lang="en-US" smtClean="0"/>
              <a:t>Click to edit Master title style</a:t>
            </a:r>
            <a:endParaRPr lang="en-IN"/>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r>
              <a:rPr lang="en-US" smtClean="0"/>
              <a:t>Click to edit Master subtitle style</a:t>
            </a:r>
            <a:endParaRPr lang="en-IN"/>
          </a:p>
        </p:txBody>
      </p:sp>
      <p:sp>
        <p:nvSpPr>
          <p:cNvPr id="4100" name="Rectangle 4"/>
          <p:cNvSpPr>
            <a:spLocks noGrp="1" noChangeArrowheads="1"/>
          </p:cNvSpPr>
          <p:nvPr>
            <p:ph type="dt" sz="half" idx="2"/>
          </p:nvPr>
        </p:nvSpPr>
        <p:spPr>
          <a:xfrm>
            <a:off x="457200" y="6245225"/>
            <a:ext cx="2133600" cy="476251"/>
          </a:xfrm>
        </p:spPr>
        <p:txBody>
          <a:bodyPr/>
          <a:lstStyle>
            <a:lvl1pPr>
              <a:defRPr sz="1800"/>
            </a:lvl1pPr>
          </a:lstStyle>
          <a:p>
            <a:fld id="{3112294D-DC3F-4AAD-804D-799CD870D892}" type="datetimeFigureOut">
              <a:rPr lang="en-IN" smtClean="0"/>
              <a:pPr/>
              <a:t>05-12-2014</a:t>
            </a:fld>
            <a:endParaRPr lang="en-IN" dirty="0"/>
          </a:p>
        </p:txBody>
      </p:sp>
      <p:sp>
        <p:nvSpPr>
          <p:cNvPr id="4101" name="Rectangle 5"/>
          <p:cNvSpPr>
            <a:spLocks noGrp="1" noChangeArrowheads="1"/>
          </p:cNvSpPr>
          <p:nvPr>
            <p:ph type="ftr" sz="quarter" idx="3"/>
          </p:nvPr>
        </p:nvSpPr>
        <p:spPr>
          <a:xfrm>
            <a:off x="3124200" y="6200775"/>
            <a:ext cx="2895600" cy="476251"/>
          </a:xfrm>
        </p:spPr>
        <p:txBody>
          <a:bodyPr/>
          <a:lstStyle>
            <a:lvl1pPr>
              <a:defRPr sz="1800"/>
            </a:lvl1pPr>
          </a:lstStyle>
          <a:p>
            <a:endParaRPr lang="en-IN" dirty="0"/>
          </a:p>
        </p:txBody>
      </p:sp>
      <p:sp>
        <p:nvSpPr>
          <p:cNvPr id="4102" name="Rectangle 6"/>
          <p:cNvSpPr>
            <a:spLocks noGrp="1" noChangeArrowheads="1"/>
          </p:cNvSpPr>
          <p:nvPr>
            <p:ph type="sldNum" sz="quarter" idx="4"/>
          </p:nvPr>
        </p:nvSpPr>
        <p:spPr>
          <a:xfrm>
            <a:off x="6553200" y="6245225"/>
            <a:ext cx="2133600" cy="476251"/>
          </a:xfrm>
        </p:spPr>
        <p:txBody>
          <a:bodyPr/>
          <a:lstStyle>
            <a:lvl1pPr>
              <a:defRPr sz="1800"/>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8" name="Footer Placeholder 7"/>
          <p:cNvSpPr>
            <a:spLocks noGrp="1"/>
          </p:cNvSpPr>
          <p:nvPr>
            <p:ph type="ftr" sz="quarter" idx="11"/>
          </p:nvPr>
        </p:nvSpPr>
        <p:spPr/>
        <p:txBody>
          <a:bodyPr/>
          <a:lstStyle>
            <a:lvl1pPr>
              <a:defRPr/>
            </a:lvl1pPr>
          </a:lstStyle>
          <a:p>
            <a:endParaRPr lang="en-IN" dirty="0"/>
          </a:p>
        </p:txBody>
      </p:sp>
      <p:sp>
        <p:nvSpPr>
          <p:cNvPr id="9" name="Slide Number Placeholder 8"/>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7F76DF-DA2D-415B-BF4E-9EC4D50EF659}" type="datetimeFigureOut">
              <a:rPr lang="en-IN" smtClean="0"/>
              <a:pPr/>
              <a:t>05-12-2014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2B80638-E8F8-405D-99DD-C7E5C1A3E137}" type="slidenum">
              <a:rPr lang="en-IN" smtClean="0"/>
              <a:pPr/>
              <a:t>‹#›</a:t>
            </a:fld>
            <a:endParaRPr lang="en-IN"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4" name="Footer Placeholder 3"/>
          <p:cNvSpPr>
            <a:spLocks noGrp="1"/>
          </p:cNvSpPr>
          <p:nvPr>
            <p:ph type="ftr" sz="quarter" idx="11"/>
          </p:nvPr>
        </p:nvSpPr>
        <p:spPr/>
        <p:txBody>
          <a:bodyPr/>
          <a:lstStyle>
            <a:lvl1pPr>
              <a:defRPr/>
            </a:lvl1pPr>
          </a:lstStyle>
          <a:p>
            <a:endParaRPr lang="en-IN" dirty="0"/>
          </a:p>
        </p:txBody>
      </p:sp>
      <p:sp>
        <p:nvSpPr>
          <p:cNvPr id="5" name="Slide Number Placeholder 4"/>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3" name="Footer Placeholder 2"/>
          <p:cNvSpPr>
            <a:spLocks noGrp="1"/>
          </p:cNvSpPr>
          <p:nvPr>
            <p:ph type="ftr" sz="quarter" idx="11"/>
          </p:nvPr>
        </p:nvSpPr>
        <p:spPr/>
        <p:txBody>
          <a:bodyPr/>
          <a:lstStyle>
            <a:lvl1pPr>
              <a:defRPr/>
            </a:lvl1pPr>
          </a:lstStyle>
          <a:p>
            <a:endParaRPr lang="en-IN" dirty="0"/>
          </a:p>
        </p:txBody>
      </p:sp>
      <p:sp>
        <p:nvSpPr>
          <p:cNvPr id="4" name="Slide Number Placeholder 3"/>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IN"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5" y="73026"/>
            <a:ext cx="2141537" cy="587057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14313" y="73026"/>
            <a:ext cx="6273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6"/>
            <a:ext cx="7772400" cy="1470025"/>
          </a:xfrm>
        </p:spPr>
        <p:txBody>
          <a:bodyPr/>
          <a:lstStyle>
            <a:lvl1pPr algn="ctr">
              <a:defRPr sz="4400">
                <a:solidFill>
                  <a:schemeClr val="tx1"/>
                </a:solidFill>
              </a:defRPr>
            </a:lvl1pPr>
          </a:lstStyle>
          <a:p>
            <a:r>
              <a:rPr lang="en-US" smtClean="0"/>
              <a:t>Click to edit Master title style</a:t>
            </a:r>
            <a:endParaRPr lang="en-IN"/>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r>
              <a:rPr lang="en-US" smtClean="0"/>
              <a:t>Click to edit Master subtitle style</a:t>
            </a:r>
            <a:endParaRPr lang="en-IN"/>
          </a:p>
        </p:txBody>
      </p:sp>
      <p:sp>
        <p:nvSpPr>
          <p:cNvPr id="4100" name="Rectangle 4"/>
          <p:cNvSpPr>
            <a:spLocks noGrp="1" noChangeArrowheads="1"/>
          </p:cNvSpPr>
          <p:nvPr>
            <p:ph type="dt" sz="half" idx="2"/>
          </p:nvPr>
        </p:nvSpPr>
        <p:spPr>
          <a:xfrm>
            <a:off x="457200" y="6245225"/>
            <a:ext cx="2133600" cy="476251"/>
          </a:xfrm>
        </p:spPr>
        <p:txBody>
          <a:bodyPr/>
          <a:lstStyle>
            <a:lvl1pPr>
              <a:defRPr sz="1800"/>
            </a:lvl1pPr>
          </a:lstStyle>
          <a:p>
            <a:fld id="{3112294D-DC3F-4AAD-804D-799CD870D892}" type="datetimeFigureOut">
              <a:rPr lang="en-IN" smtClean="0"/>
              <a:pPr/>
              <a:t>05-12-2014</a:t>
            </a:fld>
            <a:endParaRPr lang="en-IN" dirty="0"/>
          </a:p>
        </p:txBody>
      </p:sp>
      <p:sp>
        <p:nvSpPr>
          <p:cNvPr id="4101" name="Rectangle 5"/>
          <p:cNvSpPr>
            <a:spLocks noGrp="1" noChangeArrowheads="1"/>
          </p:cNvSpPr>
          <p:nvPr>
            <p:ph type="ftr" sz="quarter" idx="3"/>
          </p:nvPr>
        </p:nvSpPr>
        <p:spPr>
          <a:xfrm>
            <a:off x="3124200" y="6200775"/>
            <a:ext cx="2895600" cy="476251"/>
          </a:xfrm>
        </p:spPr>
        <p:txBody>
          <a:bodyPr/>
          <a:lstStyle>
            <a:lvl1pPr>
              <a:defRPr sz="1800"/>
            </a:lvl1pPr>
          </a:lstStyle>
          <a:p>
            <a:endParaRPr lang="en-IN" dirty="0"/>
          </a:p>
        </p:txBody>
      </p:sp>
      <p:sp>
        <p:nvSpPr>
          <p:cNvPr id="4102" name="Rectangle 6"/>
          <p:cNvSpPr>
            <a:spLocks noGrp="1" noChangeArrowheads="1"/>
          </p:cNvSpPr>
          <p:nvPr>
            <p:ph type="sldNum" sz="quarter" idx="4"/>
          </p:nvPr>
        </p:nvSpPr>
        <p:spPr>
          <a:xfrm>
            <a:off x="6553200" y="6245225"/>
            <a:ext cx="2133600" cy="476251"/>
          </a:xfrm>
        </p:spPr>
        <p:txBody>
          <a:bodyPr/>
          <a:lstStyle>
            <a:lvl1pPr>
              <a:defRPr sz="1800"/>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97F76DF-DA2D-415B-BF4E-9EC4D50EF659}" type="datetimeFigureOut">
              <a:rPr lang="en-IN" smtClean="0"/>
              <a:pPr/>
              <a:t>05-12-2014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2B80638-E8F8-405D-99DD-C7E5C1A3E137}" type="slidenum">
              <a:rPr lang="en-IN" smtClean="0"/>
              <a:pPr/>
              <a:t>‹#›</a:t>
            </a:fld>
            <a:endParaRPr lang="en-IN"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8" name="Footer Placeholder 7"/>
          <p:cNvSpPr>
            <a:spLocks noGrp="1"/>
          </p:cNvSpPr>
          <p:nvPr>
            <p:ph type="ftr" sz="quarter" idx="11"/>
          </p:nvPr>
        </p:nvSpPr>
        <p:spPr/>
        <p:txBody>
          <a:bodyPr/>
          <a:lstStyle>
            <a:lvl1pPr>
              <a:defRPr/>
            </a:lvl1pPr>
          </a:lstStyle>
          <a:p>
            <a:endParaRPr lang="en-IN" dirty="0"/>
          </a:p>
        </p:txBody>
      </p:sp>
      <p:sp>
        <p:nvSpPr>
          <p:cNvPr id="9" name="Slide Number Placeholder 8"/>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4" name="Footer Placeholder 3"/>
          <p:cNvSpPr>
            <a:spLocks noGrp="1"/>
          </p:cNvSpPr>
          <p:nvPr>
            <p:ph type="ftr" sz="quarter" idx="11"/>
          </p:nvPr>
        </p:nvSpPr>
        <p:spPr/>
        <p:txBody>
          <a:bodyPr/>
          <a:lstStyle>
            <a:lvl1pPr>
              <a:defRPr/>
            </a:lvl1pPr>
          </a:lstStyle>
          <a:p>
            <a:endParaRPr lang="en-IN" dirty="0"/>
          </a:p>
        </p:txBody>
      </p:sp>
      <p:sp>
        <p:nvSpPr>
          <p:cNvPr id="5" name="Slide Number Placeholder 4"/>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3" name="Footer Placeholder 2"/>
          <p:cNvSpPr>
            <a:spLocks noGrp="1"/>
          </p:cNvSpPr>
          <p:nvPr>
            <p:ph type="ftr" sz="quarter" idx="11"/>
          </p:nvPr>
        </p:nvSpPr>
        <p:spPr/>
        <p:txBody>
          <a:bodyPr/>
          <a:lstStyle>
            <a:lvl1pPr>
              <a:defRPr/>
            </a:lvl1pPr>
          </a:lstStyle>
          <a:p>
            <a:endParaRPr lang="en-IN" dirty="0"/>
          </a:p>
        </p:txBody>
      </p:sp>
      <p:sp>
        <p:nvSpPr>
          <p:cNvPr id="4" name="Slide Number Placeholder 3"/>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IN"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5" y="73026"/>
            <a:ext cx="2141537" cy="587057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14313" y="73026"/>
            <a:ext cx="6273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97F76DF-DA2D-415B-BF4E-9EC4D50EF659}" type="datetimeFigureOut">
              <a:rPr lang="en-IN" smtClean="0"/>
              <a:pPr/>
              <a:t>05-12-2014</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2B80638-E8F8-405D-99DD-C7E5C1A3E137}" type="slidenum">
              <a:rPr lang="en-IN" smtClean="0"/>
              <a:pPr/>
              <a:t>‹#›</a:t>
            </a:fld>
            <a:endParaRPr lang="en-IN"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6"/>
            <a:ext cx="7772400" cy="1470025"/>
          </a:xfrm>
        </p:spPr>
        <p:txBody>
          <a:bodyPr/>
          <a:lstStyle>
            <a:lvl1pPr algn="ctr">
              <a:defRPr sz="4400">
                <a:solidFill>
                  <a:schemeClr val="tx1"/>
                </a:solidFill>
              </a:defRPr>
            </a:lvl1pPr>
          </a:lstStyle>
          <a:p>
            <a:r>
              <a:rPr lang="en-US" smtClean="0"/>
              <a:t>Click to edit Master title style</a:t>
            </a:r>
            <a:endParaRPr lang="en-IN"/>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r>
              <a:rPr lang="en-US" smtClean="0"/>
              <a:t>Click to edit Master subtitle style</a:t>
            </a:r>
            <a:endParaRPr lang="en-IN"/>
          </a:p>
        </p:txBody>
      </p:sp>
      <p:sp>
        <p:nvSpPr>
          <p:cNvPr id="4100" name="Rectangle 4"/>
          <p:cNvSpPr>
            <a:spLocks noGrp="1" noChangeArrowheads="1"/>
          </p:cNvSpPr>
          <p:nvPr>
            <p:ph type="dt" sz="half" idx="2"/>
          </p:nvPr>
        </p:nvSpPr>
        <p:spPr>
          <a:xfrm>
            <a:off x="457200" y="6245225"/>
            <a:ext cx="2133600" cy="476251"/>
          </a:xfrm>
        </p:spPr>
        <p:txBody>
          <a:bodyPr/>
          <a:lstStyle>
            <a:lvl1pPr>
              <a:defRPr sz="1800"/>
            </a:lvl1pPr>
          </a:lstStyle>
          <a:p>
            <a:fld id="{3112294D-DC3F-4AAD-804D-799CD870D892}" type="datetimeFigureOut">
              <a:rPr lang="en-IN" smtClean="0"/>
              <a:pPr/>
              <a:t>05-12-2014</a:t>
            </a:fld>
            <a:endParaRPr lang="en-IN" dirty="0"/>
          </a:p>
        </p:txBody>
      </p:sp>
      <p:sp>
        <p:nvSpPr>
          <p:cNvPr id="4101" name="Rectangle 5"/>
          <p:cNvSpPr>
            <a:spLocks noGrp="1" noChangeArrowheads="1"/>
          </p:cNvSpPr>
          <p:nvPr>
            <p:ph type="ftr" sz="quarter" idx="3"/>
          </p:nvPr>
        </p:nvSpPr>
        <p:spPr>
          <a:xfrm>
            <a:off x="3124200" y="6200775"/>
            <a:ext cx="2895600" cy="476251"/>
          </a:xfrm>
        </p:spPr>
        <p:txBody>
          <a:bodyPr/>
          <a:lstStyle>
            <a:lvl1pPr>
              <a:defRPr sz="1800"/>
            </a:lvl1pPr>
          </a:lstStyle>
          <a:p>
            <a:endParaRPr lang="en-IN" dirty="0"/>
          </a:p>
        </p:txBody>
      </p:sp>
      <p:sp>
        <p:nvSpPr>
          <p:cNvPr id="4102" name="Rectangle 6"/>
          <p:cNvSpPr>
            <a:spLocks noGrp="1" noChangeArrowheads="1"/>
          </p:cNvSpPr>
          <p:nvPr>
            <p:ph type="sldNum" sz="quarter" idx="4"/>
          </p:nvPr>
        </p:nvSpPr>
        <p:spPr>
          <a:xfrm>
            <a:off x="6553200" y="6245225"/>
            <a:ext cx="2133600" cy="476251"/>
          </a:xfrm>
        </p:spPr>
        <p:txBody>
          <a:bodyPr/>
          <a:lstStyle>
            <a:lvl1pPr>
              <a:defRPr sz="1800"/>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8" name="Footer Placeholder 7"/>
          <p:cNvSpPr>
            <a:spLocks noGrp="1"/>
          </p:cNvSpPr>
          <p:nvPr>
            <p:ph type="ftr" sz="quarter" idx="11"/>
          </p:nvPr>
        </p:nvSpPr>
        <p:spPr/>
        <p:txBody>
          <a:bodyPr/>
          <a:lstStyle>
            <a:lvl1pPr>
              <a:defRPr/>
            </a:lvl1pPr>
          </a:lstStyle>
          <a:p>
            <a:endParaRPr lang="en-IN" dirty="0"/>
          </a:p>
        </p:txBody>
      </p:sp>
      <p:sp>
        <p:nvSpPr>
          <p:cNvPr id="9" name="Slide Number Placeholder 8"/>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4" name="Footer Placeholder 3"/>
          <p:cNvSpPr>
            <a:spLocks noGrp="1"/>
          </p:cNvSpPr>
          <p:nvPr>
            <p:ph type="ftr" sz="quarter" idx="11"/>
          </p:nvPr>
        </p:nvSpPr>
        <p:spPr/>
        <p:txBody>
          <a:bodyPr/>
          <a:lstStyle>
            <a:lvl1pPr>
              <a:defRPr/>
            </a:lvl1pPr>
          </a:lstStyle>
          <a:p>
            <a:endParaRPr lang="en-IN" dirty="0"/>
          </a:p>
        </p:txBody>
      </p:sp>
      <p:sp>
        <p:nvSpPr>
          <p:cNvPr id="5" name="Slide Number Placeholder 4"/>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3" name="Footer Placeholder 2"/>
          <p:cNvSpPr>
            <a:spLocks noGrp="1"/>
          </p:cNvSpPr>
          <p:nvPr>
            <p:ph type="ftr" sz="quarter" idx="11"/>
          </p:nvPr>
        </p:nvSpPr>
        <p:spPr/>
        <p:txBody>
          <a:bodyPr/>
          <a:lstStyle>
            <a:lvl1pPr>
              <a:defRPr/>
            </a:lvl1pPr>
          </a:lstStyle>
          <a:p>
            <a:endParaRPr lang="en-IN" dirty="0"/>
          </a:p>
        </p:txBody>
      </p:sp>
      <p:sp>
        <p:nvSpPr>
          <p:cNvPr id="4" name="Slide Number Placeholder 3"/>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IN"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97F76DF-DA2D-415B-BF4E-9EC4D50EF659}" type="datetimeFigureOut">
              <a:rPr lang="en-IN" smtClean="0"/>
              <a:pPr/>
              <a:t>05-12-2014</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E2B80638-E8F8-405D-99DD-C7E5C1A3E137}" type="slidenum">
              <a:rPr lang="en-IN" smtClean="0"/>
              <a:pPr/>
              <a:t>‹#›</a:t>
            </a:fld>
            <a:endParaRPr lang="en-IN" dirty="0"/>
          </a:p>
        </p:txBody>
      </p:sp>
      <p:pic>
        <p:nvPicPr>
          <p:cNvPr id="6" name="Picture 8"/>
          <p:cNvPicPr>
            <a:picLocks noChangeAspect="1" noChangeArrowheads="1"/>
          </p:cNvPicPr>
          <p:nvPr userDrawn="1"/>
        </p:nvPicPr>
        <p:blipFill>
          <a:blip r:embed="rId2" cstate="print"/>
          <a:srcRect/>
          <a:stretch>
            <a:fillRect/>
          </a:stretch>
        </p:blipFill>
        <p:spPr bwMode="auto">
          <a:xfrm>
            <a:off x="0" y="0"/>
            <a:ext cx="9144000" cy="685800"/>
          </a:xfrm>
          <a:prstGeom prst="rect">
            <a:avLst/>
          </a:prstGeom>
          <a:noFill/>
          <a:ln w="9525">
            <a:noFill/>
            <a:miter lim="800000"/>
            <a:headEnd/>
            <a:tailEnd/>
          </a:ln>
          <a:effectLst>
            <a:prstShdw prst="shdw17" dist="17961" dir="2700000">
              <a:schemeClr val="accent1">
                <a:gamma/>
                <a:shade val="60000"/>
                <a:invGamma/>
              </a:schemeClr>
            </a:prstShdw>
          </a:effectLst>
        </p:spPr>
      </p:pic>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5" y="73026"/>
            <a:ext cx="2141537" cy="587057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14313" y="73026"/>
            <a:ext cx="6273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6"/>
            <a:ext cx="7772400" cy="1470025"/>
          </a:xfrm>
        </p:spPr>
        <p:txBody>
          <a:bodyPr/>
          <a:lstStyle>
            <a:lvl1pPr algn="ctr">
              <a:defRPr sz="4400">
                <a:solidFill>
                  <a:schemeClr val="tx1"/>
                </a:solidFill>
              </a:defRPr>
            </a:lvl1pPr>
          </a:lstStyle>
          <a:p>
            <a:r>
              <a:rPr lang="en-US" smtClean="0"/>
              <a:t>Click to edit Master title style</a:t>
            </a:r>
            <a:endParaRPr lang="en-IN"/>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r>
              <a:rPr lang="en-US" smtClean="0"/>
              <a:t>Click to edit Master subtitle style</a:t>
            </a:r>
            <a:endParaRPr lang="en-IN"/>
          </a:p>
        </p:txBody>
      </p:sp>
      <p:sp>
        <p:nvSpPr>
          <p:cNvPr id="4100" name="Rectangle 4"/>
          <p:cNvSpPr>
            <a:spLocks noGrp="1" noChangeArrowheads="1"/>
          </p:cNvSpPr>
          <p:nvPr>
            <p:ph type="dt" sz="half" idx="2"/>
          </p:nvPr>
        </p:nvSpPr>
        <p:spPr>
          <a:xfrm>
            <a:off x="457200" y="6245225"/>
            <a:ext cx="2133600" cy="476251"/>
          </a:xfrm>
        </p:spPr>
        <p:txBody>
          <a:bodyPr/>
          <a:lstStyle>
            <a:lvl1pPr>
              <a:defRPr sz="1800"/>
            </a:lvl1pPr>
          </a:lstStyle>
          <a:p>
            <a:fld id="{3112294D-DC3F-4AAD-804D-799CD870D892}" type="datetimeFigureOut">
              <a:rPr lang="en-IN" smtClean="0"/>
              <a:pPr/>
              <a:t>05-12-2014</a:t>
            </a:fld>
            <a:endParaRPr lang="en-IN" dirty="0"/>
          </a:p>
        </p:txBody>
      </p:sp>
      <p:sp>
        <p:nvSpPr>
          <p:cNvPr id="4101" name="Rectangle 5"/>
          <p:cNvSpPr>
            <a:spLocks noGrp="1" noChangeArrowheads="1"/>
          </p:cNvSpPr>
          <p:nvPr>
            <p:ph type="ftr" sz="quarter" idx="3"/>
          </p:nvPr>
        </p:nvSpPr>
        <p:spPr>
          <a:xfrm>
            <a:off x="3124200" y="6200775"/>
            <a:ext cx="2895600" cy="476251"/>
          </a:xfrm>
        </p:spPr>
        <p:txBody>
          <a:bodyPr/>
          <a:lstStyle>
            <a:lvl1pPr>
              <a:defRPr sz="1800"/>
            </a:lvl1pPr>
          </a:lstStyle>
          <a:p>
            <a:endParaRPr lang="en-IN" dirty="0"/>
          </a:p>
        </p:txBody>
      </p:sp>
      <p:sp>
        <p:nvSpPr>
          <p:cNvPr id="4102" name="Rectangle 6"/>
          <p:cNvSpPr>
            <a:spLocks noGrp="1" noChangeArrowheads="1"/>
          </p:cNvSpPr>
          <p:nvPr>
            <p:ph type="sldNum" sz="quarter" idx="4"/>
          </p:nvPr>
        </p:nvSpPr>
        <p:spPr>
          <a:xfrm>
            <a:off x="6553200" y="6245225"/>
            <a:ext cx="2133600" cy="476251"/>
          </a:xfrm>
        </p:spPr>
        <p:txBody>
          <a:bodyPr/>
          <a:lstStyle>
            <a:lvl1pPr>
              <a:defRPr sz="1800"/>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8" name="Footer Placeholder 7"/>
          <p:cNvSpPr>
            <a:spLocks noGrp="1"/>
          </p:cNvSpPr>
          <p:nvPr>
            <p:ph type="ftr" sz="quarter" idx="11"/>
          </p:nvPr>
        </p:nvSpPr>
        <p:spPr/>
        <p:txBody>
          <a:bodyPr/>
          <a:lstStyle>
            <a:lvl1pPr>
              <a:defRPr/>
            </a:lvl1pPr>
          </a:lstStyle>
          <a:p>
            <a:endParaRPr lang="en-IN" dirty="0"/>
          </a:p>
        </p:txBody>
      </p:sp>
      <p:sp>
        <p:nvSpPr>
          <p:cNvPr id="9" name="Slide Number Placeholder 8"/>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4" name="Footer Placeholder 3"/>
          <p:cNvSpPr>
            <a:spLocks noGrp="1"/>
          </p:cNvSpPr>
          <p:nvPr>
            <p:ph type="ftr" sz="quarter" idx="11"/>
          </p:nvPr>
        </p:nvSpPr>
        <p:spPr/>
        <p:txBody>
          <a:bodyPr/>
          <a:lstStyle>
            <a:lvl1pPr>
              <a:defRPr/>
            </a:lvl1pPr>
          </a:lstStyle>
          <a:p>
            <a:endParaRPr lang="en-IN" dirty="0"/>
          </a:p>
        </p:txBody>
      </p:sp>
      <p:sp>
        <p:nvSpPr>
          <p:cNvPr id="5" name="Slide Number Placeholder 4"/>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E2B80638-E8F8-405D-99DD-C7E5C1A3E137}" type="slidenum">
              <a:rPr lang="en-IN" smtClean="0"/>
              <a:pPr/>
              <a:t>‹#›</a:t>
            </a:fld>
            <a:endParaRPr lang="en-IN" dirty="0"/>
          </a:p>
        </p:txBody>
      </p:sp>
      <p:pic>
        <p:nvPicPr>
          <p:cNvPr id="5" name="Picture 4" descr="smart city pic1.png"/>
          <p:cNvPicPr>
            <a:picLocks noChangeAspect="1"/>
          </p:cNvPicPr>
          <p:nvPr userDrawn="1"/>
        </p:nvPicPr>
        <p:blipFill>
          <a:blip r:embed="rId2" cstate="print"/>
          <a:stretch>
            <a:fillRect/>
          </a:stretch>
        </p:blipFill>
        <p:spPr>
          <a:xfrm>
            <a:off x="0" y="6031698"/>
            <a:ext cx="1991089" cy="826302"/>
          </a:xfrm>
          <a:prstGeom prst="rect">
            <a:avLst/>
          </a:prstGeom>
        </p:spPr>
      </p:pic>
      <p:pic>
        <p:nvPicPr>
          <p:cNvPr id="7" name="Picture 8"/>
          <p:cNvPicPr>
            <a:picLocks noChangeAspect="1" noChangeArrowheads="1"/>
          </p:cNvPicPr>
          <p:nvPr userDrawn="1"/>
        </p:nvPicPr>
        <p:blipFill>
          <a:blip r:embed="rId3" cstate="print"/>
          <a:srcRect/>
          <a:stretch>
            <a:fillRect/>
          </a:stretch>
        </p:blipFill>
        <p:spPr bwMode="auto">
          <a:xfrm>
            <a:off x="0" y="0"/>
            <a:ext cx="9144000" cy="685800"/>
          </a:xfrm>
          <a:prstGeom prst="rect">
            <a:avLst/>
          </a:prstGeom>
          <a:noFill/>
          <a:ln w="9525">
            <a:noFill/>
            <a:miter lim="800000"/>
            <a:headEnd/>
            <a:tailEnd/>
          </a:ln>
          <a:effectLst>
            <a:prstShdw prst="shdw17" dist="17961" dir="2700000">
              <a:schemeClr val="accent1">
                <a:gamma/>
                <a:shade val="60000"/>
                <a:invGamma/>
              </a:schemeClr>
            </a:prstShdw>
          </a:effectLst>
        </p:spPr>
      </p:pic>
      <p:sp>
        <p:nvSpPr>
          <p:cNvPr id="13" name="Rectangle 22"/>
          <p:cNvSpPr>
            <a:spLocks noChangeArrowheads="1"/>
          </p:cNvSpPr>
          <p:nvPr userDrawn="1"/>
        </p:nvSpPr>
        <p:spPr bwMode="auto">
          <a:xfrm>
            <a:off x="6350" y="685800"/>
            <a:ext cx="9137650" cy="552450"/>
          </a:xfrm>
          <a:prstGeom prst="rect">
            <a:avLst/>
          </a:prstGeom>
          <a:solidFill>
            <a:srgbClr val="002060"/>
          </a:solidFill>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spcBef>
                <a:spcPct val="20000"/>
              </a:spcBef>
              <a:buClr>
                <a:srgbClr val="BF1313"/>
              </a:buClr>
              <a:buSzPct val="200000"/>
              <a:buFont typeface="Wingdings 3" pitchFamily="18" charset="2"/>
              <a:buChar char="Ú"/>
              <a:defRPr/>
            </a:pPr>
            <a:endParaRPr lang="en-US" sz="2400" dirty="0">
              <a:latin typeface="Arial" charset="0"/>
              <a:cs typeface="+mn-cs"/>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3" name="Footer Placeholder 2"/>
          <p:cNvSpPr>
            <a:spLocks noGrp="1"/>
          </p:cNvSpPr>
          <p:nvPr>
            <p:ph type="ftr" sz="quarter" idx="11"/>
          </p:nvPr>
        </p:nvSpPr>
        <p:spPr/>
        <p:txBody>
          <a:bodyPr/>
          <a:lstStyle>
            <a:lvl1pPr>
              <a:defRPr/>
            </a:lvl1pPr>
          </a:lstStyle>
          <a:p>
            <a:endParaRPr lang="en-IN" dirty="0"/>
          </a:p>
        </p:txBody>
      </p:sp>
      <p:sp>
        <p:nvSpPr>
          <p:cNvPr id="4" name="Slide Number Placeholder 3"/>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IN"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5" y="73026"/>
            <a:ext cx="2141537" cy="587057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14313" y="73026"/>
            <a:ext cx="6273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6"/>
            <a:ext cx="7772400" cy="1470025"/>
          </a:xfrm>
        </p:spPr>
        <p:txBody>
          <a:bodyPr/>
          <a:lstStyle>
            <a:lvl1pPr algn="ctr">
              <a:defRPr sz="4400">
                <a:solidFill>
                  <a:schemeClr val="tx1"/>
                </a:solidFill>
              </a:defRPr>
            </a:lvl1pPr>
          </a:lstStyle>
          <a:p>
            <a:r>
              <a:rPr lang="en-US" smtClean="0"/>
              <a:t>Click to edit Master title style</a:t>
            </a:r>
            <a:endParaRPr lang="en-IN"/>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r>
              <a:rPr lang="en-US" smtClean="0"/>
              <a:t>Click to edit Master subtitle style</a:t>
            </a:r>
            <a:endParaRPr lang="en-IN"/>
          </a:p>
        </p:txBody>
      </p:sp>
      <p:sp>
        <p:nvSpPr>
          <p:cNvPr id="4100" name="Rectangle 4"/>
          <p:cNvSpPr>
            <a:spLocks noGrp="1" noChangeArrowheads="1"/>
          </p:cNvSpPr>
          <p:nvPr>
            <p:ph type="dt" sz="half" idx="2"/>
          </p:nvPr>
        </p:nvSpPr>
        <p:spPr>
          <a:xfrm>
            <a:off x="457200" y="6245225"/>
            <a:ext cx="2133600" cy="476251"/>
          </a:xfrm>
        </p:spPr>
        <p:txBody>
          <a:bodyPr/>
          <a:lstStyle>
            <a:lvl1pPr>
              <a:defRPr sz="1800"/>
            </a:lvl1pPr>
          </a:lstStyle>
          <a:p>
            <a:fld id="{3112294D-DC3F-4AAD-804D-799CD870D892}" type="datetimeFigureOut">
              <a:rPr lang="en-IN" smtClean="0"/>
              <a:pPr/>
              <a:t>05-12-2014</a:t>
            </a:fld>
            <a:endParaRPr lang="en-IN" dirty="0"/>
          </a:p>
        </p:txBody>
      </p:sp>
      <p:sp>
        <p:nvSpPr>
          <p:cNvPr id="4101" name="Rectangle 5"/>
          <p:cNvSpPr>
            <a:spLocks noGrp="1" noChangeArrowheads="1"/>
          </p:cNvSpPr>
          <p:nvPr>
            <p:ph type="ftr" sz="quarter" idx="3"/>
          </p:nvPr>
        </p:nvSpPr>
        <p:spPr>
          <a:xfrm>
            <a:off x="3124200" y="6200775"/>
            <a:ext cx="2895600" cy="476251"/>
          </a:xfrm>
        </p:spPr>
        <p:txBody>
          <a:bodyPr/>
          <a:lstStyle>
            <a:lvl1pPr>
              <a:defRPr sz="1800"/>
            </a:lvl1pPr>
          </a:lstStyle>
          <a:p>
            <a:endParaRPr lang="en-IN" dirty="0"/>
          </a:p>
        </p:txBody>
      </p:sp>
      <p:sp>
        <p:nvSpPr>
          <p:cNvPr id="4102" name="Rectangle 6"/>
          <p:cNvSpPr>
            <a:spLocks noGrp="1" noChangeArrowheads="1"/>
          </p:cNvSpPr>
          <p:nvPr>
            <p:ph type="sldNum" sz="quarter" idx="4"/>
          </p:nvPr>
        </p:nvSpPr>
        <p:spPr>
          <a:xfrm>
            <a:off x="6553200" y="6245225"/>
            <a:ext cx="2133600" cy="476251"/>
          </a:xfrm>
        </p:spPr>
        <p:txBody>
          <a:bodyPr/>
          <a:lstStyle>
            <a:lvl1pPr>
              <a:defRPr sz="1800"/>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F76DF-DA2D-415B-BF4E-9EC4D50EF659}" type="datetimeFigureOut">
              <a:rPr lang="en-IN" smtClean="0"/>
              <a:pPr/>
              <a:t>05-12-2014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2B80638-E8F8-405D-99DD-C7E5C1A3E137}" type="slidenum">
              <a:rPr lang="en-IN" smtClean="0"/>
              <a:pPr/>
              <a:t>‹#›</a:t>
            </a:fld>
            <a:endParaRPr lang="en-IN"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8" name="Footer Placeholder 7"/>
          <p:cNvSpPr>
            <a:spLocks noGrp="1"/>
          </p:cNvSpPr>
          <p:nvPr>
            <p:ph type="ftr" sz="quarter" idx="11"/>
          </p:nvPr>
        </p:nvSpPr>
        <p:spPr/>
        <p:txBody>
          <a:bodyPr/>
          <a:lstStyle>
            <a:lvl1pPr>
              <a:defRPr/>
            </a:lvl1pPr>
          </a:lstStyle>
          <a:p>
            <a:endParaRPr lang="en-IN" dirty="0"/>
          </a:p>
        </p:txBody>
      </p:sp>
      <p:sp>
        <p:nvSpPr>
          <p:cNvPr id="9" name="Slide Number Placeholder 8"/>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4" name="Footer Placeholder 3"/>
          <p:cNvSpPr>
            <a:spLocks noGrp="1"/>
          </p:cNvSpPr>
          <p:nvPr>
            <p:ph type="ftr" sz="quarter" idx="11"/>
          </p:nvPr>
        </p:nvSpPr>
        <p:spPr/>
        <p:txBody>
          <a:bodyPr/>
          <a:lstStyle>
            <a:lvl1pPr>
              <a:defRPr/>
            </a:lvl1pPr>
          </a:lstStyle>
          <a:p>
            <a:endParaRPr lang="en-IN" dirty="0"/>
          </a:p>
        </p:txBody>
      </p:sp>
      <p:sp>
        <p:nvSpPr>
          <p:cNvPr id="5" name="Slide Number Placeholder 4"/>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3" name="Footer Placeholder 2"/>
          <p:cNvSpPr>
            <a:spLocks noGrp="1"/>
          </p:cNvSpPr>
          <p:nvPr>
            <p:ph type="ftr" sz="quarter" idx="11"/>
          </p:nvPr>
        </p:nvSpPr>
        <p:spPr/>
        <p:txBody>
          <a:bodyPr/>
          <a:lstStyle>
            <a:lvl1pPr>
              <a:defRPr/>
            </a:lvl1pPr>
          </a:lstStyle>
          <a:p>
            <a:endParaRPr lang="en-IN" dirty="0"/>
          </a:p>
        </p:txBody>
      </p:sp>
      <p:sp>
        <p:nvSpPr>
          <p:cNvPr id="4" name="Slide Number Placeholder 3"/>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IN"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p:txBody>
          <a:bodyPr/>
          <a:lstStyle>
            <a:lvl1pPr>
              <a:defRPr/>
            </a:lvl1pPr>
          </a:lstStyle>
          <a:p>
            <a:endParaRPr lang="en-IN" dirty="0"/>
          </a:p>
        </p:txBody>
      </p:sp>
      <p:sp>
        <p:nvSpPr>
          <p:cNvPr id="7" name="Slide Number Placeholder 6"/>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5" y="73026"/>
            <a:ext cx="2141537" cy="587057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14313" y="73026"/>
            <a:ext cx="6273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3112294D-DC3F-4AAD-804D-799CD870D892}" type="datetimeFigureOut">
              <a:rPr lang="en-IN" smtClean="0"/>
              <a:pPr/>
              <a:t>05-12-2014</a:t>
            </a:fld>
            <a:endParaRPr lang="en-IN" dirty="0"/>
          </a:p>
        </p:txBody>
      </p:sp>
      <p:sp>
        <p:nvSpPr>
          <p:cNvPr id="5" name="Footer Placeholder 4"/>
          <p:cNvSpPr>
            <a:spLocks noGrp="1"/>
          </p:cNvSpPr>
          <p:nvPr>
            <p:ph type="ftr" sz="quarter" idx="11"/>
          </p:nvPr>
        </p:nvSpPr>
        <p:spPr/>
        <p:txBody>
          <a:bodyPr/>
          <a:lstStyle>
            <a:lvl1pPr>
              <a:defRPr/>
            </a:lvl1pPr>
          </a:lstStyle>
          <a:p>
            <a:endParaRPr lang="en-IN" dirty="0"/>
          </a:p>
        </p:txBody>
      </p:sp>
      <p:sp>
        <p:nvSpPr>
          <p:cNvPr id="6" name="Slide Number Placeholder 5"/>
          <p:cNvSpPr>
            <a:spLocks noGrp="1"/>
          </p:cNvSpPr>
          <p:nvPr>
            <p:ph type="sldNum" sz="quarter" idx="12"/>
          </p:nvPr>
        </p:nvSpPr>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00775"/>
            <a:ext cx="2133600" cy="476251"/>
          </a:xfrm>
        </p:spPr>
        <p:txBody>
          <a:bodyPr/>
          <a:lstStyle>
            <a:lvl1pPr>
              <a:defRPr/>
            </a:lvl1pPr>
          </a:lstStyle>
          <a:p>
            <a:fld id="{3112294D-DC3F-4AAD-804D-799CD870D892}" type="datetimeFigureOut">
              <a:rPr lang="en-IN" smtClean="0"/>
              <a:pPr/>
              <a:t>05-12-2014</a:t>
            </a:fld>
            <a:endParaRPr lang="en-IN" dirty="0"/>
          </a:p>
        </p:txBody>
      </p:sp>
      <p:sp>
        <p:nvSpPr>
          <p:cNvPr id="6" name="Footer Placeholder 5"/>
          <p:cNvSpPr>
            <a:spLocks noGrp="1"/>
          </p:cNvSpPr>
          <p:nvPr>
            <p:ph type="ftr" sz="quarter" idx="11"/>
          </p:nvPr>
        </p:nvSpPr>
        <p:spPr>
          <a:xfrm>
            <a:off x="2717800" y="6334125"/>
            <a:ext cx="3708400" cy="476251"/>
          </a:xfrm>
        </p:spPr>
        <p:txBody>
          <a:bodyPr/>
          <a:lstStyle>
            <a:lvl1pPr>
              <a:defRPr/>
            </a:lvl1pPr>
          </a:lstStyle>
          <a:p>
            <a:endParaRPr lang="en-IN" dirty="0"/>
          </a:p>
        </p:txBody>
      </p:sp>
      <p:sp>
        <p:nvSpPr>
          <p:cNvPr id="7" name="Slide Number Placeholder 6"/>
          <p:cNvSpPr>
            <a:spLocks noGrp="1"/>
          </p:cNvSpPr>
          <p:nvPr>
            <p:ph type="sldNum" sz="quarter" idx="12"/>
          </p:nvPr>
        </p:nvSpPr>
        <p:spPr>
          <a:xfrm>
            <a:off x="6553200" y="6200775"/>
            <a:ext cx="2133600" cy="476251"/>
          </a:xfrm>
        </p:spPr>
        <p:txBody>
          <a:bodyPr/>
          <a:lstStyle>
            <a:lvl1pPr>
              <a:defRPr/>
            </a:lvl1pPr>
          </a:lstStyle>
          <a:p>
            <a:fld id="{44275910-285F-458D-A130-13D7040BEA09}" type="slidenum">
              <a:rPr lang="en-IN" smtClean="0"/>
              <a:pPr/>
              <a:t>‹#›</a:t>
            </a:fld>
            <a:endParaRPr lang="en-IN" dirty="0"/>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F76DF-DA2D-415B-BF4E-9EC4D50EF659}" type="datetimeFigureOut">
              <a:rPr lang="en-IN" smtClean="0"/>
              <a:pPr/>
              <a:t>05-12-2014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2B80638-E8F8-405D-99DD-C7E5C1A3E137}" type="slidenum">
              <a:rPr lang="en-IN" smtClean="0"/>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3.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3.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3.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3.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7F76DF-DA2D-415B-BF4E-9EC4D50EF659}" type="datetimeFigureOut">
              <a:rPr lang="en-IN" smtClean="0"/>
              <a:pPr/>
              <a:t>05-12-2014</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B80638-E8F8-405D-99DD-C7E5C1A3E137}"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cstate="print"/>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1"/>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5" name="Rectangle 3"/>
          <p:cNvSpPr>
            <a:spLocks noChangeArrowheads="1"/>
          </p:cNvSpPr>
          <p:nvPr/>
        </p:nvSpPr>
        <p:spPr bwMode="auto">
          <a:xfrm>
            <a:off x="0" y="6200777"/>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3077" name="Rectangle 5"/>
          <p:cNvSpPr>
            <a:spLocks noGrp="1" noChangeArrowheads="1"/>
          </p:cNvSpPr>
          <p:nvPr>
            <p:ph type="title"/>
          </p:nvPr>
        </p:nvSpPr>
        <p:spPr bwMode="auto">
          <a:xfrm>
            <a:off x="214313" y="73025"/>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3078" name="Rectangle 6"/>
          <p:cNvSpPr>
            <a:spLocks noGrp="1" noChangeArrowheads="1"/>
          </p:cNvSpPr>
          <p:nvPr>
            <p:ph type="dt" sz="half" idx="2"/>
          </p:nvPr>
        </p:nvSpPr>
        <p:spPr bwMode="auto">
          <a:xfrm>
            <a:off x="457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1600">
                <a:solidFill>
                  <a:srgbClr val="005AB4"/>
                </a:solidFill>
              </a:defRPr>
            </a:lvl1pPr>
          </a:lstStyle>
          <a:p>
            <a:fld id="{3112294D-DC3F-4AAD-804D-799CD870D892}" type="datetimeFigureOut">
              <a:rPr lang="en-IN" smtClean="0"/>
              <a:pPr/>
              <a:t>05-12-2014</a:t>
            </a:fld>
            <a:endParaRPr lang="en-IN" dirty="0"/>
          </a:p>
        </p:txBody>
      </p:sp>
      <p:sp>
        <p:nvSpPr>
          <p:cNvPr id="3079" name="Rectangle 7"/>
          <p:cNvSpPr>
            <a:spLocks noGrp="1" noChangeArrowheads="1"/>
          </p:cNvSpPr>
          <p:nvPr>
            <p:ph type="ftr" sz="quarter" idx="3"/>
          </p:nvPr>
        </p:nvSpPr>
        <p:spPr bwMode="auto">
          <a:xfrm>
            <a:off x="2717800" y="6334125"/>
            <a:ext cx="37084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600">
                <a:solidFill>
                  <a:srgbClr val="005AB4"/>
                </a:solidFill>
              </a:defRPr>
            </a:lvl1pPr>
          </a:lstStyle>
          <a:p>
            <a:endParaRPr lang="en-IN" dirty="0"/>
          </a:p>
        </p:txBody>
      </p:sp>
      <p:sp>
        <p:nvSpPr>
          <p:cNvPr id="3080" name="Rectangle 8"/>
          <p:cNvSpPr>
            <a:spLocks noGrp="1" noChangeArrowheads="1"/>
          </p:cNvSpPr>
          <p:nvPr>
            <p:ph type="sldNum" sz="quarter" idx="4"/>
          </p:nvPr>
        </p:nvSpPr>
        <p:spPr bwMode="auto">
          <a:xfrm>
            <a:off x="6553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defRPr sz="1600">
                <a:solidFill>
                  <a:srgbClr val="005AB4"/>
                </a:solidFill>
              </a:defRPr>
            </a:lvl1pPr>
          </a:lstStyle>
          <a:p>
            <a:fld id="{44275910-285F-458D-A130-13D7040BEA09}" type="slidenum">
              <a:rPr lang="en-IN" smtClean="0"/>
              <a:pPr/>
              <a:t>‹#›</a:t>
            </a:fld>
            <a:endParaRPr lang="en-IN" dirty="0"/>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med">
    <p:wipe dir="d"/>
  </p:transition>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cstate="print"/>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1"/>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5" name="Rectangle 3"/>
          <p:cNvSpPr>
            <a:spLocks noChangeArrowheads="1"/>
          </p:cNvSpPr>
          <p:nvPr/>
        </p:nvSpPr>
        <p:spPr bwMode="auto">
          <a:xfrm>
            <a:off x="0" y="6200777"/>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3077" name="Rectangle 5"/>
          <p:cNvSpPr>
            <a:spLocks noGrp="1" noChangeArrowheads="1"/>
          </p:cNvSpPr>
          <p:nvPr>
            <p:ph type="title"/>
          </p:nvPr>
        </p:nvSpPr>
        <p:spPr bwMode="auto">
          <a:xfrm>
            <a:off x="214313" y="73025"/>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3078" name="Rectangle 6"/>
          <p:cNvSpPr>
            <a:spLocks noGrp="1" noChangeArrowheads="1"/>
          </p:cNvSpPr>
          <p:nvPr>
            <p:ph type="dt" sz="half" idx="2"/>
          </p:nvPr>
        </p:nvSpPr>
        <p:spPr bwMode="auto">
          <a:xfrm>
            <a:off x="457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1600">
                <a:solidFill>
                  <a:srgbClr val="005AB4"/>
                </a:solidFill>
              </a:defRPr>
            </a:lvl1pPr>
          </a:lstStyle>
          <a:p>
            <a:fld id="{3112294D-DC3F-4AAD-804D-799CD870D892}" type="datetimeFigureOut">
              <a:rPr lang="en-IN" smtClean="0"/>
              <a:pPr/>
              <a:t>05-12-2014</a:t>
            </a:fld>
            <a:endParaRPr lang="en-IN" dirty="0"/>
          </a:p>
        </p:txBody>
      </p:sp>
      <p:sp>
        <p:nvSpPr>
          <p:cNvPr id="3079" name="Rectangle 7"/>
          <p:cNvSpPr>
            <a:spLocks noGrp="1" noChangeArrowheads="1"/>
          </p:cNvSpPr>
          <p:nvPr>
            <p:ph type="ftr" sz="quarter" idx="3"/>
          </p:nvPr>
        </p:nvSpPr>
        <p:spPr bwMode="auto">
          <a:xfrm>
            <a:off x="2717800" y="6334125"/>
            <a:ext cx="37084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600">
                <a:solidFill>
                  <a:srgbClr val="005AB4"/>
                </a:solidFill>
              </a:defRPr>
            </a:lvl1pPr>
          </a:lstStyle>
          <a:p>
            <a:endParaRPr lang="en-IN" dirty="0"/>
          </a:p>
        </p:txBody>
      </p:sp>
      <p:sp>
        <p:nvSpPr>
          <p:cNvPr id="3080" name="Rectangle 8"/>
          <p:cNvSpPr>
            <a:spLocks noGrp="1" noChangeArrowheads="1"/>
          </p:cNvSpPr>
          <p:nvPr>
            <p:ph type="sldNum" sz="quarter" idx="4"/>
          </p:nvPr>
        </p:nvSpPr>
        <p:spPr bwMode="auto">
          <a:xfrm>
            <a:off x="6553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defRPr sz="1600">
                <a:solidFill>
                  <a:srgbClr val="005AB4"/>
                </a:solidFill>
              </a:defRPr>
            </a:lvl1pPr>
          </a:lstStyle>
          <a:p>
            <a:fld id="{44275910-285F-458D-A130-13D7040BEA09}" type="slidenum">
              <a:rPr lang="en-IN" smtClean="0"/>
              <a:pPr/>
              <a:t>‹#›</a:t>
            </a:fld>
            <a:endParaRPr lang="en-IN" dirty="0"/>
          </a:p>
        </p:txBody>
      </p:sp>
    </p:spTree>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spd="med">
    <p:wipe dir="d"/>
  </p:transition>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cstate="print"/>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1"/>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5" name="Rectangle 3"/>
          <p:cNvSpPr>
            <a:spLocks noChangeArrowheads="1"/>
          </p:cNvSpPr>
          <p:nvPr/>
        </p:nvSpPr>
        <p:spPr bwMode="auto">
          <a:xfrm>
            <a:off x="0" y="6200777"/>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3077" name="Rectangle 5"/>
          <p:cNvSpPr>
            <a:spLocks noGrp="1" noChangeArrowheads="1"/>
          </p:cNvSpPr>
          <p:nvPr>
            <p:ph type="title"/>
          </p:nvPr>
        </p:nvSpPr>
        <p:spPr bwMode="auto">
          <a:xfrm>
            <a:off x="214313" y="73025"/>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3078" name="Rectangle 6"/>
          <p:cNvSpPr>
            <a:spLocks noGrp="1" noChangeArrowheads="1"/>
          </p:cNvSpPr>
          <p:nvPr>
            <p:ph type="dt" sz="half" idx="2"/>
          </p:nvPr>
        </p:nvSpPr>
        <p:spPr bwMode="auto">
          <a:xfrm>
            <a:off x="457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1600">
                <a:solidFill>
                  <a:srgbClr val="005AB4"/>
                </a:solidFill>
              </a:defRPr>
            </a:lvl1pPr>
          </a:lstStyle>
          <a:p>
            <a:fld id="{3112294D-DC3F-4AAD-804D-799CD870D892}" type="datetimeFigureOut">
              <a:rPr lang="en-IN" smtClean="0"/>
              <a:pPr/>
              <a:t>05-12-2014</a:t>
            </a:fld>
            <a:endParaRPr lang="en-IN" dirty="0"/>
          </a:p>
        </p:txBody>
      </p:sp>
      <p:sp>
        <p:nvSpPr>
          <p:cNvPr id="3079" name="Rectangle 7"/>
          <p:cNvSpPr>
            <a:spLocks noGrp="1" noChangeArrowheads="1"/>
          </p:cNvSpPr>
          <p:nvPr>
            <p:ph type="ftr" sz="quarter" idx="3"/>
          </p:nvPr>
        </p:nvSpPr>
        <p:spPr bwMode="auto">
          <a:xfrm>
            <a:off x="2717800" y="6334125"/>
            <a:ext cx="37084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600">
                <a:solidFill>
                  <a:srgbClr val="005AB4"/>
                </a:solidFill>
              </a:defRPr>
            </a:lvl1pPr>
          </a:lstStyle>
          <a:p>
            <a:endParaRPr lang="en-IN" dirty="0"/>
          </a:p>
        </p:txBody>
      </p:sp>
      <p:sp>
        <p:nvSpPr>
          <p:cNvPr id="3080" name="Rectangle 8"/>
          <p:cNvSpPr>
            <a:spLocks noGrp="1" noChangeArrowheads="1"/>
          </p:cNvSpPr>
          <p:nvPr>
            <p:ph type="sldNum" sz="quarter" idx="4"/>
          </p:nvPr>
        </p:nvSpPr>
        <p:spPr bwMode="auto">
          <a:xfrm>
            <a:off x="6553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defRPr sz="1600">
                <a:solidFill>
                  <a:srgbClr val="005AB4"/>
                </a:solidFill>
              </a:defRPr>
            </a:lvl1pPr>
          </a:lstStyle>
          <a:p>
            <a:fld id="{44275910-285F-458D-A130-13D7040BEA09}" type="slidenum">
              <a:rPr lang="en-IN" smtClean="0"/>
              <a:pPr/>
              <a:t>‹#›</a:t>
            </a:fld>
            <a:endParaRPr lang="en-IN" dirty="0"/>
          </a:p>
        </p:txBody>
      </p:sp>
    </p:spTree>
  </p:cSld>
  <p:clrMap bg1="dk2" tx1="lt1" bg2="dk1"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spd="med">
    <p:wipe dir="d"/>
  </p:transition>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cstate="print"/>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1"/>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5" name="Rectangle 3"/>
          <p:cNvSpPr>
            <a:spLocks noChangeArrowheads="1"/>
          </p:cNvSpPr>
          <p:nvPr/>
        </p:nvSpPr>
        <p:spPr bwMode="auto">
          <a:xfrm>
            <a:off x="0" y="6200777"/>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3077" name="Rectangle 5"/>
          <p:cNvSpPr>
            <a:spLocks noGrp="1" noChangeArrowheads="1"/>
          </p:cNvSpPr>
          <p:nvPr>
            <p:ph type="title"/>
          </p:nvPr>
        </p:nvSpPr>
        <p:spPr bwMode="auto">
          <a:xfrm>
            <a:off x="214313" y="73025"/>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3078" name="Rectangle 6"/>
          <p:cNvSpPr>
            <a:spLocks noGrp="1" noChangeArrowheads="1"/>
          </p:cNvSpPr>
          <p:nvPr>
            <p:ph type="dt" sz="half" idx="2"/>
          </p:nvPr>
        </p:nvSpPr>
        <p:spPr bwMode="auto">
          <a:xfrm>
            <a:off x="457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1600">
                <a:solidFill>
                  <a:srgbClr val="005AB4"/>
                </a:solidFill>
              </a:defRPr>
            </a:lvl1pPr>
          </a:lstStyle>
          <a:p>
            <a:fld id="{3112294D-DC3F-4AAD-804D-799CD870D892}" type="datetimeFigureOut">
              <a:rPr lang="en-IN" smtClean="0"/>
              <a:pPr/>
              <a:t>05-12-2014</a:t>
            </a:fld>
            <a:endParaRPr lang="en-IN" dirty="0"/>
          </a:p>
        </p:txBody>
      </p:sp>
      <p:sp>
        <p:nvSpPr>
          <p:cNvPr id="3079" name="Rectangle 7"/>
          <p:cNvSpPr>
            <a:spLocks noGrp="1" noChangeArrowheads="1"/>
          </p:cNvSpPr>
          <p:nvPr>
            <p:ph type="ftr" sz="quarter" idx="3"/>
          </p:nvPr>
        </p:nvSpPr>
        <p:spPr bwMode="auto">
          <a:xfrm>
            <a:off x="2717800" y="6334125"/>
            <a:ext cx="37084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600">
                <a:solidFill>
                  <a:srgbClr val="005AB4"/>
                </a:solidFill>
              </a:defRPr>
            </a:lvl1pPr>
          </a:lstStyle>
          <a:p>
            <a:endParaRPr lang="en-IN" dirty="0"/>
          </a:p>
        </p:txBody>
      </p:sp>
      <p:sp>
        <p:nvSpPr>
          <p:cNvPr id="3080" name="Rectangle 8"/>
          <p:cNvSpPr>
            <a:spLocks noGrp="1" noChangeArrowheads="1"/>
          </p:cNvSpPr>
          <p:nvPr>
            <p:ph type="sldNum" sz="quarter" idx="4"/>
          </p:nvPr>
        </p:nvSpPr>
        <p:spPr bwMode="auto">
          <a:xfrm>
            <a:off x="6553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defRPr sz="1600">
                <a:solidFill>
                  <a:srgbClr val="005AB4"/>
                </a:solidFill>
              </a:defRPr>
            </a:lvl1pPr>
          </a:lstStyle>
          <a:p>
            <a:fld id="{44275910-285F-458D-A130-13D7040BEA09}" type="slidenum">
              <a:rPr lang="en-IN" smtClean="0"/>
              <a:pPr/>
              <a:t>‹#›</a:t>
            </a:fld>
            <a:endParaRPr lang="en-IN" dirty="0"/>
          </a:p>
        </p:txBody>
      </p:sp>
    </p:spTree>
  </p:cSld>
  <p:clrMap bg1="dk2" tx1="lt1" bg2="dk1"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spd="med">
    <p:wipe dir="d"/>
  </p:transition>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cstate="print"/>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1"/>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5" name="Rectangle 3"/>
          <p:cNvSpPr>
            <a:spLocks noChangeArrowheads="1"/>
          </p:cNvSpPr>
          <p:nvPr/>
        </p:nvSpPr>
        <p:spPr bwMode="auto">
          <a:xfrm>
            <a:off x="0" y="6200777"/>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3077" name="Rectangle 5"/>
          <p:cNvSpPr>
            <a:spLocks noGrp="1" noChangeArrowheads="1"/>
          </p:cNvSpPr>
          <p:nvPr>
            <p:ph type="title"/>
          </p:nvPr>
        </p:nvSpPr>
        <p:spPr bwMode="auto">
          <a:xfrm>
            <a:off x="214313" y="73025"/>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3078" name="Rectangle 6"/>
          <p:cNvSpPr>
            <a:spLocks noGrp="1" noChangeArrowheads="1"/>
          </p:cNvSpPr>
          <p:nvPr>
            <p:ph type="dt" sz="half" idx="2"/>
          </p:nvPr>
        </p:nvSpPr>
        <p:spPr bwMode="auto">
          <a:xfrm>
            <a:off x="457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1600">
                <a:solidFill>
                  <a:srgbClr val="005AB4"/>
                </a:solidFill>
              </a:defRPr>
            </a:lvl1pPr>
          </a:lstStyle>
          <a:p>
            <a:fld id="{3112294D-DC3F-4AAD-804D-799CD870D892}" type="datetimeFigureOut">
              <a:rPr lang="en-IN" smtClean="0"/>
              <a:pPr/>
              <a:t>05-12-2014</a:t>
            </a:fld>
            <a:endParaRPr lang="en-IN" dirty="0"/>
          </a:p>
        </p:txBody>
      </p:sp>
      <p:sp>
        <p:nvSpPr>
          <p:cNvPr id="3079" name="Rectangle 7"/>
          <p:cNvSpPr>
            <a:spLocks noGrp="1" noChangeArrowheads="1"/>
          </p:cNvSpPr>
          <p:nvPr>
            <p:ph type="ftr" sz="quarter" idx="3"/>
          </p:nvPr>
        </p:nvSpPr>
        <p:spPr bwMode="auto">
          <a:xfrm>
            <a:off x="2717800" y="6334125"/>
            <a:ext cx="37084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600">
                <a:solidFill>
                  <a:srgbClr val="005AB4"/>
                </a:solidFill>
              </a:defRPr>
            </a:lvl1pPr>
          </a:lstStyle>
          <a:p>
            <a:endParaRPr lang="en-IN" dirty="0"/>
          </a:p>
        </p:txBody>
      </p:sp>
      <p:sp>
        <p:nvSpPr>
          <p:cNvPr id="3080" name="Rectangle 8"/>
          <p:cNvSpPr>
            <a:spLocks noGrp="1" noChangeArrowheads="1"/>
          </p:cNvSpPr>
          <p:nvPr>
            <p:ph type="sldNum" sz="quarter" idx="4"/>
          </p:nvPr>
        </p:nvSpPr>
        <p:spPr bwMode="auto">
          <a:xfrm>
            <a:off x="6553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defRPr sz="1600">
                <a:solidFill>
                  <a:srgbClr val="005AB4"/>
                </a:solidFill>
              </a:defRPr>
            </a:lvl1pPr>
          </a:lstStyle>
          <a:p>
            <a:fld id="{44275910-285F-458D-A130-13D7040BEA09}" type="slidenum">
              <a:rPr lang="en-IN" smtClean="0"/>
              <a:pPr/>
              <a:t>‹#›</a:t>
            </a:fld>
            <a:endParaRPr lang="en-IN" dirty="0"/>
          </a:p>
        </p:txBody>
      </p:sp>
    </p:spTree>
  </p:cSld>
  <p:clrMap bg1="dk2" tx1="lt1" bg2="dk1" tx2="lt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spd="med">
    <p:wipe dir="d"/>
  </p:transition>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cstate="print"/>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1"/>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5" name="Rectangle 3"/>
          <p:cNvSpPr>
            <a:spLocks noChangeArrowheads="1"/>
          </p:cNvSpPr>
          <p:nvPr/>
        </p:nvSpPr>
        <p:spPr bwMode="auto">
          <a:xfrm>
            <a:off x="0" y="6200777"/>
            <a:ext cx="9144000" cy="657225"/>
          </a:xfrm>
          <a:prstGeom prst="rect">
            <a:avLst/>
          </a:prstGeom>
          <a:solidFill>
            <a:schemeClr val="tx1"/>
          </a:solidFill>
          <a:ln w="9525" algn="ctr">
            <a:noFill/>
            <a:miter lim="800000"/>
            <a:headEnd/>
            <a:tailEnd/>
          </a:ln>
          <a:effectLst/>
        </p:spPr>
        <p:txBody>
          <a:bodyPr wrap="none" anchor="ctr"/>
          <a:lstStyle/>
          <a:p>
            <a:pPr algn="ctr">
              <a:spcBef>
                <a:spcPct val="20000"/>
              </a:spcBef>
              <a:spcAft>
                <a:spcPct val="75000"/>
              </a:spcAft>
            </a:pPr>
            <a:endParaRPr lang="en-US" sz="2400" dirty="0">
              <a:solidFill>
                <a:srgbClr val="FFFFFF"/>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3077" name="Rectangle 5"/>
          <p:cNvSpPr>
            <a:spLocks noGrp="1" noChangeArrowheads="1"/>
          </p:cNvSpPr>
          <p:nvPr>
            <p:ph type="title"/>
          </p:nvPr>
        </p:nvSpPr>
        <p:spPr bwMode="auto">
          <a:xfrm>
            <a:off x="214313" y="73025"/>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3078" name="Rectangle 6"/>
          <p:cNvSpPr>
            <a:spLocks noGrp="1" noChangeArrowheads="1"/>
          </p:cNvSpPr>
          <p:nvPr>
            <p:ph type="dt" sz="half" idx="2"/>
          </p:nvPr>
        </p:nvSpPr>
        <p:spPr bwMode="auto">
          <a:xfrm>
            <a:off x="457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1600">
                <a:solidFill>
                  <a:srgbClr val="005AB4"/>
                </a:solidFill>
              </a:defRPr>
            </a:lvl1pPr>
          </a:lstStyle>
          <a:p>
            <a:fld id="{3112294D-DC3F-4AAD-804D-799CD870D892}" type="datetimeFigureOut">
              <a:rPr lang="en-IN" smtClean="0"/>
              <a:pPr/>
              <a:t>05-12-2014</a:t>
            </a:fld>
            <a:endParaRPr lang="en-IN" dirty="0"/>
          </a:p>
        </p:txBody>
      </p:sp>
      <p:sp>
        <p:nvSpPr>
          <p:cNvPr id="3079" name="Rectangle 7"/>
          <p:cNvSpPr>
            <a:spLocks noGrp="1" noChangeArrowheads="1"/>
          </p:cNvSpPr>
          <p:nvPr>
            <p:ph type="ftr" sz="quarter" idx="3"/>
          </p:nvPr>
        </p:nvSpPr>
        <p:spPr bwMode="auto">
          <a:xfrm>
            <a:off x="2717800" y="6334125"/>
            <a:ext cx="37084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600">
                <a:solidFill>
                  <a:srgbClr val="005AB4"/>
                </a:solidFill>
              </a:defRPr>
            </a:lvl1pPr>
          </a:lstStyle>
          <a:p>
            <a:endParaRPr lang="en-IN" dirty="0"/>
          </a:p>
        </p:txBody>
      </p:sp>
      <p:sp>
        <p:nvSpPr>
          <p:cNvPr id="3080" name="Rectangle 8"/>
          <p:cNvSpPr>
            <a:spLocks noGrp="1" noChangeArrowheads="1"/>
          </p:cNvSpPr>
          <p:nvPr>
            <p:ph type="sldNum" sz="quarter" idx="4"/>
          </p:nvPr>
        </p:nvSpPr>
        <p:spPr bwMode="auto">
          <a:xfrm>
            <a:off x="6553200" y="6200775"/>
            <a:ext cx="2133600" cy="476251"/>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defRPr sz="1600">
                <a:solidFill>
                  <a:srgbClr val="005AB4"/>
                </a:solidFill>
              </a:defRPr>
            </a:lvl1pPr>
          </a:lstStyle>
          <a:p>
            <a:fld id="{44275910-285F-458D-A130-13D7040BEA09}" type="slidenum">
              <a:rPr lang="en-IN" smtClean="0"/>
              <a:pPr/>
              <a:t>‹#›</a:t>
            </a:fld>
            <a:endParaRPr lang="en-IN" dirty="0"/>
          </a:p>
        </p:txBody>
      </p:sp>
    </p:spTree>
  </p:cSld>
  <p:clrMap bg1="dk2" tx1="lt1" bg2="dk1" tx2="lt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spd="med">
    <p:wipe dir="d"/>
  </p:transition>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564904"/>
            <a:ext cx="9144000" cy="100811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algn="ctr" fontAlgn="base">
              <a:spcBef>
                <a:spcPct val="20000"/>
              </a:spcBef>
              <a:spcAft>
                <a:spcPct val="0"/>
              </a:spcAft>
            </a:pPr>
            <a:r>
              <a:rPr lang="en-US" sz="3200" b="1" dirty="0" smtClean="0">
                <a:solidFill>
                  <a:schemeClr val="tx1"/>
                </a:solidFill>
              </a:rPr>
              <a:t>Information </a:t>
            </a:r>
            <a:r>
              <a:rPr lang="en-US" sz="3200" b="1" dirty="0" smtClean="0">
                <a:solidFill>
                  <a:schemeClr val="tx1"/>
                </a:solidFill>
              </a:rPr>
              <a:t>&amp; Communication Technologies (ICTs</a:t>
            </a:r>
            <a:r>
              <a:rPr lang="en-US" sz="3200" b="1" dirty="0" smtClean="0">
                <a:solidFill>
                  <a:schemeClr val="tx1"/>
                </a:solidFill>
              </a:rPr>
              <a:t>): Enabler of </a:t>
            </a:r>
            <a:r>
              <a:rPr lang="en-US" sz="3200" b="1" dirty="0" smtClean="0">
                <a:solidFill>
                  <a:srgbClr val="00823B"/>
                </a:solidFill>
              </a:rPr>
              <a:t>Green</a:t>
            </a:r>
            <a:r>
              <a:rPr lang="en-US" sz="3200" b="1" dirty="0" smtClean="0">
                <a:solidFill>
                  <a:schemeClr val="tx1"/>
                </a:solidFill>
              </a:rPr>
              <a:t> Smart Cities</a:t>
            </a:r>
            <a:endParaRPr lang="en-IN" sz="3200" b="1" dirty="0">
              <a:solidFill>
                <a:schemeClr val="tx1"/>
              </a:solidFill>
            </a:endParaRPr>
          </a:p>
        </p:txBody>
      </p:sp>
      <p:sp>
        <p:nvSpPr>
          <p:cNvPr id="7" name="TextBox 6"/>
          <p:cNvSpPr txBox="1"/>
          <p:nvPr/>
        </p:nvSpPr>
        <p:spPr>
          <a:xfrm>
            <a:off x="0" y="5319117"/>
            <a:ext cx="9144000" cy="1785104"/>
          </a:xfrm>
          <a:prstGeom prst="rect">
            <a:avLst/>
          </a:prstGeom>
          <a:noFill/>
        </p:spPr>
        <p:txBody>
          <a:bodyPr wrap="square" rtlCol="0">
            <a:spAutoFit/>
          </a:bodyPr>
          <a:lstStyle/>
          <a:p>
            <a:pPr algn="r"/>
            <a:r>
              <a:rPr lang="en-US" sz="2400" dirty="0" smtClean="0">
                <a:solidFill>
                  <a:srgbClr val="FF0000"/>
                </a:solidFill>
              </a:rPr>
              <a:t>R.M</a:t>
            </a:r>
            <a:r>
              <a:rPr lang="en-US" sz="2400" dirty="0" smtClean="0">
                <a:solidFill>
                  <a:srgbClr val="FF0000"/>
                </a:solidFill>
              </a:rPr>
              <a:t>. Agarwal</a:t>
            </a:r>
          </a:p>
          <a:p>
            <a:pPr algn="r"/>
            <a:r>
              <a:rPr lang="en-US" dirty="0" smtClean="0">
                <a:solidFill>
                  <a:srgbClr val="FF0000"/>
                </a:solidFill>
              </a:rPr>
              <a:t>Deputy Director General, Networks &amp; Technologies Cell, </a:t>
            </a:r>
          </a:p>
          <a:p>
            <a:pPr algn="r"/>
            <a:r>
              <a:rPr lang="en-US" sz="1600" dirty="0" smtClean="0">
                <a:solidFill>
                  <a:srgbClr val="FF0000"/>
                </a:solidFill>
              </a:rPr>
              <a:t>Ministry of Communications &amp; IT, Department of Telecommunications, Govt. of </a:t>
            </a:r>
            <a:r>
              <a:rPr lang="en-US" sz="1600" dirty="0" smtClean="0">
                <a:solidFill>
                  <a:srgbClr val="FF0000"/>
                </a:solidFill>
              </a:rPr>
              <a:t>India</a:t>
            </a:r>
          </a:p>
          <a:p>
            <a:pPr algn="r"/>
            <a:r>
              <a:rPr lang="en-US" sz="1600" dirty="0" smtClean="0">
                <a:solidFill>
                  <a:srgbClr val="FF0000"/>
                </a:solidFill>
              </a:rPr>
              <a:t>d</a:t>
            </a:r>
            <a:r>
              <a:rPr lang="en-US" sz="1600" dirty="0" smtClean="0">
                <a:solidFill>
                  <a:srgbClr val="FF0000"/>
                </a:solidFill>
              </a:rPr>
              <a:t>dgnt-dot@nic.in</a:t>
            </a:r>
            <a:endParaRPr lang="en-US" sz="1600" dirty="0" smtClean="0">
              <a:solidFill>
                <a:srgbClr val="FF0000"/>
              </a:solidFill>
            </a:endParaRPr>
          </a:p>
          <a:p>
            <a:pPr algn="r"/>
            <a:endParaRPr lang="en-US" dirty="0" smtClean="0">
              <a:solidFill>
                <a:schemeClr val="bg1">
                  <a:lumMod val="50000"/>
                </a:schemeClr>
              </a:solidFill>
            </a:endParaRPr>
          </a:p>
          <a:p>
            <a:pPr algn="r"/>
            <a:endParaRPr lang="en-IN" dirty="0">
              <a:solidFill>
                <a:schemeClr val="bg1">
                  <a:lumMod val="50000"/>
                </a:schemeClr>
              </a:solidFill>
            </a:endParaRPr>
          </a:p>
        </p:txBody>
      </p:sp>
      <p:sp>
        <p:nvSpPr>
          <p:cNvPr id="12" name="Title 1"/>
          <p:cNvSpPr txBox="1">
            <a:spLocks/>
          </p:cNvSpPr>
          <p:nvPr/>
        </p:nvSpPr>
        <p:spPr>
          <a:xfrm>
            <a:off x="0" y="836712"/>
            <a:ext cx="9144000" cy="576064"/>
          </a:xfrm>
          <a:prstGeom prst="rect">
            <a:avLst/>
          </a:prstGeom>
          <a:solidFill>
            <a:srgbClr val="C00000"/>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sng" strike="noStrike" kern="1200" cap="none" spc="0" normalizeH="0" baseline="0" noProof="0" dirty="0" smtClean="0">
                <a:ln>
                  <a:noFill/>
                </a:ln>
                <a:solidFill>
                  <a:schemeClr val="bg1"/>
                </a:solidFill>
                <a:effectLst/>
                <a:uLnTx/>
                <a:uFillTx/>
                <a:latin typeface="Arial" pitchFamily="34" charset="0"/>
                <a:ea typeface="+mj-ea"/>
                <a:cs typeface="Arial" pitchFamily="34" charset="0"/>
              </a:rPr>
              <a:t>SMART CITY</a:t>
            </a:r>
            <a:endParaRPr kumimoji="0" lang="en-IN" sz="4000" b="1" i="0" u="sng" strike="noStrike" kern="1200" cap="none" spc="0" normalizeH="0" baseline="0" noProof="0" dirty="0">
              <a:ln>
                <a:noFill/>
              </a:ln>
              <a:solidFill>
                <a:schemeClr val="bg1"/>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a:defRPr/>
            </a:pPr>
            <a:r>
              <a:rPr lang="en-US" sz="3600" b="1" u="sng" dirty="0" smtClean="0">
                <a:solidFill>
                  <a:schemeClr val="bg1"/>
                </a:solidFill>
              </a:rPr>
              <a:t>ROLE OF ICT IN SMART CITY</a:t>
            </a:r>
            <a:endParaRPr lang="en-IN" sz="3600" b="1" u="sng"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dirty="0" smtClean="0"/>
              <a:t>Interconnected and Independent services  should evolve through</a:t>
            </a:r>
          </a:p>
          <a:p>
            <a:pPr marL="0" indent="0" algn="just">
              <a:buNone/>
            </a:pPr>
            <a:endParaRPr lang="en-US" dirty="0" smtClean="0"/>
          </a:p>
          <a:p>
            <a:pPr>
              <a:buClr>
                <a:srgbClr val="FF0000"/>
              </a:buClr>
              <a:buFont typeface="Wingdings" pitchFamily="2" charset="2"/>
              <a:buChar char="Ø"/>
            </a:pPr>
            <a:r>
              <a:rPr lang="en-US" dirty="0" smtClean="0"/>
              <a:t>Well Defined Digital Master Plan for the City</a:t>
            </a:r>
          </a:p>
          <a:p>
            <a:pPr marL="179388" indent="-179388"/>
            <a:endParaRPr lang="en-US" dirty="0" smtClean="0"/>
          </a:p>
          <a:p>
            <a:pPr>
              <a:buClr>
                <a:srgbClr val="FF0000"/>
              </a:buClr>
              <a:buFont typeface="Wingdings" pitchFamily="2" charset="2"/>
              <a:buChar char="Ø"/>
            </a:pPr>
            <a:r>
              <a:rPr lang="en-US" dirty="0" smtClean="0"/>
              <a:t>Under centralized governance dashboard of stakeholders</a:t>
            </a:r>
          </a:p>
          <a:p>
            <a:pPr>
              <a:buNone/>
            </a:pP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229600" cy="4525963"/>
          </a:xfrm>
        </p:spPr>
        <p:txBody>
          <a:bodyPr>
            <a:noAutofit/>
          </a:bodyPr>
          <a:lstStyle/>
          <a:p>
            <a:pPr lvl="0">
              <a:buClr>
                <a:srgbClr val="FF0000"/>
              </a:buClr>
              <a:buFont typeface="Wingdings" pitchFamily="2" charset="2"/>
              <a:buChar char="Ø"/>
            </a:pPr>
            <a:r>
              <a:rPr lang="en-US" sz="2800" dirty="0" smtClean="0"/>
              <a:t>Smart-Grid &amp; Energy Efficiency</a:t>
            </a:r>
            <a:endParaRPr lang="en-IN" sz="2800" dirty="0" smtClean="0"/>
          </a:p>
          <a:p>
            <a:pPr lvl="0">
              <a:buClr>
                <a:srgbClr val="FF0000"/>
              </a:buClr>
              <a:buFont typeface="Wingdings" pitchFamily="2" charset="2"/>
              <a:buChar char="Ø"/>
            </a:pPr>
            <a:r>
              <a:rPr lang="en-US" sz="2800" dirty="0" smtClean="0"/>
              <a:t>Intelligent Transport System</a:t>
            </a:r>
            <a:endParaRPr lang="en-IN" sz="2800" dirty="0" smtClean="0"/>
          </a:p>
          <a:p>
            <a:pPr lvl="0">
              <a:buClr>
                <a:srgbClr val="FF0000"/>
              </a:buClr>
              <a:buFont typeface="Wingdings" pitchFamily="2" charset="2"/>
              <a:buChar char="Ø"/>
            </a:pPr>
            <a:r>
              <a:rPr lang="en-US" sz="2800" dirty="0" smtClean="0"/>
              <a:t>Smart Health Care</a:t>
            </a:r>
            <a:endParaRPr lang="en-IN" sz="2800" dirty="0" smtClean="0"/>
          </a:p>
          <a:p>
            <a:pPr lvl="0">
              <a:buClr>
                <a:srgbClr val="FF0000"/>
              </a:buClr>
              <a:buFont typeface="Wingdings" pitchFamily="2" charset="2"/>
              <a:buChar char="Ø"/>
            </a:pPr>
            <a:r>
              <a:rPr lang="en-US" sz="2800" dirty="0" smtClean="0"/>
              <a:t>Intelligent Water Distribution System</a:t>
            </a:r>
            <a:endParaRPr lang="en-IN" sz="2800" dirty="0" smtClean="0"/>
          </a:p>
          <a:p>
            <a:pPr lvl="0">
              <a:buClr>
                <a:srgbClr val="FF0000"/>
              </a:buClr>
              <a:buFont typeface="Wingdings" pitchFamily="2" charset="2"/>
              <a:buChar char="Ø"/>
            </a:pPr>
            <a:r>
              <a:rPr lang="en-US" sz="2800" dirty="0" smtClean="0"/>
              <a:t>Intelligent piped GAS (cooking) Distribution System</a:t>
            </a:r>
            <a:endParaRPr lang="en-IN" sz="2800" dirty="0" smtClean="0"/>
          </a:p>
          <a:p>
            <a:pPr lvl="0">
              <a:buClr>
                <a:srgbClr val="FF0000"/>
              </a:buClr>
              <a:buFont typeface="Wingdings" pitchFamily="2" charset="2"/>
              <a:buChar char="Ø"/>
            </a:pPr>
            <a:r>
              <a:rPr lang="en-US" sz="2800" dirty="0" smtClean="0"/>
              <a:t>Intelligent Waste Management System</a:t>
            </a:r>
            <a:endParaRPr lang="en-IN" sz="2800" dirty="0" smtClean="0"/>
          </a:p>
          <a:p>
            <a:pPr lvl="0">
              <a:buClr>
                <a:srgbClr val="FF0000"/>
              </a:buClr>
              <a:buFont typeface="Wingdings" pitchFamily="2" charset="2"/>
              <a:buChar char="Ø"/>
            </a:pPr>
            <a:r>
              <a:rPr lang="en-US" sz="2800" dirty="0" smtClean="0"/>
              <a:t>Intelligent Public Safety &amp; Surveillance</a:t>
            </a:r>
            <a:endParaRPr lang="en-IN" sz="2800" dirty="0" smtClean="0"/>
          </a:p>
          <a:p>
            <a:pPr>
              <a:buClr>
                <a:srgbClr val="FF0000"/>
              </a:buClr>
              <a:buFont typeface="Wingdings" pitchFamily="2" charset="2"/>
              <a:buChar char="Ø"/>
            </a:pPr>
            <a:r>
              <a:rPr lang="en-US" sz="2800" dirty="0" smtClean="0"/>
              <a:t>Smart Apartments &amp; Office Buildings</a:t>
            </a:r>
          </a:p>
          <a:p>
            <a:pPr>
              <a:buClr>
                <a:srgbClr val="FF0000"/>
              </a:buClr>
              <a:buFont typeface="Wingdings" pitchFamily="2" charset="2"/>
              <a:buChar char="Ø"/>
            </a:pPr>
            <a:r>
              <a:rPr lang="en-US" sz="2800" dirty="0" smtClean="0">
                <a:solidFill>
                  <a:schemeClr val="bg1">
                    <a:lumMod val="50000"/>
                  </a:schemeClr>
                </a:solidFill>
              </a:rPr>
              <a:t>And many more….. </a:t>
            </a:r>
            <a:endParaRPr lang="en-IN" sz="2800" dirty="0">
              <a:solidFill>
                <a:schemeClr val="bg1">
                  <a:lumMod val="50000"/>
                </a:schemeClr>
              </a:solidFill>
            </a:endParaRPr>
          </a:p>
        </p:txBody>
      </p:sp>
      <p:sp>
        <p:nvSpPr>
          <p:cNvPr id="6" name="Title 1"/>
          <p:cNvSpPr txBox="1">
            <a:spLocks noGrp="1"/>
          </p:cNvSpPr>
          <p:nvPr>
            <p:ph type="title"/>
          </p:nvPr>
        </p:nvSpPr>
        <p:spPr>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sng" strike="noStrike" kern="1200" cap="none" spc="0" normalizeH="0" baseline="0" noProof="0" dirty="0" smtClean="0">
                <a:ln>
                  <a:noFill/>
                </a:ln>
                <a:solidFill>
                  <a:schemeClr val="bg1"/>
                </a:solidFill>
                <a:effectLst/>
                <a:uLnTx/>
                <a:uFillTx/>
                <a:latin typeface="+mj-lt"/>
                <a:ea typeface="+mj-ea"/>
                <a:cs typeface="+mj-cs"/>
              </a:rPr>
              <a:t>THRUST AREAS</a:t>
            </a:r>
            <a:r>
              <a:rPr kumimoji="0" lang="en-US" sz="3600" b="1" i="0" u="sng" strike="noStrike" kern="1200" cap="none" spc="0" normalizeH="0" noProof="0" dirty="0" smtClean="0">
                <a:ln>
                  <a:noFill/>
                </a:ln>
                <a:solidFill>
                  <a:schemeClr val="bg1"/>
                </a:solidFill>
                <a:effectLst/>
                <a:uLnTx/>
                <a:uFillTx/>
                <a:latin typeface="+mj-lt"/>
                <a:ea typeface="+mj-ea"/>
                <a:cs typeface="+mj-cs"/>
              </a:rPr>
              <a:t> – FOR A SMART CITY</a:t>
            </a:r>
            <a:endParaRPr kumimoji="0" lang="en-IN" sz="3600" b="1" i="0" u="sng"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ENABLERS OF SMART CITY</a:t>
            </a:r>
            <a:endParaRPr lang="en-IN" sz="3600" b="1" u="sng" dirty="0">
              <a:solidFill>
                <a:schemeClr val="bg1"/>
              </a:solidFill>
            </a:endParaRPr>
          </a:p>
        </p:txBody>
      </p:sp>
      <p:sp>
        <p:nvSpPr>
          <p:cNvPr id="3" name="Content Placeholder 2"/>
          <p:cNvSpPr>
            <a:spLocks noGrp="1"/>
          </p:cNvSpPr>
          <p:nvPr>
            <p:ph idx="1"/>
          </p:nvPr>
        </p:nvSpPr>
        <p:spPr/>
        <p:txBody>
          <a:bodyPr>
            <a:normAutofit/>
          </a:bodyPr>
          <a:lstStyle/>
          <a:p>
            <a:r>
              <a:rPr lang="en-US" b="1" dirty="0" smtClean="0"/>
              <a:t>Telecom Network</a:t>
            </a:r>
          </a:p>
          <a:p>
            <a:r>
              <a:rPr lang="en-US" b="1" dirty="0" smtClean="0"/>
              <a:t>Cloud Computing</a:t>
            </a:r>
          </a:p>
          <a:p>
            <a:r>
              <a:rPr lang="en-US" b="1" dirty="0" smtClean="0"/>
              <a:t>Internet of </a:t>
            </a:r>
            <a:r>
              <a:rPr lang="en-US" b="1" dirty="0" smtClean="0"/>
              <a:t>Things(IoT) </a:t>
            </a:r>
            <a:r>
              <a:rPr lang="en-US" b="1" dirty="0" smtClean="0"/>
              <a:t>&amp; IPv6</a:t>
            </a:r>
          </a:p>
          <a:p>
            <a:r>
              <a:rPr lang="en-US" b="1" dirty="0" smtClean="0"/>
              <a:t>Sensor Network</a:t>
            </a:r>
          </a:p>
          <a:p>
            <a:r>
              <a:rPr lang="en-US" b="1" dirty="0" smtClean="0"/>
              <a:t>Mobile Broadband</a:t>
            </a:r>
            <a:endParaRPr lang="en-IN"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ENABLERS OF SMART CITY</a:t>
            </a:r>
            <a:endParaRPr lang="en-IN" sz="3600" b="1" u="sng" dirty="0">
              <a:solidFill>
                <a:schemeClr val="bg1"/>
              </a:solidFill>
            </a:endParaRPr>
          </a:p>
        </p:txBody>
      </p:sp>
      <p:sp>
        <p:nvSpPr>
          <p:cNvPr id="3" name="Content Placeholder 2"/>
          <p:cNvSpPr>
            <a:spLocks noGrp="1"/>
          </p:cNvSpPr>
          <p:nvPr>
            <p:ph idx="1"/>
          </p:nvPr>
        </p:nvSpPr>
        <p:spPr/>
        <p:txBody>
          <a:bodyPr>
            <a:normAutofit fontScale="85000" lnSpcReduction="10000"/>
          </a:bodyPr>
          <a:lstStyle/>
          <a:p>
            <a:pPr marL="676275" lvl="1" indent="-276225" algn="just" fontAlgn="base">
              <a:spcAft>
                <a:spcPts val="600"/>
              </a:spcAft>
              <a:buClr>
                <a:srgbClr val="FF0000"/>
              </a:buClr>
              <a:buNone/>
            </a:pPr>
            <a:r>
              <a:rPr lang="en-US" b="1" dirty="0" smtClean="0"/>
              <a:t>Telecom Network</a:t>
            </a:r>
          </a:p>
          <a:p>
            <a:pPr marL="676275" lvl="1" indent="-276225" algn="just" fontAlgn="base">
              <a:spcAft>
                <a:spcPts val="600"/>
              </a:spcAft>
              <a:buClr>
                <a:srgbClr val="FF0000"/>
              </a:buClr>
              <a:buFont typeface="Wingdings" pitchFamily="2" charset="2"/>
              <a:buChar char="Ø"/>
            </a:pPr>
            <a:r>
              <a:rPr lang="en-US" dirty="0" smtClean="0"/>
              <a:t>connectivity of several hundreds of nodes talking seamlessly with one another and transferring vital data. </a:t>
            </a:r>
          </a:p>
          <a:p>
            <a:pPr marL="676275" lvl="1" indent="-276225" algn="just" fontAlgn="base">
              <a:spcAft>
                <a:spcPts val="600"/>
              </a:spcAft>
              <a:buClr>
                <a:srgbClr val="FF0000"/>
              </a:buClr>
              <a:buFont typeface="Wingdings" pitchFamily="2" charset="2"/>
              <a:buChar char="Ø"/>
            </a:pPr>
            <a:r>
              <a:rPr lang="en-US" dirty="0" smtClean="0"/>
              <a:t>multiple cellular/mobile networks plus cable, satellite, RF mesh, microwave, radio, fiber optics, </a:t>
            </a:r>
            <a:r>
              <a:rPr lang="en-US" dirty="0" err="1" smtClean="0"/>
              <a:t>WiFi</a:t>
            </a:r>
            <a:r>
              <a:rPr lang="en-US" dirty="0" smtClean="0"/>
              <a:t> for homes and offices, </a:t>
            </a:r>
            <a:r>
              <a:rPr lang="en-US" dirty="0" smtClean="0"/>
              <a:t>6LowPAN ,smart </a:t>
            </a:r>
            <a:r>
              <a:rPr lang="en-US" dirty="0" smtClean="0"/>
              <a:t>meters and appliances. </a:t>
            </a:r>
          </a:p>
          <a:p>
            <a:pPr marL="676275" lvl="1" indent="-276225" algn="just" fontAlgn="base">
              <a:spcAft>
                <a:spcPts val="600"/>
              </a:spcAft>
              <a:buClr>
                <a:srgbClr val="FF0000"/>
              </a:buClr>
              <a:buFont typeface="Wingdings" pitchFamily="2" charset="2"/>
              <a:buChar char="Ø"/>
            </a:pPr>
            <a:r>
              <a:rPr lang="en-US" dirty="0" err="1" smtClean="0"/>
              <a:t>Fibre</a:t>
            </a:r>
            <a:r>
              <a:rPr lang="en-US" dirty="0" smtClean="0"/>
              <a:t> optic network as a metro loop around the city</a:t>
            </a:r>
          </a:p>
          <a:p>
            <a:pPr marL="676275" lvl="1" indent="-276225" algn="just" fontAlgn="base">
              <a:spcAft>
                <a:spcPts val="600"/>
              </a:spcAft>
              <a:buClr>
                <a:srgbClr val="FF0000"/>
              </a:buClr>
              <a:buFont typeface="Wingdings" pitchFamily="2" charset="2"/>
              <a:buChar char="Ø"/>
            </a:pPr>
            <a:r>
              <a:rPr lang="en-US" dirty="0" smtClean="0"/>
              <a:t>Wireless access to this underlying </a:t>
            </a:r>
            <a:r>
              <a:rPr lang="en-US" dirty="0" err="1" smtClean="0"/>
              <a:t>Fibre</a:t>
            </a:r>
            <a:r>
              <a:rPr lang="en-US" dirty="0" smtClean="0"/>
              <a:t> network by </a:t>
            </a:r>
            <a:r>
              <a:rPr lang="en-US" dirty="0" err="1" smtClean="0"/>
              <a:t>WiFi</a:t>
            </a:r>
            <a:r>
              <a:rPr lang="en-US" dirty="0" smtClean="0"/>
              <a:t> / RF Mesh/ cellular/mobile technologies or some combination. </a:t>
            </a:r>
          </a:p>
          <a:p>
            <a:pPr marL="676275" lvl="1" indent="-276225" algn="just" fontAlgn="base">
              <a:spcAft>
                <a:spcPts val="600"/>
              </a:spcAft>
              <a:buClr>
                <a:srgbClr val="FF0000"/>
              </a:buClr>
              <a:buFont typeface="Wingdings" pitchFamily="2" charset="2"/>
              <a:buChar char="Ø"/>
            </a:pPr>
            <a:endParaRPr 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ENABLERS OF SMART CITY</a:t>
            </a:r>
            <a:endParaRPr lang="en-IN" sz="3600" b="1" u="sng" dirty="0">
              <a:solidFill>
                <a:schemeClr val="bg1"/>
              </a:solidFill>
            </a:endParaRPr>
          </a:p>
        </p:txBody>
      </p:sp>
      <p:sp>
        <p:nvSpPr>
          <p:cNvPr id="3" name="Content Placeholder 2"/>
          <p:cNvSpPr>
            <a:spLocks noGrp="1"/>
          </p:cNvSpPr>
          <p:nvPr>
            <p:ph idx="1"/>
          </p:nvPr>
        </p:nvSpPr>
        <p:spPr/>
        <p:txBody>
          <a:bodyPr>
            <a:normAutofit/>
          </a:bodyPr>
          <a:lstStyle/>
          <a:p>
            <a:pPr marL="676275" lvl="1" indent="-276225" algn="just" fontAlgn="base">
              <a:lnSpc>
                <a:spcPct val="90000"/>
              </a:lnSpc>
              <a:spcAft>
                <a:spcPts val="600"/>
              </a:spcAft>
              <a:buClr>
                <a:srgbClr val="FF0000"/>
              </a:buClr>
              <a:buNone/>
            </a:pPr>
            <a:r>
              <a:rPr lang="en-IN" b="1" dirty="0" smtClean="0"/>
              <a:t>Cloud computing</a:t>
            </a:r>
          </a:p>
          <a:p>
            <a:pPr marL="676275" lvl="1" indent="-276225" algn="just" fontAlgn="base">
              <a:lnSpc>
                <a:spcPct val="90000"/>
              </a:lnSpc>
              <a:spcAft>
                <a:spcPts val="600"/>
              </a:spcAft>
              <a:buClr>
                <a:srgbClr val="FF0000"/>
              </a:buClr>
              <a:buFont typeface="Wingdings" pitchFamily="2" charset="2"/>
              <a:buChar char="Ø"/>
            </a:pPr>
            <a:r>
              <a:rPr lang="en-US" sz="2400" dirty="0" smtClean="0"/>
              <a:t>Cloud computing delivers powerful solutions via the Internet with tremendous economies of scale, as users don’t have to buy and maintain giant data centers or hire and train large IT staffs.  </a:t>
            </a:r>
            <a:endParaRPr lang="en-IN" sz="2400" dirty="0" smtClean="0"/>
          </a:p>
          <a:p>
            <a:pPr marL="676275" lvl="1" indent="-276225" algn="just" fontAlgn="base">
              <a:lnSpc>
                <a:spcPct val="90000"/>
              </a:lnSpc>
              <a:spcAft>
                <a:spcPts val="600"/>
              </a:spcAft>
              <a:buClr>
                <a:srgbClr val="FF0000"/>
              </a:buClr>
              <a:buFont typeface="Wingdings" pitchFamily="2" charset="2"/>
              <a:buChar char="Ø"/>
            </a:pPr>
            <a:r>
              <a:rPr lang="en-US" sz="2400" dirty="0" smtClean="0"/>
              <a:t>Cloud computing framework delivers efficiency and optimization in processing the big data generated by the thousands of sensors across the city. </a:t>
            </a:r>
            <a:endParaRPr lang="en-IN" sz="2400" dirty="0" smtClean="0"/>
          </a:p>
          <a:p>
            <a:pPr marL="676275" lvl="1" indent="-276225" algn="just" fontAlgn="base">
              <a:spcAft>
                <a:spcPts val="600"/>
              </a:spcAft>
              <a:buClr>
                <a:srgbClr val="FF0000"/>
              </a:buClr>
              <a:buFont typeface="Wingdings" pitchFamily="2" charset="2"/>
              <a:buChar char="Ø"/>
            </a:pPr>
            <a:endParaRPr lang="en-US"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ENABLERS OF SMART CITY</a:t>
            </a:r>
            <a:endParaRPr lang="en-IN" sz="3600" b="1" u="sng" dirty="0">
              <a:solidFill>
                <a:schemeClr val="bg1"/>
              </a:solidFill>
            </a:endParaRPr>
          </a:p>
        </p:txBody>
      </p:sp>
      <p:sp>
        <p:nvSpPr>
          <p:cNvPr id="3" name="Content Placeholder 2"/>
          <p:cNvSpPr>
            <a:spLocks noGrp="1"/>
          </p:cNvSpPr>
          <p:nvPr>
            <p:ph idx="1"/>
          </p:nvPr>
        </p:nvSpPr>
        <p:spPr/>
        <p:txBody>
          <a:bodyPr>
            <a:normAutofit/>
          </a:bodyPr>
          <a:lstStyle/>
          <a:p>
            <a:pPr marL="676275" lvl="1" indent="-276225" fontAlgn="base">
              <a:spcAft>
                <a:spcPts val="600"/>
              </a:spcAft>
              <a:buClr>
                <a:srgbClr val="FF9900"/>
              </a:buClr>
              <a:buNone/>
            </a:pPr>
            <a:r>
              <a:rPr lang="en-IN" b="1" dirty="0" smtClean="0"/>
              <a:t>Internet of Things &amp; IPv6</a:t>
            </a:r>
          </a:p>
          <a:p>
            <a:pPr marL="676275" lvl="1" indent="-276225" algn="just" fontAlgn="base">
              <a:lnSpc>
                <a:spcPct val="90000"/>
              </a:lnSpc>
              <a:spcAft>
                <a:spcPts val="600"/>
              </a:spcAft>
              <a:buClr>
                <a:srgbClr val="FF0000"/>
              </a:buClr>
              <a:buFont typeface="Wingdings" pitchFamily="2" charset="2"/>
              <a:buChar char="Ø"/>
            </a:pPr>
            <a:r>
              <a:rPr lang="en-IN" sz="2400" dirty="0" smtClean="0"/>
              <a:t>Multitude of devices interacting with control units and dashboards, through sensors, RFID, M2M, satellite and GPS. </a:t>
            </a:r>
          </a:p>
          <a:p>
            <a:pPr marL="676275" lvl="1" indent="-276225" algn="just" fontAlgn="base">
              <a:lnSpc>
                <a:spcPct val="90000"/>
              </a:lnSpc>
              <a:spcAft>
                <a:spcPts val="600"/>
              </a:spcAft>
              <a:buClr>
                <a:srgbClr val="FF0000"/>
              </a:buClr>
              <a:buFont typeface="Wingdings" pitchFamily="2" charset="2"/>
              <a:buChar char="Ø"/>
            </a:pPr>
            <a:r>
              <a:rPr lang="en-IN" sz="2400" dirty="0" smtClean="0"/>
              <a:t>Not just about connecting humans with things, things could also interact with each other. </a:t>
            </a:r>
          </a:p>
          <a:p>
            <a:pPr marL="676275" lvl="1" indent="-276225" algn="just" fontAlgn="base">
              <a:lnSpc>
                <a:spcPct val="90000"/>
              </a:lnSpc>
              <a:spcAft>
                <a:spcPts val="600"/>
              </a:spcAft>
              <a:buClr>
                <a:srgbClr val="FF0000"/>
              </a:buClr>
              <a:buFont typeface="Wingdings" pitchFamily="2" charset="2"/>
              <a:buChar char="Ø"/>
            </a:pPr>
            <a:r>
              <a:rPr lang="en-IN" sz="2400" dirty="0" smtClean="0"/>
              <a:t>By 2020, 30 billion things will be connected or will be smart each having unique IP address, thanks to IPv6. </a:t>
            </a:r>
          </a:p>
          <a:p>
            <a:pPr marL="676275" lvl="1" indent="-276225" algn="just" fontAlgn="base">
              <a:spcAft>
                <a:spcPts val="600"/>
              </a:spcAft>
              <a:buClr>
                <a:srgbClr val="FF0000"/>
              </a:buClr>
              <a:buFont typeface="Wingdings" pitchFamily="2" charset="2"/>
              <a:buChar char="Ø"/>
            </a:pPr>
            <a:endParaRPr lang="en-US"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ENABLERS OF SMART CITY</a:t>
            </a:r>
            <a:endParaRPr lang="en-IN" sz="3600" b="1" u="sng"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marL="676275" lvl="1" indent="-276225" fontAlgn="base">
              <a:spcAft>
                <a:spcPts val="600"/>
              </a:spcAft>
              <a:buClr>
                <a:srgbClr val="FF9900"/>
              </a:buClr>
              <a:buNone/>
            </a:pPr>
            <a:r>
              <a:rPr lang="en-IN" sz="3300" b="1" dirty="0" smtClean="0"/>
              <a:t>Sensor Network</a:t>
            </a:r>
          </a:p>
          <a:p>
            <a:pPr marL="676275" lvl="1" indent="-276225" algn="just" fontAlgn="base">
              <a:spcAft>
                <a:spcPts val="600"/>
              </a:spcAft>
              <a:buClr>
                <a:srgbClr val="FF0000"/>
              </a:buClr>
              <a:buFont typeface="Wingdings" pitchFamily="2" charset="2"/>
              <a:buChar char="Ø"/>
            </a:pPr>
            <a:r>
              <a:rPr lang="en-IN" sz="2400" dirty="0" smtClean="0"/>
              <a:t>utilizes wire line and/or wireless sensor networks. </a:t>
            </a:r>
          </a:p>
          <a:p>
            <a:pPr marL="676275" lvl="1" indent="-276225" algn="just" fontAlgn="base">
              <a:spcAft>
                <a:spcPts val="600"/>
              </a:spcAft>
              <a:buClr>
                <a:srgbClr val="FF0000"/>
              </a:buClr>
              <a:buFont typeface="Wingdings" pitchFamily="2" charset="2"/>
              <a:buChar char="Ø"/>
            </a:pPr>
            <a:r>
              <a:rPr lang="en-IN" sz="2400" dirty="0" smtClean="0"/>
              <a:t>interconnected autonomous devices, distributed across the location, and use sensors to collectively monitor physical/environmental conditions (e.g., temperature, sound, vibration, pressure, motion or pollutants). </a:t>
            </a:r>
          </a:p>
          <a:p>
            <a:pPr marL="676275" lvl="1" indent="-276225" algn="just" fontAlgn="base">
              <a:spcAft>
                <a:spcPts val="600"/>
              </a:spcAft>
              <a:buClr>
                <a:srgbClr val="FF0000"/>
              </a:buClr>
              <a:buFont typeface="Wingdings" pitchFamily="2" charset="2"/>
              <a:buChar char="Ø"/>
            </a:pPr>
            <a:r>
              <a:rPr lang="en-IN" sz="2400" dirty="0" smtClean="0"/>
              <a:t>Smart meters and smart sensors - intelligent electric power grids, water and gas networks.  </a:t>
            </a:r>
          </a:p>
          <a:p>
            <a:pPr marL="676275" lvl="1" indent="-276225" algn="just" fontAlgn="base">
              <a:spcAft>
                <a:spcPts val="600"/>
              </a:spcAft>
              <a:buClr>
                <a:srgbClr val="FF0000"/>
              </a:buClr>
              <a:buFont typeface="Wingdings" pitchFamily="2" charset="2"/>
              <a:buChar char="Ø"/>
            </a:pPr>
            <a:r>
              <a:rPr lang="en-IN" sz="2400" dirty="0" smtClean="0"/>
              <a:t>Smart thermostats and building management systems - being able to ‘talk’ and ‘listen.’ </a:t>
            </a:r>
          </a:p>
          <a:p>
            <a:pPr marL="676275" lvl="1" indent="-276225" algn="just" fontAlgn="base">
              <a:spcAft>
                <a:spcPts val="600"/>
              </a:spcAft>
              <a:buClr>
                <a:srgbClr val="FF0000"/>
              </a:buClr>
              <a:buFont typeface="Wingdings" pitchFamily="2" charset="2"/>
              <a:buChar char="Ø"/>
            </a:pPr>
            <a:r>
              <a:rPr lang="en-IN" sz="2400" dirty="0" smtClean="0"/>
              <a:t>Electronic records, analytics and better access to healthcare with in-home consultations.</a:t>
            </a:r>
          </a:p>
          <a:p>
            <a:pPr marL="676275" lvl="1" indent="-276225" algn="just" fontAlgn="base">
              <a:spcAft>
                <a:spcPts val="600"/>
              </a:spcAft>
              <a:buClr>
                <a:srgbClr val="FF0000"/>
              </a:buClr>
              <a:buFont typeface="Wingdings" pitchFamily="2" charset="2"/>
              <a:buChar char="Ø"/>
            </a:pPr>
            <a:r>
              <a:rPr lang="en-IN" sz="2400" dirty="0" smtClean="0"/>
              <a:t>Intelligent transportation management software, roadway sensors and smart parking apps.  </a:t>
            </a:r>
          </a:p>
          <a:p>
            <a:pPr marL="676275" lvl="1" indent="-276225" algn="just" fontAlgn="base">
              <a:spcAft>
                <a:spcPts val="600"/>
              </a:spcAft>
              <a:buClr>
                <a:srgbClr val="FF9900"/>
              </a:buClr>
            </a:pPr>
            <a:endParaRPr lang="en-IN" sz="2400" dirty="0" smtClean="0"/>
          </a:p>
          <a:p>
            <a:pPr marL="676275" lvl="1" indent="-276225" algn="just" fontAlgn="base">
              <a:spcAft>
                <a:spcPts val="600"/>
              </a:spcAft>
              <a:buClr>
                <a:srgbClr val="FF9900"/>
              </a:buClr>
              <a:buFont typeface="Wingdings" pitchFamily="2" charset="2"/>
              <a:buChar char="Ø"/>
            </a:pPr>
            <a:endParaRPr lang="en-IN" sz="2400" dirty="0" smtClean="0"/>
          </a:p>
          <a:p>
            <a:pPr marL="676275" lvl="1" indent="-276225" algn="just" fontAlgn="base">
              <a:spcAft>
                <a:spcPts val="600"/>
              </a:spcAft>
              <a:buClr>
                <a:srgbClr val="FF0000"/>
              </a:buClr>
              <a:buFont typeface="Wingdings" pitchFamily="2" charset="2"/>
              <a:buChar char="Ø"/>
            </a:pPr>
            <a:endParaRPr lang="en-US"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ENABLERS OF SMART CITY</a:t>
            </a:r>
            <a:endParaRPr lang="en-IN" sz="3600" b="1" u="sng" dirty="0">
              <a:solidFill>
                <a:schemeClr val="bg1"/>
              </a:solidFill>
            </a:endParaRPr>
          </a:p>
        </p:txBody>
      </p:sp>
      <p:sp>
        <p:nvSpPr>
          <p:cNvPr id="3" name="Content Placeholder 2"/>
          <p:cNvSpPr>
            <a:spLocks noGrp="1"/>
          </p:cNvSpPr>
          <p:nvPr>
            <p:ph idx="1"/>
          </p:nvPr>
        </p:nvSpPr>
        <p:spPr/>
        <p:txBody>
          <a:bodyPr>
            <a:normAutofit lnSpcReduction="10000"/>
          </a:bodyPr>
          <a:lstStyle/>
          <a:p>
            <a:pPr marL="676275" lvl="1" indent="-276225" fontAlgn="base">
              <a:lnSpc>
                <a:spcPct val="80000"/>
              </a:lnSpc>
              <a:spcAft>
                <a:spcPts val="600"/>
              </a:spcAft>
              <a:buClr>
                <a:srgbClr val="FF9900"/>
              </a:buClr>
              <a:buNone/>
            </a:pPr>
            <a:r>
              <a:rPr lang="en-IN" b="1" dirty="0" smtClean="0"/>
              <a:t>Mobile  Broadband</a:t>
            </a:r>
          </a:p>
          <a:p>
            <a:pPr marL="676275" lvl="1" indent="-276225" algn="just" fontAlgn="base">
              <a:spcAft>
                <a:spcPts val="600"/>
              </a:spcAft>
              <a:buClr>
                <a:srgbClr val="FF0000"/>
              </a:buClr>
              <a:buFont typeface="Wingdings" pitchFamily="2" charset="2"/>
              <a:buChar char="Ø"/>
            </a:pPr>
            <a:r>
              <a:rPr lang="en-US" sz="2400" dirty="0" smtClean="0"/>
              <a:t>National Telecom Policy-2012 envisages transformation of mobile phone from a mere communication device to an instrument of empowerment</a:t>
            </a:r>
          </a:p>
          <a:p>
            <a:pPr marL="676275" lvl="1" indent="-276225" algn="just" fontAlgn="base">
              <a:spcAft>
                <a:spcPts val="600"/>
              </a:spcAft>
              <a:buClr>
                <a:srgbClr val="FF0000"/>
              </a:buClr>
              <a:buNone/>
            </a:pPr>
            <a:r>
              <a:rPr lang="en-US" sz="2400" dirty="0" smtClean="0"/>
              <a:t>Smart Phones- dual role:</a:t>
            </a:r>
            <a:endParaRPr lang="en-IN" sz="2400" dirty="0" smtClean="0"/>
          </a:p>
          <a:p>
            <a:pPr marL="676275" lvl="1" indent="-276225" algn="just" fontAlgn="base">
              <a:spcAft>
                <a:spcPts val="600"/>
              </a:spcAft>
              <a:buClr>
                <a:srgbClr val="FF0000"/>
              </a:buClr>
              <a:buFont typeface="Wingdings" pitchFamily="2" charset="2"/>
              <a:buChar char="Ø"/>
            </a:pPr>
            <a:r>
              <a:rPr lang="en-IN" sz="2400" dirty="0" smtClean="0"/>
              <a:t>Smart phones - a “delivery platform” - to receive alerts and access city services.</a:t>
            </a:r>
          </a:p>
          <a:p>
            <a:pPr marL="676275" lvl="1" indent="-276225" algn="just" fontAlgn="base">
              <a:spcAft>
                <a:spcPts val="600"/>
              </a:spcAft>
              <a:buClr>
                <a:srgbClr val="FF0000"/>
              </a:buClr>
              <a:buFont typeface="Wingdings" pitchFamily="2" charset="2"/>
              <a:buChar char="Ø"/>
            </a:pPr>
            <a:r>
              <a:rPr lang="en-IN" sz="2400" dirty="0" smtClean="0"/>
              <a:t>Smart phones – as a “sensor network” - are equipped with  a GPS, a microphone, a gyroscope, a light sensor, a camera, an accelerometer, a barometer, a thermometer, a magnetometer and a hygrometer.  </a:t>
            </a:r>
          </a:p>
          <a:p>
            <a:pPr marL="676275" lvl="1" indent="-276225" algn="just" fontAlgn="base">
              <a:spcAft>
                <a:spcPts val="600"/>
              </a:spcAft>
              <a:buClr>
                <a:srgbClr val="FF0000"/>
              </a:buClr>
              <a:buFont typeface="Wingdings" pitchFamily="2" charset="2"/>
              <a:buChar char="Ø"/>
            </a:pPr>
            <a:endParaRPr lang="en-IN" sz="2400" dirty="0" smtClean="0"/>
          </a:p>
          <a:p>
            <a:pPr marL="676275" lvl="1" indent="-276225" algn="just" fontAlgn="base">
              <a:spcAft>
                <a:spcPts val="600"/>
              </a:spcAft>
              <a:buClr>
                <a:srgbClr val="FF0000"/>
              </a:buClr>
              <a:buFont typeface="Wingdings" pitchFamily="2" charset="2"/>
              <a:buChar char="Ø"/>
            </a:pPr>
            <a:endParaRPr lang="en-IN" sz="2400" dirty="0" smtClean="0"/>
          </a:p>
          <a:p>
            <a:pPr marL="676275" lvl="1" indent="-276225" algn="just" fontAlgn="base">
              <a:spcAft>
                <a:spcPts val="600"/>
              </a:spcAft>
              <a:buClr>
                <a:srgbClr val="FF0000"/>
              </a:buClr>
              <a:buFont typeface="Wingdings" pitchFamily="2" charset="2"/>
              <a:buChar char="Ø"/>
            </a:pPr>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RELATED CONSIDERATIONS</a:t>
            </a:r>
            <a:endParaRPr lang="en-IN" sz="3600" b="1" u="sng" dirty="0">
              <a:solidFill>
                <a:schemeClr val="bg1"/>
              </a:solidFill>
            </a:endParaRPr>
          </a:p>
        </p:txBody>
      </p:sp>
      <p:sp>
        <p:nvSpPr>
          <p:cNvPr id="3" name="Content Placeholder 2"/>
          <p:cNvSpPr>
            <a:spLocks noGrp="1"/>
          </p:cNvSpPr>
          <p:nvPr>
            <p:ph idx="1"/>
          </p:nvPr>
        </p:nvSpPr>
        <p:spPr/>
        <p:txBody>
          <a:bodyPr>
            <a:normAutofit/>
          </a:bodyPr>
          <a:lstStyle/>
          <a:p>
            <a:pPr marL="342900" lvl="1" indent="-342900" algn="just">
              <a:buClr>
                <a:srgbClr val="FF0000"/>
              </a:buClr>
              <a:buFont typeface="Wingdings" pitchFamily="2" charset="2"/>
              <a:buChar char="Ø"/>
            </a:pPr>
            <a:endParaRPr lang="en-US" sz="3200" dirty="0" smtClean="0"/>
          </a:p>
          <a:p>
            <a:pPr marL="342900" lvl="1" indent="-342900" algn="just">
              <a:buClr>
                <a:srgbClr val="FF0000"/>
              </a:buClr>
              <a:buFont typeface="Wingdings" pitchFamily="2" charset="2"/>
              <a:buChar char="Ø"/>
            </a:pPr>
            <a:endParaRPr lang="en-US" sz="3200" dirty="0" smtClean="0"/>
          </a:p>
          <a:p>
            <a:pPr marL="342900" lvl="1" indent="-342900" algn="just">
              <a:buClr>
                <a:srgbClr val="FF0000"/>
              </a:buClr>
              <a:buFont typeface="Wingdings" pitchFamily="2" charset="2"/>
              <a:buChar char="Ø"/>
            </a:pPr>
            <a:r>
              <a:rPr lang="en-US" sz="3200" dirty="0" smtClean="0"/>
              <a:t>Standards </a:t>
            </a:r>
            <a:r>
              <a:rPr lang="en-US" sz="3200" dirty="0" smtClean="0"/>
              <a:t>consisting of well-defined set of parameters - needs to be followed for smart telecom components and attendant services in each vertical.</a:t>
            </a:r>
          </a:p>
          <a:p>
            <a:pPr lvl="0">
              <a:buNone/>
            </a:pPr>
            <a:endParaRPr lang="en-US" dirty="0" smtClean="0"/>
          </a:p>
          <a:p>
            <a:pPr>
              <a:buNone/>
            </a:pPr>
            <a:endParaRPr lang="en-IN" sz="32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RELATED CONSIDERATIONS</a:t>
            </a:r>
            <a:endParaRPr lang="en-IN" sz="3600" b="1" u="sng" dirty="0">
              <a:solidFill>
                <a:schemeClr val="bg1"/>
              </a:solidFill>
            </a:endParaRPr>
          </a:p>
        </p:txBody>
      </p:sp>
      <p:sp>
        <p:nvSpPr>
          <p:cNvPr id="3" name="Content Placeholder 2"/>
          <p:cNvSpPr>
            <a:spLocks noGrp="1"/>
          </p:cNvSpPr>
          <p:nvPr>
            <p:ph idx="1"/>
          </p:nvPr>
        </p:nvSpPr>
        <p:spPr/>
        <p:txBody>
          <a:bodyPr>
            <a:normAutofit/>
          </a:bodyPr>
          <a:lstStyle/>
          <a:p>
            <a:pPr marL="342900" lvl="1" indent="-342900" algn="just">
              <a:buClr>
                <a:srgbClr val="FF0000"/>
              </a:buClr>
              <a:buFont typeface="Wingdings" pitchFamily="2" charset="2"/>
              <a:buChar char="Ø"/>
            </a:pPr>
            <a:r>
              <a:rPr lang="en-US" sz="3200" dirty="0" smtClean="0"/>
              <a:t>Finalization &amp; enforcement of standards for different layers in each of the smart services.</a:t>
            </a:r>
          </a:p>
          <a:p>
            <a:pPr marL="342900" lvl="1" indent="-342900" algn="just">
              <a:buClr>
                <a:srgbClr val="FF0000"/>
              </a:buClr>
              <a:buFont typeface="Wingdings" pitchFamily="2" charset="2"/>
              <a:buChar char="Ø"/>
            </a:pPr>
            <a:endParaRPr lang="en-US" sz="3200" dirty="0" smtClean="0"/>
          </a:p>
          <a:p>
            <a:pPr marL="342900" lvl="1" indent="-342900" algn="just">
              <a:buClr>
                <a:srgbClr val="FF0000"/>
              </a:buClr>
              <a:buFont typeface="Wingdings" pitchFamily="2" charset="2"/>
              <a:buChar char="Ø"/>
            </a:pPr>
            <a:r>
              <a:rPr lang="en-US" sz="3200" dirty="0" smtClean="0"/>
              <a:t>Ensure interoperability of the components</a:t>
            </a:r>
          </a:p>
          <a:p>
            <a:pPr marL="342900" lvl="1" indent="-342900" algn="just">
              <a:buClr>
                <a:srgbClr val="FF0000"/>
              </a:buClr>
              <a:buFont typeface="Wingdings" pitchFamily="2" charset="2"/>
              <a:buChar char="Ø"/>
            </a:pPr>
            <a:endParaRPr lang="en-US" sz="3200" dirty="0" smtClean="0"/>
          </a:p>
          <a:p>
            <a:pPr marL="342900" lvl="1" indent="-342900" algn="just">
              <a:buClr>
                <a:srgbClr val="FF0000"/>
              </a:buClr>
              <a:buFont typeface="Wingdings" pitchFamily="2" charset="2"/>
              <a:buChar char="Ø"/>
            </a:pPr>
            <a:r>
              <a:rPr lang="en-US" sz="3200" dirty="0" smtClean="0"/>
              <a:t>Service agnostic underlying architecture</a:t>
            </a:r>
            <a:endParaRPr lang="en-IN" sz="32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buNone/>
            </a:pPr>
            <a:r>
              <a:rPr lang="en-US" dirty="0" smtClean="0"/>
              <a:t>Smart city involves</a:t>
            </a:r>
          </a:p>
          <a:p>
            <a:pPr lvl="0">
              <a:buNone/>
            </a:pPr>
            <a:endParaRPr lang="en-US" dirty="0" smtClean="0"/>
          </a:p>
          <a:p>
            <a:pPr lvl="0"/>
            <a:r>
              <a:rPr lang="en-US" dirty="0" smtClean="0"/>
              <a:t>Creating </a:t>
            </a:r>
            <a:r>
              <a:rPr lang="en-US" dirty="0"/>
              <a:t>a developed urban </a:t>
            </a:r>
            <a:r>
              <a:rPr lang="en-US" dirty="0" smtClean="0"/>
              <a:t>area</a:t>
            </a:r>
          </a:p>
          <a:p>
            <a:pPr lvl="0"/>
            <a:r>
              <a:rPr lang="en-US" dirty="0" smtClean="0"/>
              <a:t>Sustainable </a:t>
            </a:r>
            <a:r>
              <a:rPr lang="en-US" dirty="0"/>
              <a:t>economic development </a:t>
            </a:r>
            <a:endParaRPr lang="en-US" dirty="0" smtClean="0"/>
          </a:p>
          <a:p>
            <a:pPr lvl="0"/>
            <a:r>
              <a:rPr lang="en-US" dirty="0" smtClean="0"/>
              <a:t>High </a:t>
            </a:r>
            <a:r>
              <a:rPr lang="en-US" dirty="0"/>
              <a:t>quality of life </a:t>
            </a:r>
            <a:endParaRPr lang="en-US" dirty="0" smtClean="0"/>
          </a:p>
          <a:p>
            <a:pPr lvl="0"/>
            <a:endParaRPr lang="en-US" dirty="0"/>
          </a:p>
          <a:p>
            <a:pPr lvl="0" algn="ctr">
              <a:buNone/>
            </a:pPr>
            <a:r>
              <a:rPr lang="en-US" b="1" dirty="0" smtClean="0"/>
              <a:t>through </a:t>
            </a:r>
            <a:r>
              <a:rPr lang="en-US" b="1" dirty="0"/>
              <a:t>strong human capital, social capital and ICT infrastructure. </a:t>
            </a:r>
            <a:endParaRPr lang="en-IN" b="1" dirty="0"/>
          </a:p>
          <a:p>
            <a:endParaRPr lang="en-IN" dirty="0"/>
          </a:p>
        </p:txBody>
      </p:sp>
      <p:sp>
        <p:nvSpPr>
          <p:cNvPr id="5" name="Title 1"/>
          <p:cNvSpPr>
            <a:spLocks noGrp="1"/>
          </p:cNvSpPr>
          <p:nvPr>
            <p:ph type="title"/>
          </p:nvPr>
        </p:nvSpPr>
        <p:spPr/>
        <p:txBody>
          <a:bodyPr vert="horz" lIns="91440" tIns="45720" rIns="91440" bIns="45720" rtlCol="0" anchor="ctr">
            <a:noAutofit/>
          </a:bodyPr>
          <a:lstStyle/>
          <a:p>
            <a:pPr>
              <a:defRPr/>
            </a:pPr>
            <a:r>
              <a:rPr lang="en-US" sz="3600" b="1" u="sng" dirty="0" smtClean="0">
                <a:solidFill>
                  <a:schemeClr val="bg1"/>
                </a:solidFill>
              </a:rPr>
              <a:t>SMART CITY</a:t>
            </a:r>
            <a:endParaRPr lang="en-IN" sz="3600" b="1" u="sng"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RELATED CONSIDERATIONS</a:t>
            </a:r>
            <a:endParaRPr lang="en-IN" sz="3600" b="1" u="sng" dirty="0">
              <a:solidFill>
                <a:schemeClr val="bg1"/>
              </a:solidFill>
            </a:endParaRPr>
          </a:p>
        </p:txBody>
      </p:sp>
      <p:sp>
        <p:nvSpPr>
          <p:cNvPr id="3" name="Content Placeholder 2"/>
          <p:cNvSpPr>
            <a:spLocks noGrp="1"/>
          </p:cNvSpPr>
          <p:nvPr>
            <p:ph idx="1"/>
          </p:nvPr>
        </p:nvSpPr>
        <p:spPr/>
        <p:txBody>
          <a:bodyPr>
            <a:normAutofit/>
          </a:bodyPr>
          <a:lstStyle/>
          <a:p>
            <a:pPr marL="342900" lvl="1" indent="-342900" algn="just">
              <a:buClr>
                <a:srgbClr val="FF0000"/>
              </a:buClr>
              <a:buFont typeface="Wingdings" pitchFamily="2" charset="2"/>
              <a:buChar char="Ø"/>
            </a:pPr>
            <a:r>
              <a:rPr lang="en-US" sz="3200" dirty="0" smtClean="0"/>
              <a:t>Resolution of telecom related issues in smart services is underway in </a:t>
            </a:r>
            <a:r>
              <a:rPr lang="en-US" sz="3200" dirty="0" err="1" smtClean="0"/>
              <a:t>DoT</a:t>
            </a:r>
            <a:endParaRPr lang="en-US" sz="3200" dirty="0" smtClean="0"/>
          </a:p>
          <a:p>
            <a:pPr lvl="1"/>
            <a:r>
              <a:rPr lang="en-US" dirty="0" smtClean="0"/>
              <a:t>KYC norms, </a:t>
            </a:r>
          </a:p>
          <a:p>
            <a:pPr lvl="1"/>
            <a:r>
              <a:rPr lang="en-US" dirty="0" smtClean="0"/>
              <a:t>SIM related issues, </a:t>
            </a:r>
          </a:p>
          <a:p>
            <a:pPr lvl="1"/>
            <a:r>
              <a:rPr lang="en-US" dirty="0" smtClean="0"/>
              <a:t>Roaming related issues, </a:t>
            </a:r>
          </a:p>
          <a:p>
            <a:pPr lvl="1"/>
            <a:r>
              <a:rPr lang="en-US" dirty="0" smtClean="0"/>
              <a:t>Numbering plan to be followed in case of smart devices, </a:t>
            </a:r>
          </a:p>
          <a:p>
            <a:pPr lvl="1"/>
            <a:r>
              <a:rPr lang="en-US" dirty="0" smtClean="0"/>
              <a:t>spectrum requirement in local network </a:t>
            </a:r>
            <a:endParaRPr lang="en-IN" sz="28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RELATED CONSIDERATIONS</a:t>
            </a:r>
            <a:endParaRPr lang="en-IN" sz="3600" b="1" u="sng" dirty="0">
              <a:solidFill>
                <a:schemeClr val="bg1"/>
              </a:solidFill>
            </a:endParaRPr>
          </a:p>
        </p:txBody>
      </p:sp>
      <p:sp>
        <p:nvSpPr>
          <p:cNvPr id="3" name="Content Placeholder 2"/>
          <p:cNvSpPr>
            <a:spLocks noGrp="1"/>
          </p:cNvSpPr>
          <p:nvPr>
            <p:ph idx="1"/>
          </p:nvPr>
        </p:nvSpPr>
        <p:spPr/>
        <p:txBody>
          <a:bodyPr>
            <a:normAutofit/>
          </a:bodyPr>
          <a:lstStyle/>
          <a:p>
            <a:pPr marL="342900" lvl="1" indent="-342900" algn="just">
              <a:buClr>
                <a:srgbClr val="FF0000"/>
              </a:buClr>
              <a:buFont typeface="Wingdings" pitchFamily="2" charset="2"/>
              <a:buChar char="Ø"/>
            </a:pPr>
            <a:endParaRPr lang="en-US" sz="3200" dirty="0" smtClean="0"/>
          </a:p>
          <a:p>
            <a:pPr marL="342900" lvl="1" indent="-342900" algn="just">
              <a:buClr>
                <a:srgbClr val="FF0000"/>
              </a:buClr>
              <a:buFont typeface="Wingdings" pitchFamily="2" charset="2"/>
              <a:buChar char="Ø"/>
            </a:pPr>
            <a:r>
              <a:rPr lang="en-US" sz="3200" dirty="0" smtClean="0"/>
              <a:t>National Telecom M2M Roadmap to </a:t>
            </a:r>
            <a:r>
              <a:rPr lang="en-US" sz="3200" dirty="0" smtClean="0"/>
              <a:t>be released </a:t>
            </a:r>
            <a:r>
              <a:rPr lang="en-US" sz="3200" dirty="0" smtClean="0"/>
              <a:t>soon.</a:t>
            </a:r>
            <a:endParaRPr lang="en-US" sz="3200" dirty="0" smtClean="0"/>
          </a:p>
          <a:p>
            <a:pPr marL="342900" lvl="1" indent="-342900" algn="just">
              <a:buClr>
                <a:srgbClr val="FF0000"/>
              </a:buClr>
              <a:buFont typeface="Wingdings" pitchFamily="2" charset="2"/>
              <a:buChar char="Ø"/>
            </a:pPr>
            <a:endParaRPr lang="en-US" sz="3200" dirty="0" smtClean="0"/>
          </a:p>
          <a:p>
            <a:pPr marL="342900" lvl="1" indent="-342900" algn="just">
              <a:buClr>
                <a:srgbClr val="FF0000"/>
              </a:buClr>
              <a:buFont typeface="Wingdings" pitchFamily="2" charset="2"/>
              <a:buChar char="Ø"/>
            </a:pPr>
            <a:r>
              <a:rPr lang="en-US" sz="3200" dirty="0" smtClean="0"/>
              <a:t>Home </a:t>
            </a:r>
            <a:r>
              <a:rPr lang="en-US" sz="3200" dirty="0" smtClean="0"/>
              <a:t>and neighborhood networks - to use free bands as much as possible through common home gateway for multiple services</a:t>
            </a:r>
            <a:endParaRPr lang="en-IN" sz="3200"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TELECOM RELATED CONSIDERATIONS</a:t>
            </a:r>
            <a:endParaRPr lang="en-IN" sz="3600" b="1" u="sng" dirty="0">
              <a:solidFill>
                <a:schemeClr val="bg1"/>
              </a:solidFill>
            </a:endParaRPr>
          </a:p>
        </p:txBody>
      </p:sp>
      <p:sp>
        <p:nvSpPr>
          <p:cNvPr id="3" name="Content Placeholder 2"/>
          <p:cNvSpPr>
            <a:spLocks noGrp="1"/>
          </p:cNvSpPr>
          <p:nvPr>
            <p:ph idx="1"/>
          </p:nvPr>
        </p:nvSpPr>
        <p:spPr/>
        <p:txBody>
          <a:bodyPr>
            <a:noAutofit/>
          </a:bodyPr>
          <a:lstStyle/>
          <a:p>
            <a:pPr marL="342900" lvl="1" indent="-342900" algn="just">
              <a:buClr>
                <a:srgbClr val="FF0000"/>
              </a:buClr>
              <a:buFont typeface="Wingdings" pitchFamily="2" charset="2"/>
              <a:buChar char="Ø"/>
            </a:pPr>
            <a:r>
              <a:rPr lang="en-US" sz="2400" dirty="0" smtClean="0"/>
              <a:t>Smart services in smart city should necessarily be IP based and not on propriety standards </a:t>
            </a:r>
          </a:p>
          <a:p>
            <a:pPr marL="342900" lvl="1" indent="-342900" algn="just">
              <a:buClr>
                <a:srgbClr val="FF0000"/>
              </a:buClr>
              <a:buFont typeface="Wingdings" pitchFamily="2" charset="2"/>
              <a:buChar char="Ø"/>
            </a:pPr>
            <a:r>
              <a:rPr lang="en-US" sz="2400" dirty="0" smtClean="0"/>
              <a:t>Provides flexibility to the planners in future so as to have interoperability. </a:t>
            </a:r>
          </a:p>
          <a:p>
            <a:pPr marL="342900" lvl="1" indent="-342900" algn="just">
              <a:buClr>
                <a:srgbClr val="FF0000"/>
              </a:buClr>
              <a:buFont typeface="Wingdings" pitchFamily="2" charset="2"/>
              <a:buChar char="Ø"/>
            </a:pPr>
            <a:r>
              <a:rPr lang="en-US" sz="2400" dirty="0" smtClean="0"/>
              <a:t>DoT has already mandated use of </a:t>
            </a:r>
            <a:r>
              <a:rPr lang="en-US" sz="2400" dirty="0" smtClean="0"/>
              <a:t>IPv6 </a:t>
            </a:r>
            <a:r>
              <a:rPr lang="en-US" sz="2400" dirty="0" smtClean="0"/>
              <a:t>through its related roadmaps.</a:t>
            </a:r>
          </a:p>
          <a:p>
            <a:pPr marL="342900" lvl="1" indent="-342900" algn="just">
              <a:buClr>
                <a:srgbClr val="FF0000"/>
              </a:buClr>
              <a:buFont typeface="Wingdings" pitchFamily="2" charset="2"/>
              <a:buChar char="Ø"/>
            </a:pPr>
            <a:r>
              <a:rPr lang="en-US" sz="2400" dirty="0" smtClean="0"/>
              <a:t>Government Communication Network – consideration for </a:t>
            </a:r>
            <a:r>
              <a:rPr lang="en-US" sz="2400" dirty="0" err="1" smtClean="0"/>
              <a:t>TErrestrial</a:t>
            </a:r>
            <a:r>
              <a:rPr lang="en-US" sz="2400" dirty="0" smtClean="0"/>
              <a:t> </a:t>
            </a:r>
            <a:r>
              <a:rPr lang="en-US" sz="2400" dirty="0" err="1" smtClean="0"/>
              <a:t>TRunked</a:t>
            </a:r>
            <a:r>
              <a:rPr lang="en-US" sz="2400" dirty="0" smtClean="0"/>
              <a:t> </a:t>
            </a:r>
            <a:r>
              <a:rPr lang="en-US" sz="2400" dirty="0" smtClean="0"/>
              <a:t>Radio </a:t>
            </a:r>
            <a:r>
              <a:rPr lang="en-US" sz="2400" dirty="0" smtClean="0"/>
              <a:t>(TETRA) - digital trunked radio systems, defined by ETSI to meet the emergency and security requirements of the Government Departments</a:t>
            </a:r>
            <a:endParaRPr lang="en-IN" sz="240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229600" cy="4525963"/>
          </a:xfrm>
          <a:solidFill>
            <a:schemeClr val="bg1"/>
          </a:solidFill>
        </p:spPr>
        <p:txBody>
          <a:bodyPr>
            <a:noAutofit/>
          </a:bodyPr>
          <a:lstStyle/>
          <a:p>
            <a:pPr marL="676275" lvl="1" indent="-276225" algn="just" fontAlgn="base">
              <a:spcBef>
                <a:spcPts val="600"/>
              </a:spcBef>
              <a:spcAft>
                <a:spcPts val="1200"/>
              </a:spcAft>
              <a:buClr>
                <a:srgbClr val="FF0000"/>
              </a:buClr>
              <a:buFont typeface="Wingdings" pitchFamily="2" charset="2"/>
              <a:buChar char="Ø"/>
            </a:pPr>
            <a:r>
              <a:rPr lang="en-IN" dirty="0" smtClean="0"/>
              <a:t>Cities account for 70 per cent of global greenhouse gas (GHG) emissions </a:t>
            </a:r>
          </a:p>
          <a:p>
            <a:pPr marL="676275" lvl="1" indent="-276225" algn="just" fontAlgn="base">
              <a:spcBef>
                <a:spcPts val="600"/>
              </a:spcBef>
              <a:spcAft>
                <a:spcPts val="1200"/>
              </a:spcAft>
              <a:buClr>
                <a:srgbClr val="FF0000"/>
              </a:buClr>
              <a:buFont typeface="Wingdings" pitchFamily="2" charset="2"/>
              <a:buChar char="Ø"/>
            </a:pPr>
            <a:r>
              <a:rPr lang="en-IN" dirty="0" smtClean="0"/>
              <a:t>Over 60-80 per cent of global energy consumption</a:t>
            </a:r>
          </a:p>
          <a:p>
            <a:pPr marL="676275" lvl="1" indent="-276225" algn="just" fontAlgn="base">
              <a:spcBef>
                <a:spcPts val="600"/>
              </a:spcBef>
              <a:spcAft>
                <a:spcPts val="1200"/>
              </a:spcAft>
              <a:buClr>
                <a:srgbClr val="FF0000"/>
              </a:buClr>
              <a:buFont typeface="Wingdings" pitchFamily="2" charset="2"/>
              <a:buChar char="Ø"/>
            </a:pPr>
            <a:r>
              <a:rPr lang="en-IN" dirty="0" smtClean="0"/>
              <a:t>70 per cent of the world’s population will live in cities by 2050</a:t>
            </a:r>
          </a:p>
          <a:p>
            <a:pPr marL="676275" lvl="1" indent="-276225" algn="just" fontAlgn="base">
              <a:spcBef>
                <a:spcPts val="600"/>
              </a:spcBef>
              <a:spcAft>
                <a:spcPts val="1200"/>
              </a:spcAft>
              <a:buClr>
                <a:srgbClr val="FF0000"/>
              </a:buClr>
              <a:buFont typeface="Wingdings" pitchFamily="2" charset="2"/>
              <a:buChar char="Ø"/>
            </a:pPr>
            <a:r>
              <a:rPr lang="en-IN" dirty="0" smtClean="0"/>
              <a:t>90% of the world’s urban population growth will take place in developing countries, with India taking a significant share of that</a:t>
            </a:r>
          </a:p>
        </p:txBody>
      </p:sp>
      <p:sp>
        <p:nvSpPr>
          <p:cNvPr id="4" name="Title 3"/>
          <p:cNvSpPr>
            <a:spLocks noGrp="1"/>
          </p:cNvSpPr>
          <p:nvPr>
            <p:ph type="title"/>
          </p:nvPr>
        </p:nvSpPr>
        <p:spPr/>
        <p:txBody>
          <a:bodyPr>
            <a:normAutofit fontScale="90000"/>
          </a:bodyPr>
          <a:lstStyle/>
          <a:p>
            <a:r>
              <a:rPr lang="en-US" b="1" u="sng" dirty="0" smtClean="0">
                <a:solidFill>
                  <a:schemeClr val="bg1"/>
                </a:solidFill>
              </a:rPr>
              <a:t>CLEAN TECHNOLOGY</a:t>
            </a:r>
            <a:endParaRPr lang="en-IN"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229600" cy="4525963"/>
          </a:xfrm>
          <a:solidFill>
            <a:schemeClr val="bg1"/>
          </a:solidFill>
        </p:spPr>
        <p:txBody>
          <a:bodyPr>
            <a:noAutofit/>
          </a:bodyPr>
          <a:lstStyle/>
          <a:p>
            <a:pPr>
              <a:buNone/>
            </a:pPr>
            <a:r>
              <a:rPr lang="en-IN" b="1" dirty="0" smtClean="0"/>
              <a:t>Carbon emissions 2013</a:t>
            </a:r>
          </a:p>
          <a:p>
            <a:pPr marL="360363" indent="-360363">
              <a:buClr>
                <a:srgbClr val="FF0000"/>
              </a:buClr>
              <a:buFont typeface="Wingdings" pitchFamily="2" charset="2"/>
              <a:buChar char="Ø"/>
            </a:pPr>
            <a:r>
              <a:rPr lang="en-IN" sz="2800" dirty="0" smtClean="0"/>
              <a:t>9.9 </a:t>
            </a:r>
            <a:r>
              <a:rPr lang="en-IN" sz="2800" dirty="0" err="1" smtClean="0"/>
              <a:t>bn</a:t>
            </a:r>
            <a:r>
              <a:rPr lang="en-IN" sz="2800" dirty="0" smtClean="0"/>
              <a:t> tonnes – 61% more than 1990</a:t>
            </a:r>
          </a:p>
          <a:p>
            <a:pPr marL="360363" indent="-360363">
              <a:buClr>
                <a:srgbClr val="FF0000"/>
              </a:buClr>
              <a:buFont typeface="Wingdings" pitchFamily="2" charset="2"/>
              <a:buChar char="Ø"/>
            </a:pPr>
            <a:r>
              <a:rPr lang="en-IN" sz="2800" dirty="0" smtClean="0"/>
              <a:t>Contributed by China 28%, US 14%,EU 10%, India 7%</a:t>
            </a:r>
          </a:p>
          <a:p>
            <a:pPr marL="360363" indent="-360363">
              <a:buClr>
                <a:srgbClr val="FF0000"/>
              </a:buClr>
              <a:buNone/>
            </a:pPr>
            <a:endParaRPr lang="en-IN" sz="2800" dirty="0" smtClean="0"/>
          </a:p>
          <a:p>
            <a:pPr>
              <a:buNone/>
            </a:pPr>
            <a:r>
              <a:rPr lang="en-IN" b="1" dirty="0" smtClean="0"/>
              <a:t>Per capita per year </a:t>
            </a:r>
          </a:p>
          <a:p>
            <a:pPr marL="360363" indent="-360363">
              <a:buClr>
                <a:srgbClr val="FF0000"/>
              </a:buClr>
              <a:buFont typeface="Wingdings" pitchFamily="2" charset="2"/>
              <a:buChar char="Ø"/>
            </a:pPr>
            <a:r>
              <a:rPr lang="en-IN" sz="2800" dirty="0" smtClean="0"/>
              <a:t>Global : 1.4 tonnes </a:t>
            </a:r>
          </a:p>
          <a:p>
            <a:pPr marL="360363" indent="-360363">
              <a:buClr>
                <a:srgbClr val="FF0000"/>
              </a:buClr>
              <a:buFont typeface="Wingdings" pitchFamily="2" charset="2"/>
              <a:buChar char="Ø"/>
            </a:pPr>
            <a:r>
              <a:rPr lang="en-IN" sz="2800" dirty="0" smtClean="0"/>
              <a:t>US 4.5; China :2.0; EU 1.9;India 0.5 (in tonnes)</a:t>
            </a:r>
          </a:p>
          <a:p>
            <a:pPr>
              <a:buNone/>
            </a:pPr>
            <a:endParaRPr lang="en-IN" sz="2400" dirty="0" smtClean="0"/>
          </a:p>
          <a:p>
            <a:pPr>
              <a:buNone/>
            </a:pPr>
            <a:r>
              <a:rPr lang="en-IN" sz="2400" dirty="0" smtClean="0"/>
              <a:t>(source: Global Carbon Project)</a:t>
            </a:r>
            <a:endParaRPr lang="en-US" sz="2400" dirty="0" smtClean="0"/>
          </a:p>
          <a:p>
            <a:endParaRPr lang="en-IN" dirty="0"/>
          </a:p>
        </p:txBody>
      </p:sp>
      <p:sp>
        <p:nvSpPr>
          <p:cNvPr id="4" name="Title 3"/>
          <p:cNvSpPr>
            <a:spLocks noGrp="1"/>
          </p:cNvSpPr>
          <p:nvPr>
            <p:ph type="title"/>
          </p:nvPr>
        </p:nvSpPr>
        <p:spPr/>
        <p:txBody>
          <a:bodyPr>
            <a:normAutofit fontScale="90000"/>
          </a:bodyPr>
          <a:lstStyle/>
          <a:p>
            <a:r>
              <a:rPr lang="en-US" b="1" u="sng" dirty="0" smtClean="0">
                <a:solidFill>
                  <a:schemeClr val="bg1"/>
                </a:solidFill>
              </a:rPr>
              <a:t>CLEAN TECHNOLOGY</a:t>
            </a:r>
            <a:endParaRPr lang="en-IN"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3600" b="1" u="sng" dirty="0" smtClean="0">
                <a:solidFill>
                  <a:schemeClr val="bg1"/>
                </a:solidFill>
              </a:rPr>
              <a:t>AN OPTIMAL APPROACH</a:t>
            </a:r>
            <a:endParaRPr lang="en-IN" sz="3600" b="1" u="sng" dirty="0" smtClean="0">
              <a:solidFill>
                <a:schemeClr val="bg1"/>
              </a:solidFill>
            </a:endParaRPr>
          </a:p>
        </p:txBody>
      </p:sp>
      <p:sp>
        <p:nvSpPr>
          <p:cNvPr id="3" name="Content Placeholder 2"/>
          <p:cNvSpPr>
            <a:spLocks noGrp="1"/>
          </p:cNvSpPr>
          <p:nvPr>
            <p:ph idx="1"/>
          </p:nvPr>
        </p:nvSpPr>
        <p:spPr/>
        <p:txBody>
          <a:bodyPr>
            <a:normAutofit fontScale="92500" lnSpcReduction="20000"/>
          </a:bodyPr>
          <a:lstStyle/>
          <a:p>
            <a:pPr marL="676275" lvl="1" indent="-276225" algn="just" fontAlgn="base">
              <a:spcAft>
                <a:spcPts val="600"/>
              </a:spcAft>
              <a:buClr>
                <a:srgbClr val="FF9900"/>
              </a:buClr>
              <a:buFont typeface="Wingdings" pitchFamily="2" charset="2"/>
              <a:buChar char="Ø"/>
            </a:pPr>
            <a:r>
              <a:rPr lang="en-IN" sz="2400" dirty="0" smtClean="0"/>
              <a:t>Building a smart city requires a system-wide view and an integrated </a:t>
            </a:r>
            <a:r>
              <a:rPr lang="en-IN" sz="2400" dirty="0" smtClean="0"/>
              <a:t>approach</a:t>
            </a:r>
          </a:p>
          <a:p>
            <a:pPr marL="676275" lvl="1" indent="-276225" algn="just" fontAlgn="base">
              <a:spcAft>
                <a:spcPts val="600"/>
              </a:spcAft>
              <a:buClr>
                <a:srgbClr val="FF9900"/>
              </a:buClr>
              <a:buFont typeface="Wingdings" pitchFamily="2" charset="2"/>
              <a:buChar char="Ø"/>
            </a:pPr>
            <a:r>
              <a:rPr lang="en-US" sz="2400" dirty="0" smtClean="0"/>
              <a:t>Adoption of open standards to ensure interoperability</a:t>
            </a:r>
            <a:endParaRPr lang="en-IN" sz="2400" dirty="0" smtClean="0"/>
          </a:p>
          <a:p>
            <a:pPr marL="360363" lvl="1" algn="just" fontAlgn="base">
              <a:spcAft>
                <a:spcPts val="600"/>
              </a:spcAft>
              <a:buClr>
                <a:srgbClr val="FF9900"/>
              </a:buClr>
            </a:pPr>
            <a:endParaRPr lang="en-IN" sz="1000" dirty="0" smtClean="0"/>
          </a:p>
          <a:p>
            <a:pPr marL="676275" lvl="1" indent="-276225" algn="just" fontAlgn="base">
              <a:spcAft>
                <a:spcPts val="600"/>
              </a:spcAft>
              <a:buClr>
                <a:srgbClr val="FF9900"/>
              </a:buClr>
              <a:buFont typeface="Wingdings" pitchFamily="2" charset="2"/>
              <a:buChar char="Ø"/>
            </a:pPr>
            <a:r>
              <a:rPr lang="en-IN" sz="2400" dirty="0" smtClean="0"/>
              <a:t>Holistic thinking and collaborative work </a:t>
            </a:r>
            <a:r>
              <a:rPr lang="en-IN" sz="2400" dirty="0" err="1" smtClean="0"/>
              <a:t>vs</a:t>
            </a:r>
            <a:r>
              <a:rPr lang="en-IN" sz="2400" dirty="0" smtClean="0"/>
              <a:t> traditional separate, “</a:t>
            </a:r>
            <a:r>
              <a:rPr lang="en-IN" sz="2400" dirty="0" err="1" smtClean="0"/>
              <a:t>siloed</a:t>
            </a:r>
            <a:r>
              <a:rPr lang="en-IN" sz="2400" dirty="0" smtClean="0"/>
              <a:t>” departments with little interaction</a:t>
            </a:r>
          </a:p>
          <a:p>
            <a:pPr marL="676275" lvl="1" indent="-276225" algn="just" fontAlgn="base">
              <a:spcAft>
                <a:spcPts val="600"/>
              </a:spcAft>
              <a:buClr>
                <a:srgbClr val="FF9900"/>
              </a:buClr>
              <a:buFont typeface="Wingdings" pitchFamily="2" charset="2"/>
              <a:buChar char="Ø"/>
            </a:pPr>
            <a:endParaRPr lang="en-IN" sz="1000" dirty="0" smtClean="0"/>
          </a:p>
          <a:p>
            <a:pPr marL="676275" lvl="1" indent="-276225" algn="just" fontAlgn="base">
              <a:spcAft>
                <a:spcPts val="600"/>
              </a:spcAft>
              <a:buClr>
                <a:srgbClr val="FF9900"/>
              </a:buClr>
              <a:buFont typeface="Wingdings" pitchFamily="2" charset="2"/>
              <a:buChar char="Ø"/>
            </a:pPr>
            <a:r>
              <a:rPr lang="en-IN" sz="2400" dirty="0" smtClean="0"/>
              <a:t>Reduce overall information technology (IT) costs by as much as 25% just by implementing a master IT architecture and technology roadmap</a:t>
            </a:r>
          </a:p>
          <a:p>
            <a:pPr marL="676275" lvl="1" indent="-276225" algn="just" fontAlgn="base">
              <a:spcAft>
                <a:spcPts val="600"/>
              </a:spcAft>
              <a:buClr>
                <a:srgbClr val="FF9900"/>
              </a:buClr>
            </a:pPr>
            <a:endParaRPr lang="en-IN" sz="1000" dirty="0" smtClean="0"/>
          </a:p>
          <a:p>
            <a:pPr marL="676275" lvl="1" indent="-276225" algn="just" fontAlgn="base">
              <a:spcAft>
                <a:spcPts val="600"/>
              </a:spcAft>
              <a:buClr>
                <a:srgbClr val="FF9900"/>
              </a:buClr>
              <a:buFont typeface="Wingdings" pitchFamily="2" charset="2"/>
              <a:buChar char="Ø"/>
            </a:pPr>
            <a:r>
              <a:rPr lang="en-IN" sz="2400" dirty="0" smtClean="0"/>
              <a:t>This is not to suggest that cities must finance and implement dozens of investments at one time. In fact, it is entirely fine to begin with just one or two projects.</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fontAlgn="base">
              <a:spcAft>
                <a:spcPct val="0"/>
              </a:spcAft>
              <a:defRPr/>
            </a:pPr>
            <a:r>
              <a:rPr lang="en-US" sz="4800" b="1" u="sng" dirty="0" smtClean="0">
                <a:solidFill>
                  <a:schemeClr val="bg1"/>
                </a:solidFill>
                <a:latin typeface="Brush Script MT" pitchFamily="66" charset="0"/>
              </a:rPr>
              <a:t>Smart City</a:t>
            </a:r>
            <a:endParaRPr lang="en-IN" sz="4800" b="1" u="sng" dirty="0" smtClean="0">
              <a:solidFill>
                <a:schemeClr val="bg1"/>
              </a:solidFill>
              <a:latin typeface="Brush Script MT" pitchFamily="66" charset="0"/>
            </a:endParaRPr>
          </a:p>
        </p:txBody>
      </p:sp>
      <p:sp>
        <p:nvSpPr>
          <p:cNvPr id="4" name="Rectangle 3"/>
          <p:cNvSpPr txBox="1">
            <a:spLocks noChangeArrowheads="1"/>
          </p:cNvSpPr>
          <p:nvPr/>
        </p:nvSpPr>
        <p:spPr>
          <a:xfrm>
            <a:off x="-180528" y="2204864"/>
            <a:ext cx="8431213" cy="5243532"/>
          </a:xfrm>
          <a:prstGeom prst="rect">
            <a:avLst/>
          </a:prstGeom>
          <a:noFill/>
        </p:spPr>
        <p:txBody>
          <a:bodyPr/>
          <a:lstStyle/>
          <a:p>
            <a:pPr marL="676275" lvl="1" indent="-276225" algn="ctr" fontAlgn="base">
              <a:spcBef>
                <a:spcPct val="20000"/>
              </a:spcBef>
              <a:spcAft>
                <a:spcPts val="600"/>
              </a:spcAft>
              <a:buClr>
                <a:srgbClr val="FF9900"/>
              </a:buClr>
            </a:pPr>
            <a:endParaRPr lang="en-IN" sz="4000" b="1" dirty="0" smtClean="0">
              <a:solidFill>
                <a:srgbClr val="FFFFFF"/>
              </a:solidFill>
            </a:endParaRPr>
          </a:p>
          <a:p>
            <a:pPr marL="676275" lvl="1" indent="-276225" algn="ctr" fontAlgn="base">
              <a:spcBef>
                <a:spcPct val="20000"/>
              </a:spcBef>
              <a:spcAft>
                <a:spcPts val="600"/>
              </a:spcAft>
              <a:buClr>
                <a:srgbClr val="FF9900"/>
              </a:buClr>
            </a:pPr>
            <a:r>
              <a:rPr lang="en-IN" sz="4000" b="1" dirty="0" smtClean="0">
                <a:solidFill>
                  <a:srgbClr val="FFFFFF"/>
                </a:solidFill>
              </a:rPr>
              <a:t>Life is better in a smart city </a:t>
            </a:r>
          </a:p>
          <a:p>
            <a:pPr marL="676275" lvl="1" indent="-276225" algn="ctr" fontAlgn="base">
              <a:spcBef>
                <a:spcPct val="20000"/>
              </a:spcBef>
              <a:spcAft>
                <a:spcPts val="600"/>
              </a:spcAft>
              <a:buClr>
                <a:srgbClr val="FF9900"/>
              </a:buClr>
            </a:pPr>
            <a:r>
              <a:rPr lang="en-IN" sz="4000" b="1" dirty="0" smtClean="0">
                <a:solidFill>
                  <a:srgbClr val="FFFFFF"/>
                </a:solidFill>
              </a:rPr>
              <a:t>– better for people, </a:t>
            </a:r>
          </a:p>
          <a:p>
            <a:pPr marL="676275" lvl="1" indent="-276225" algn="ctr" fontAlgn="base">
              <a:spcBef>
                <a:spcPct val="20000"/>
              </a:spcBef>
              <a:spcAft>
                <a:spcPts val="600"/>
              </a:spcAft>
              <a:buClr>
                <a:srgbClr val="FF9900"/>
              </a:buClr>
            </a:pPr>
            <a:r>
              <a:rPr lang="en-IN" sz="4000" b="1" dirty="0" smtClean="0">
                <a:solidFill>
                  <a:srgbClr val="FFFFFF"/>
                </a:solidFill>
              </a:rPr>
              <a:t>–better for Governance </a:t>
            </a:r>
          </a:p>
          <a:p>
            <a:pPr marL="676275" lvl="1" indent="-276225" algn="ctr" fontAlgn="base">
              <a:spcBef>
                <a:spcPct val="20000"/>
              </a:spcBef>
              <a:spcAft>
                <a:spcPts val="600"/>
              </a:spcAft>
              <a:buClr>
                <a:srgbClr val="FF9900"/>
              </a:buClr>
            </a:pPr>
            <a:r>
              <a:rPr lang="en-IN" sz="4000" b="1" dirty="0" smtClean="0">
                <a:solidFill>
                  <a:srgbClr val="FFFFFF"/>
                </a:solidFill>
              </a:rPr>
              <a:t>–and better for businesses</a:t>
            </a:r>
          </a:p>
          <a:p>
            <a:pPr marL="276225" indent="-276225" algn="ctr" fontAlgn="base">
              <a:spcBef>
                <a:spcPct val="20000"/>
              </a:spcBef>
              <a:spcAft>
                <a:spcPct val="75000"/>
              </a:spcAft>
              <a:buClr>
                <a:srgbClr val="FF9900"/>
              </a:buClr>
            </a:pPr>
            <a:endParaRPr lang="en-IN" sz="4000" kern="0" dirty="0">
              <a:solidFill>
                <a:srgbClr val="FFFFFF"/>
              </a:solidFill>
            </a:endParaRPr>
          </a:p>
        </p:txBody>
      </p:sp>
      <p:sp>
        <p:nvSpPr>
          <p:cNvPr id="5" name="Content Placeholder 4"/>
          <p:cNvSpPr>
            <a:spLocks noGrp="1"/>
          </p:cNvSpPr>
          <p:nvPr>
            <p:ph idx="1"/>
          </p:nvPr>
        </p:nvSpPr>
        <p:spPr>
          <a:xfrm>
            <a:off x="0" y="1600200"/>
            <a:ext cx="9144000" cy="4525963"/>
          </a:xfrm>
        </p:spPr>
        <p:txBody>
          <a:bodyPr>
            <a:normAutofit/>
          </a:bodyPr>
          <a:lstStyle/>
          <a:p>
            <a:pPr marL="676275" lvl="1" indent="-276225" algn="ctr" fontAlgn="base">
              <a:spcAft>
                <a:spcPts val="600"/>
              </a:spcAft>
              <a:buClr>
                <a:srgbClr val="FF9900"/>
              </a:buClr>
              <a:buNone/>
            </a:pPr>
            <a:r>
              <a:rPr lang="en-IN" sz="4000" b="1" dirty="0" smtClean="0"/>
              <a:t>Life is better in a smart city </a:t>
            </a:r>
          </a:p>
          <a:p>
            <a:pPr marL="676275" lvl="1" indent="-276225" algn="ctr" fontAlgn="base">
              <a:spcAft>
                <a:spcPts val="600"/>
              </a:spcAft>
              <a:buClr>
                <a:srgbClr val="FF9900"/>
              </a:buClr>
              <a:buNone/>
            </a:pPr>
            <a:r>
              <a:rPr lang="en-IN" sz="4000" b="1" dirty="0" smtClean="0"/>
              <a:t>– better for people</a:t>
            </a:r>
          </a:p>
          <a:p>
            <a:pPr marL="676275" lvl="1" indent="-276225" algn="ctr" fontAlgn="base">
              <a:spcAft>
                <a:spcPts val="600"/>
              </a:spcAft>
              <a:buClr>
                <a:srgbClr val="FF9900"/>
              </a:buClr>
              <a:buNone/>
            </a:pPr>
            <a:r>
              <a:rPr lang="en-IN" sz="4000" b="1" dirty="0" smtClean="0"/>
              <a:t>–better for Governance </a:t>
            </a:r>
          </a:p>
          <a:p>
            <a:pPr marL="676275" lvl="1" indent="-276225" algn="ctr" fontAlgn="base">
              <a:spcAft>
                <a:spcPts val="600"/>
              </a:spcAft>
              <a:buClr>
                <a:srgbClr val="FF9900"/>
              </a:buClr>
              <a:buNone/>
            </a:pPr>
            <a:r>
              <a:rPr lang="en-IN" sz="4000" b="1" dirty="0" smtClean="0"/>
              <a:t>–better for business</a:t>
            </a:r>
          </a:p>
          <a:p>
            <a:pPr marL="676275" lvl="1" indent="-276225" algn="ctr" fontAlgn="base">
              <a:spcAft>
                <a:spcPts val="600"/>
              </a:spcAft>
              <a:buClr>
                <a:srgbClr val="FF9900"/>
              </a:buClr>
              <a:buNone/>
            </a:pPr>
            <a:r>
              <a:rPr lang="en-IN" sz="4000" b="1" dirty="0" smtClean="0"/>
              <a:t>–</a:t>
            </a:r>
            <a:r>
              <a:rPr lang="en-US" sz="4000" b="1" dirty="0" smtClean="0"/>
              <a:t> and not the least better for the earth</a:t>
            </a:r>
            <a:endParaRPr lang="en-IN" sz="4000" b="1" dirty="0" smtClean="0"/>
          </a:p>
        </p:txBody>
      </p:sp>
      <p:pic>
        <p:nvPicPr>
          <p:cNvPr id="2050" name="Picture 2" descr="http://dawnadvertiser.files.wordpress.com/2012/04/green_earth-drop-cap-copy.jpg"/>
          <p:cNvPicPr>
            <a:picLocks noChangeAspect="1" noChangeArrowheads="1"/>
          </p:cNvPicPr>
          <p:nvPr/>
        </p:nvPicPr>
        <p:blipFill>
          <a:blip r:embed="rId2" cstate="print"/>
          <a:srcRect/>
          <a:stretch>
            <a:fillRect/>
          </a:stretch>
        </p:blipFill>
        <p:spPr bwMode="auto">
          <a:xfrm>
            <a:off x="7452320" y="5661248"/>
            <a:ext cx="1117758" cy="119675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2000"/>
                                        <p:tgtEl>
                                          <p:spTgt spid="4">
                                            <p:txEl>
                                              <p:pRg st="1" end="1"/>
                                            </p:txEl>
                                          </p:spTgt>
                                        </p:tgtEl>
                                      </p:cBhvr>
                                    </p:animEffect>
                                  </p:childTnLst>
                                </p:cTn>
                              </p:par>
                            </p:childTnLst>
                          </p:cTn>
                        </p:par>
                        <p:par>
                          <p:cTn id="8" fill="hold">
                            <p:stCondLst>
                              <p:cond delay="2000"/>
                            </p:stCondLst>
                            <p:childTnLst>
                              <p:par>
                                <p:cTn id="9" presetID="3" presetClass="entr" presetSubtype="10" fill="hold"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blinds(horizontal)">
                                      <p:cBhvr>
                                        <p:cTn id="11" dur="2000"/>
                                        <p:tgtEl>
                                          <p:spTgt spid="4">
                                            <p:txEl>
                                              <p:pRg st="2" end="2"/>
                                            </p:txEl>
                                          </p:spTgt>
                                        </p:tgtEl>
                                      </p:cBhvr>
                                    </p:animEffect>
                                  </p:childTnLst>
                                </p:cTn>
                              </p:par>
                            </p:childTnLst>
                          </p:cTn>
                        </p:par>
                        <p:par>
                          <p:cTn id="12" fill="hold">
                            <p:stCondLst>
                              <p:cond delay="4000"/>
                            </p:stCondLst>
                            <p:childTnLst>
                              <p:par>
                                <p:cTn id="13" presetID="3" presetClass="entr" presetSubtype="10" fill="hold" nodeType="after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blinds(horizontal)">
                                      <p:cBhvr>
                                        <p:cTn id="15" dur="2000"/>
                                        <p:tgtEl>
                                          <p:spTgt spid="4">
                                            <p:txEl>
                                              <p:pRg st="3" end="3"/>
                                            </p:txEl>
                                          </p:spTgt>
                                        </p:tgtEl>
                                      </p:cBhvr>
                                    </p:animEffect>
                                  </p:childTnLst>
                                </p:cTn>
                              </p:par>
                            </p:childTnLst>
                          </p:cTn>
                        </p:par>
                        <p:par>
                          <p:cTn id="16" fill="hold">
                            <p:stCondLst>
                              <p:cond delay="6000"/>
                            </p:stCondLst>
                            <p:childTnLst>
                              <p:par>
                                <p:cTn id="17" presetID="3" presetClass="entr" presetSubtype="10" fill="hold" nodeType="after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988840"/>
            <a:ext cx="8229600" cy="1143000"/>
          </a:xfrm>
        </p:spPr>
        <p:txBody>
          <a:bodyPr>
            <a:noAutofit/>
          </a:bodyPr>
          <a:lstStyle/>
          <a:p>
            <a:r>
              <a:rPr lang="en-US" sz="7200" dirty="0" smtClean="0">
                <a:latin typeface="Brush Script MT" pitchFamily="66" charset="0"/>
              </a:rPr>
              <a:t>Thank you</a:t>
            </a:r>
            <a:endParaRPr lang="en-IN" sz="7200" dirty="0">
              <a:latin typeface="Brush Script MT" pitchFamily="66" charset="0"/>
            </a:endParaRPr>
          </a:p>
        </p:txBody>
      </p:sp>
      <p:pic>
        <p:nvPicPr>
          <p:cNvPr id="4" name="Picture 3" descr="smart city pic.png"/>
          <p:cNvPicPr>
            <a:picLocks noChangeAspect="1"/>
          </p:cNvPicPr>
          <p:nvPr/>
        </p:nvPicPr>
        <p:blipFill>
          <a:blip r:embed="rId2" cstate="print"/>
          <a:stretch>
            <a:fillRect/>
          </a:stretch>
        </p:blipFill>
        <p:spPr>
          <a:xfrm>
            <a:off x="0" y="3724130"/>
            <a:ext cx="9144000" cy="313387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1" indent="0" algn="just" fontAlgn="base">
              <a:spcAft>
                <a:spcPts val="600"/>
              </a:spcAft>
              <a:buClr>
                <a:srgbClr val="FF9900"/>
              </a:buClr>
              <a:buNone/>
            </a:pPr>
            <a:r>
              <a:rPr lang="en-IN" b="1" dirty="0" smtClean="0">
                <a:solidFill>
                  <a:srgbClr val="FF0000"/>
                </a:solidFill>
              </a:rPr>
              <a:t>Cities are Engines of Economic Growth</a:t>
            </a:r>
          </a:p>
          <a:p>
            <a:pPr marL="0" lvl="1" indent="0" algn="just" fontAlgn="base">
              <a:spcAft>
                <a:spcPts val="600"/>
              </a:spcAft>
              <a:buClr>
                <a:srgbClr val="FF9900"/>
              </a:buClr>
              <a:buNone/>
            </a:pPr>
            <a:endParaRPr lang="en-IN" sz="1200" b="1" dirty="0" smtClean="0">
              <a:solidFill>
                <a:srgbClr val="FF0000"/>
              </a:solidFill>
            </a:endParaRPr>
          </a:p>
          <a:p>
            <a:pPr marL="630238" lvl="2" indent="-269875" algn="just" fontAlgn="base">
              <a:spcBef>
                <a:spcPts val="1200"/>
              </a:spcBef>
              <a:spcAft>
                <a:spcPts val="600"/>
              </a:spcAft>
              <a:buClr>
                <a:srgbClr val="FF0000"/>
              </a:buClr>
              <a:buFont typeface="Wingdings" pitchFamily="2" charset="2"/>
              <a:buChar char="Ø"/>
            </a:pPr>
            <a:r>
              <a:rPr lang="en-IN" sz="2800" dirty="0" smtClean="0"/>
              <a:t>Urban population is currently around 31% of the total population </a:t>
            </a:r>
          </a:p>
          <a:p>
            <a:pPr marL="630238" lvl="2" indent="-269875" algn="just" fontAlgn="base">
              <a:spcBef>
                <a:spcPts val="1200"/>
              </a:spcBef>
              <a:spcAft>
                <a:spcPts val="600"/>
              </a:spcAft>
              <a:buClr>
                <a:srgbClr val="FF0000"/>
              </a:buClr>
              <a:buFont typeface="Wingdings" pitchFamily="2" charset="2"/>
              <a:buChar char="Ø"/>
            </a:pPr>
            <a:r>
              <a:rPr lang="en-IN" sz="2800" dirty="0" smtClean="0"/>
              <a:t>Contributes over 60% of India’s GDP</a:t>
            </a:r>
          </a:p>
          <a:p>
            <a:pPr marL="630238" lvl="2" indent="-269875" algn="just" fontAlgn="base">
              <a:spcBef>
                <a:spcPts val="1200"/>
              </a:spcBef>
              <a:spcAft>
                <a:spcPts val="600"/>
              </a:spcAft>
              <a:buClr>
                <a:srgbClr val="FF0000"/>
              </a:buClr>
              <a:buFont typeface="Wingdings" pitchFamily="2" charset="2"/>
              <a:buChar char="Ø"/>
            </a:pPr>
            <a:r>
              <a:rPr lang="en-IN" sz="2800" dirty="0" smtClean="0"/>
              <a:t>Projected  -- 75% of the national GDP in the next 15 years</a:t>
            </a:r>
          </a:p>
        </p:txBody>
      </p:sp>
      <p:sp>
        <p:nvSpPr>
          <p:cNvPr id="4" name="Title 1"/>
          <p:cNvSpPr>
            <a:spLocks noGrp="1"/>
          </p:cNvSpPr>
          <p:nvPr>
            <p:ph type="title"/>
          </p:nvPr>
        </p:nvSpPr>
        <p:spPr>
          <a:xfrm>
            <a:off x="0" y="692696"/>
            <a:ext cx="9144000" cy="576064"/>
          </a:xfrm>
        </p:spPr>
        <p:txBody>
          <a:bodyPr vert="horz" lIns="91440" tIns="45720" rIns="91440" bIns="45720" rtlCol="0" anchor="ctr">
            <a:noAutofit/>
          </a:bodyPr>
          <a:lstStyle/>
          <a:p>
            <a:pPr>
              <a:defRPr/>
            </a:pPr>
            <a:r>
              <a:rPr lang="en-US" sz="3600" b="1" u="sng" dirty="0" smtClean="0">
                <a:solidFill>
                  <a:schemeClr val="bg1"/>
                </a:solidFill>
              </a:rPr>
              <a:t>SMART CITY</a:t>
            </a:r>
            <a:endParaRPr lang="en-IN" sz="3600" b="1" u="sng" dirty="0">
              <a:solidFill>
                <a:schemeClr val="bg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037621"/>
            <a:ext cx="9144000" cy="24314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79388" marR="0" lvl="0" indent="-179388" algn="just" defTabSz="914400" rtl="0" eaLnBrk="1" fontAlgn="base" latinLnBrk="0" hangingPunct="1">
              <a:lnSpc>
                <a:spcPct val="100000"/>
              </a:lnSpc>
              <a:spcBef>
                <a:spcPct val="0"/>
              </a:spcBef>
              <a:spcAft>
                <a:spcPct val="0"/>
              </a:spcAft>
              <a:buClrTx/>
              <a:buSzTx/>
              <a:tabLst/>
            </a:pPr>
            <a:endParaRPr lang="en-US" sz="3200" dirty="0" smtClean="0"/>
          </a:p>
          <a:p>
            <a:pPr marR="0" lvl="0" algn="ctr" defTabSz="914400" rtl="0" eaLnBrk="1" fontAlgn="base" latinLnBrk="0" hangingPunct="1">
              <a:lnSpc>
                <a:spcPct val="100000"/>
              </a:lnSpc>
              <a:spcBef>
                <a:spcPct val="0"/>
              </a:spcBef>
              <a:spcAft>
                <a:spcPct val="0"/>
              </a:spcAft>
              <a:buClrTx/>
              <a:buSzTx/>
              <a:tabLst/>
            </a:pPr>
            <a:r>
              <a:rPr lang="en-US" sz="3200" dirty="0" smtClean="0"/>
              <a:t>Government of India has embarked on an ambitious program of developing </a:t>
            </a:r>
          </a:p>
          <a:p>
            <a:pPr marR="0" lvl="0" algn="ctr" defTabSz="914400" rtl="0" eaLnBrk="1" fontAlgn="base" latinLnBrk="0" hangingPunct="1">
              <a:lnSpc>
                <a:spcPct val="100000"/>
              </a:lnSpc>
              <a:spcBef>
                <a:spcPct val="0"/>
              </a:spcBef>
              <a:spcAft>
                <a:spcPct val="0"/>
              </a:spcAft>
              <a:buClrTx/>
              <a:buSzTx/>
              <a:tabLst/>
            </a:pPr>
            <a:r>
              <a:rPr lang="en-US" sz="3200" b="1" dirty="0" smtClean="0">
                <a:solidFill>
                  <a:srgbClr val="FF0000"/>
                </a:solidFill>
              </a:rPr>
              <a:t>100 Smart Cities on fast track. </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ea typeface="Calibri" pitchFamily="34" charset="0"/>
              <a:cs typeface="Calibri" pitchFamily="34" charset="0"/>
            </a:endParaRPr>
          </a:p>
        </p:txBody>
      </p:sp>
      <p:sp>
        <p:nvSpPr>
          <p:cNvPr id="5" name="Title 1"/>
          <p:cNvSpPr txBox="1">
            <a:spLocks/>
          </p:cNvSpPr>
          <p:nvPr/>
        </p:nvSpPr>
        <p:spPr>
          <a:xfrm>
            <a:off x="0" y="692696"/>
            <a:ext cx="9144000" cy="57606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sng" strike="noStrike" kern="1200" cap="none" spc="0" normalizeH="0" baseline="0" noProof="0" dirty="0" smtClean="0">
                <a:ln>
                  <a:noFill/>
                </a:ln>
                <a:solidFill>
                  <a:schemeClr val="bg1"/>
                </a:solidFill>
                <a:effectLst/>
                <a:uLnTx/>
                <a:uFillTx/>
                <a:latin typeface="+mj-lt"/>
                <a:ea typeface="+mj-ea"/>
                <a:cs typeface="+mj-cs"/>
              </a:rPr>
              <a:t>SMART CITIES – IN INDIA</a:t>
            </a:r>
            <a:endParaRPr kumimoji="0" lang="en-IN" sz="3600" b="1" i="0" u="sng"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341443"/>
            <a:ext cx="9144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79388" indent="-179388" algn="just" fontAlgn="base">
              <a:spcBef>
                <a:spcPct val="0"/>
              </a:spcBef>
              <a:spcAft>
                <a:spcPct val="0"/>
              </a:spcAft>
              <a:buFont typeface="Wingdings" pitchFamily="2" charset="2"/>
              <a:buChar char="§"/>
            </a:pPr>
            <a:endParaRPr lang="en-US" sz="3200" dirty="0" smtClean="0">
              <a:latin typeface="Calibri" pitchFamily="34" charset="0"/>
              <a:ea typeface="Calibri" pitchFamily="34" charset="0"/>
              <a:cs typeface="Calibri" pitchFamily="34" charset="0"/>
            </a:endParaRPr>
          </a:p>
          <a:p>
            <a:pPr marL="179388" indent="-179388" algn="just" fontAlgn="base">
              <a:spcBef>
                <a:spcPct val="0"/>
              </a:spcBef>
              <a:spcAft>
                <a:spcPct val="0"/>
              </a:spcAft>
            </a:pPr>
            <a:r>
              <a:rPr lang="en-US" sz="3200" dirty="0" smtClean="0">
                <a:latin typeface="Calibri" pitchFamily="34" charset="0"/>
                <a:ea typeface="Calibri" pitchFamily="34" charset="0"/>
                <a:cs typeface="Calibri" pitchFamily="34" charset="0"/>
              </a:rPr>
              <a:t>Smart Cities in the </a:t>
            </a:r>
            <a:r>
              <a:rPr lang="en-US" sz="3200" dirty="0" smtClean="0">
                <a:solidFill>
                  <a:srgbClr val="FF0000"/>
                </a:solidFill>
                <a:latin typeface="Calibri" pitchFamily="34" charset="0"/>
                <a:ea typeface="Calibri" pitchFamily="34" charset="0"/>
                <a:cs typeface="Calibri" pitchFamily="34" charset="0"/>
              </a:rPr>
              <a:t>developed</a:t>
            </a:r>
            <a:r>
              <a:rPr lang="en-US" sz="3200" dirty="0" smtClean="0">
                <a:latin typeface="Calibri" pitchFamily="34" charset="0"/>
                <a:ea typeface="Calibri" pitchFamily="34" charset="0"/>
                <a:cs typeface="Calibri" pitchFamily="34" charset="0"/>
              </a:rPr>
              <a:t> nations: main focus</a:t>
            </a:r>
          </a:p>
          <a:p>
            <a:pPr marL="179388" indent="-179388" algn="just" fontAlgn="base">
              <a:spcBef>
                <a:spcPct val="0"/>
              </a:spcBef>
              <a:spcAft>
                <a:spcPct val="0"/>
              </a:spcAft>
            </a:pPr>
            <a:endParaRPr lang="en-US" sz="3200" dirty="0" smtClean="0">
              <a:latin typeface="Calibri" pitchFamily="34" charset="0"/>
              <a:ea typeface="Calibri" pitchFamily="34" charset="0"/>
              <a:cs typeface="Calibri" pitchFamily="34" charset="0"/>
            </a:endParaRPr>
          </a:p>
          <a:p>
            <a:pPr marL="719138" indent="-269875" algn="just" fontAlgn="base">
              <a:lnSpc>
                <a:spcPct val="150000"/>
              </a:lnSpc>
              <a:spcBef>
                <a:spcPct val="0"/>
              </a:spcBef>
              <a:spcAft>
                <a:spcPct val="0"/>
              </a:spcAft>
              <a:buFont typeface="Wingdings" pitchFamily="2" charset="2"/>
              <a:buChar char="q"/>
            </a:pPr>
            <a:r>
              <a:rPr lang="en-US" sz="3200" dirty="0" smtClean="0">
                <a:latin typeface="Calibri" pitchFamily="34" charset="0"/>
                <a:ea typeface="Calibri" pitchFamily="34" charset="0"/>
                <a:cs typeface="Calibri" pitchFamily="34" charset="0"/>
              </a:rPr>
              <a:t>Asset optimization</a:t>
            </a:r>
          </a:p>
          <a:p>
            <a:pPr marL="719138" indent="-269875" algn="just" fontAlgn="base">
              <a:lnSpc>
                <a:spcPct val="150000"/>
              </a:lnSpc>
              <a:spcBef>
                <a:spcPct val="0"/>
              </a:spcBef>
              <a:spcAft>
                <a:spcPct val="0"/>
              </a:spcAft>
              <a:buFont typeface="Wingdings" pitchFamily="2" charset="2"/>
              <a:buChar char="q"/>
            </a:pPr>
            <a:r>
              <a:rPr lang="en-US" sz="3200" dirty="0" smtClean="0">
                <a:latin typeface="Calibri" pitchFamily="34" charset="0"/>
                <a:ea typeface="Calibri" pitchFamily="34" charset="0"/>
                <a:cs typeface="Calibri" pitchFamily="34" charset="0"/>
              </a:rPr>
              <a:t>Operations monitoring</a:t>
            </a:r>
          </a:p>
          <a:p>
            <a:pPr marL="719138" indent="-269875" algn="just" fontAlgn="base">
              <a:lnSpc>
                <a:spcPct val="150000"/>
              </a:lnSpc>
              <a:spcBef>
                <a:spcPct val="0"/>
              </a:spcBef>
              <a:spcAft>
                <a:spcPct val="0"/>
              </a:spcAft>
              <a:buFont typeface="Wingdings" pitchFamily="2" charset="2"/>
              <a:buChar char="q"/>
            </a:pPr>
            <a:r>
              <a:rPr lang="en-US" sz="3200" dirty="0" smtClean="0">
                <a:latin typeface="Calibri" pitchFamily="34" charset="0"/>
                <a:ea typeface="Calibri" pitchFamily="34" charset="0"/>
                <a:cs typeface="Calibri" pitchFamily="34" charset="0"/>
              </a:rPr>
              <a:t>Data communications and analytics </a:t>
            </a:r>
          </a:p>
          <a:p>
            <a:pPr marL="719138" indent="-269875" algn="just" fontAlgn="base">
              <a:lnSpc>
                <a:spcPct val="150000"/>
              </a:lnSpc>
              <a:spcBef>
                <a:spcPct val="0"/>
              </a:spcBef>
              <a:spcAft>
                <a:spcPct val="0"/>
              </a:spcAft>
              <a:buFont typeface="Wingdings" pitchFamily="2" charset="2"/>
              <a:buChar char="q"/>
            </a:pPr>
            <a:r>
              <a:rPr lang="en-US" sz="3200" dirty="0" smtClean="0">
                <a:latin typeface="Calibri" pitchFamily="34" charset="0"/>
                <a:ea typeface="Calibri" pitchFamily="34" charset="0"/>
                <a:cs typeface="Calibri" pitchFamily="34" charset="0"/>
              </a:rPr>
              <a:t>Transition to a low carbon economy </a:t>
            </a:r>
            <a:endParaRPr lang="en-US" sz="3200" dirty="0" smtClean="0">
              <a:latin typeface="Arial" pitchFamily="34" charset="0"/>
              <a:cs typeface="Arial" pitchFamily="34"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
              <a:tabLst/>
            </a:pPr>
            <a:endParaRPr lang="en-US" sz="3200" dirty="0" smtClean="0"/>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ea typeface="Calibri" pitchFamily="34" charset="0"/>
              <a:cs typeface="Calibri" pitchFamily="34" charset="0"/>
            </a:endParaRPr>
          </a:p>
        </p:txBody>
      </p:sp>
      <p:sp>
        <p:nvSpPr>
          <p:cNvPr id="5" name="Title 1"/>
          <p:cNvSpPr txBox="1">
            <a:spLocks/>
          </p:cNvSpPr>
          <p:nvPr/>
        </p:nvSpPr>
        <p:spPr>
          <a:xfrm>
            <a:off x="0" y="692696"/>
            <a:ext cx="9144000" cy="57606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sng" strike="noStrike" kern="1200" cap="none" spc="0" normalizeH="0" baseline="0" noProof="0" dirty="0" smtClean="0">
                <a:ln>
                  <a:noFill/>
                </a:ln>
                <a:solidFill>
                  <a:schemeClr val="bg1"/>
                </a:solidFill>
                <a:effectLst/>
                <a:uLnTx/>
                <a:uFillTx/>
                <a:latin typeface="+mj-lt"/>
                <a:ea typeface="+mj-ea"/>
                <a:cs typeface="+mj-cs"/>
              </a:rPr>
              <a:t>SMART CITIES – IN INDIA</a:t>
            </a:r>
            <a:endParaRPr kumimoji="0" lang="en-IN" sz="3600" b="1" i="0" u="sng" strike="noStrike" kern="1200" cap="none" spc="0" normalizeH="0" baseline="0" noProof="0" dirty="0">
              <a:ln>
                <a:noFill/>
              </a:ln>
              <a:solidFill>
                <a:schemeClr val="bg1"/>
              </a:solidFill>
              <a:effectLst/>
              <a:uLnTx/>
              <a:uFillTx/>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334331"/>
            <a:ext cx="9144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79388" indent="-179388" algn="just" fontAlgn="base">
              <a:spcBef>
                <a:spcPct val="0"/>
              </a:spcBef>
              <a:spcAft>
                <a:spcPct val="0"/>
              </a:spcAft>
              <a:buFont typeface="Wingdings" pitchFamily="2" charset="2"/>
              <a:buChar char="§"/>
            </a:pPr>
            <a:endParaRPr lang="en-US" sz="3200" dirty="0" smtClean="0">
              <a:latin typeface="Calibri" pitchFamily="34" charset="0"/>
              <a:ea typeface="Calibri" pitchFamily="34" charset="0"/>
              <a:cs typeface="Calibri" pitchFamily="34" charset="0"/>
            </a:endParaRPr>
          </a:p>
          <a:p>
            <a:pPr marL="179388" indent="-179388" algn="just" fontAlgn="base">
              <a:spcBef>
                <a:spcPct val="0"/>
              </a:spcBef>
              <a:spcAft>
                <a:spcPct val="0"/>
              </a:spcAft>
            </a:pPr>
            <a:r>
              <a:rPr lang="en-US" sz="3200" dirty="0" smtClean="0">
                <a:latin typeface="Calibri" pitchFamily="34" charset="0"/>
                <a:ea typeface="Calibri" pitchFamily="34" charset="0"/>
                <a:cs typeface="Calibri" pitchFamily="34" charset="0"/>
              </a:rPr>
              <a:t>Smart Cities in the </a:t>
            </a:r>
            <a:r>
              <a:rPr lang="en-US" sz="3200" dirty="0" smtClean="0">
                <a:solidFill>
                  <a:srgbClr val="FF0000"/>
                </a:solidFill>
                <a:latin typeface="Calibri" pitchFamily="34" charset="0"/>
                <a:ea typeface="Calibri" pitchFamily="34" charset="0"/>
                <a:cs typeface="Calibri" pitchFamily="34" charset="0"/>
              </a:rPr>
              <a:t>developing</a:t>
            </a:r>
            <a:r>
              <a:rPr lang="en-US" sz="3200" dirty="0" smtClean="0">
                <a:latin typeface="Calibri" pitchFamily="34" charset="0"/>
                <a:ea typeface="Calibri" pitchFamily="34" charset="0"/>
                <a:cs typeface="Calibri" pitchFamily="34" charset="0"/>
              </a:rPr>
              <a:t> nations: main focus</a:t>
            </a:r>
          </a:p>
          <a:p>
            <a:pPr marL="719138" indent="-269875" algn="just" fontAlgn="base">
              <a:spcBef>
                <a:spcPct val="0"/>
              </a:spcBef>
              <a:spcAft>
                <a:spcPct val="0"/>
              </a:spcAft>
            </a:pPr>
            <a:endParaRPr lang="en-US" sz="3200" dirty="0" smtClean="0">
              <a:latin typeface="Calibri" pitchFamily="34" charset="0"/>
              <a:ea typeface="Calibri" pitchFamily="34" charset="0"/>
              <a:cs typeface="Calibri" pitchFamily="34" charset="0"/>
            </a:endParaRPr>
          </a:p>
          <a:p>
            <a:pPr marL="719138" indent="-269875" algn="just" fontAlgn="base">
              <a:lnSpc>
                <a:spcPct val="150000"/>
              </a:lnSpc>
              <a:spcBef>
                <a:spcPct val="0"/>
              </a:spcBef>
              <a:spcAft>
                <a:spcPct val="0"/>
              </a:spcAft>
              <a:buFont typeface="Wingdings" pitchFamily="2" charset="2"/>
              <a:buChar char="q"/>
            </a:pPr>
            <a:r>
              <a:rPr lang="en-US" sz="3200" dirty="0" smtClean="0">
                <a:latin typeface="Calibri" pitchFamily="34" charset="0"/>
                <a:ea typeface="Calibri" pitchFamily="34" charset="0"/>
                <a:cs typeface="Calibri" pitchFamily="34" charset="0"/>
              </a:rPr>
              <a:t>Building modern physical infrastructure, </a:t>
            </a:r>
          </a:p>
          <a:p>
            <a:pPr marL="719138" indent="-269875" algn="just" fontAlgn="base">
              <a:lnSpc>
                <a:spcPct val="150000"/>
              </a:lnSpc>
              <a:spcBef>
                <a:spcPct val="0"/>
              </a:spcBef>
              <a:spcAft>
                <a:spcPct val="0"/>
              </a:spcAft>
              <a:buFont typeface="Wingdings" pitchFamily="2" charset="2"/>
              <a:buChar char="q"/>
            </a:pPr>
            <a:r>
              <a:rPr lang="en-US" sz="3200" dirty="0" smtClean="0">
                <a:latin typeface="Calibri" pitchFamily="34" charset="0"/>
                <a:ea typeface="Calibri" pitchFamily="34" charset="0"/>
                <a:cs typeface="Calibri" pitchFamily="34" charset="0"/>
              </a:rPr>
              <a:t>Scalable, intelligent and </a:t>
            </a:r>
            <a:r>
              <a:rPr lang="en-US" sz="3200" dirty="0" smtClean="0">
                <a:latin typeface="Calibri" pitchFamily="34" charset="0"/>
                <a:ea typeface="Calibri" pitchFamily="34" charset="0"/>
                <a:cs typeface="Calibri" pitchFamily="34" charset="0"/>
              </a:rPr>
              <a:t>interoperable </a:t>
            </a:r>
            <a:endParaRPr lang="en-US" sz="3200" dirty="0" smtClean="0">
              <a:latin typeface="Calibri" pitchFamily="34" charset="0"/>
              <a:ea typeface="Calibri" pitchFamily="34" charset="0"/>
              <a:cs typeface="Calibri" pitchFamily="34" charset="0"/>
            </a:endParaRPr>
          </a:p>
          <a:p>
            <a:pPr marL="719138" indent="-269875" algn="just" fontAlgn="base">
              <a:spcBef>
                <a:spcPct val="0"/>
              </a:spcBef>
              <a:spcAft>
                <a:spcPct val="0"/>
              </a:spcAft>
              <a:buFont typeface="Wingdings" pitchFamily="2" charset="2"/>
              <a:buChar char="q"/>
            </a:pPr>
            <a:endParaRPr lang="en-US" sz="3200" dirty="0" smtClean="0">
              <a:latin typeface="Calibri" pitchFamily="34" charset="0"/>
              <a:ea typeface="Calibri" pitchFamily="34" charset="0"/>
              <a:cs typeface="Calibri" pitchFamily="34" charset="0"/>
            </a:endParaRPr>
          </a:p>
          <a:p>
            <a:pPr algn="ctr" fontAlgn="base">
              <a:spcBef>
                <a:spcPct val="0"/>
              </a:spcBef>
              <a:spcAft>
                <a:spcPct val="0"/>
              </a:spcAft>
            </a:pPr>
            <a:r>
              <a:rPr lang="en-US" sz="3200" i="1" dirty="0" smtClean="0">
                <a:latin typeface="Calibri" pitchFamily="34" charset="0"/>
                <a:ea typeface="Calibri" pitchFamily="34" charset="0"/>
                <a:cs typeface="Calibri" pitchFamily="34" charset="0"/>
              </a:rPr>
              <a:t>as existing cities have inadequate physical infrastructure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
              <a:tabLst/>
            </a:pPr>
            <a:endParaRPr lang="en-US" sz="3200" dirty="0" smtClean="0"/>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ea typeface="Calibri" pitchFamily="34" charset="0"/>
              <a:cs typeface="Calibri" pitchFamily="34" charset="0"/>
            </a:endParaRPr>
          </a:p>
        </p:txBody>
      </p:sp>
      <p:sp>
        <p:nvSpPr>
          <p:cNvPr id="6" name="Title 1"/>
          <p:cNvSpPr txBox="1">
            <a:spLocks/>
          </p:cNvSpPr>
          <p:nvPr/>
        </p:nvSpPr>
        <p:spPr>
          <a:xfrm>
            <a:off x="0" y="692696"/>
            <a:ext cx="9144000" cy="57606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sng" strike="noStrike" kern="1200" cap="none" spc="0" normalizeH="0" baseline="0" noProof="0" dirty="0" smtClean="0">
                <a:ln>
                  <a:noFill/>
                </a:ln>
                <a:solidFill>
                  <a:schemeClr val="bg1"/>
                </a:solidFill>
                <a:effectLst/>
                <a:uLnTx/>
                <a:uFillTx/>
                <a:latin typeface="+mj-lt"/>
                <a:ea typeface="+mj-ea"/>
                <a:cs typeface="+mj-cs"/>
              </a:rPr>
              <a:t>SMART CITIES – IN INDIA</a:t>
            </a:r>
            <a:endParaRPr kumimoji="0" lang="en-IN" sz="3600" b="1" i="0" u="sng"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027925"/>
            <a:ext cx="9144000" cy="69557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79388" indent="-179388" algn="just" fontAlgn="base">
              <a:spcBef>
                <a:spcPct val="0"/>
              </a:spcBef>
              <a:spcAft>
                <a:spcPct val="0"/>
              </a:spcAft>
            </a:pPr>
            <a:endParaRPr lang="en-US" sz="1600" dirty="0" smtClean="0">
              <a:latin typeface="Calibri" pitchFamily="34" charset="0"/>
              <a:ea typeface="Calibri" pitchFamily="34" charset="0"/>
              <a:cs typeface="Calibri" pitchFamily="34" charset="0"/>
            </a:endParaRPr>
          </a:p>
          <a:p>
            <a:pPr marL="179388" indent="-179388" algn="just" fontAlgn="base">
              <a:spcBef>
                <a:spcPct val="0"/>
              </a:spcBef>
              <a:spcAft>
                <a:spcPct val="0"/>
              </a:spcAft>
            </a:pPr>
            <a:endParaRPr lang="en-US" sz="400" dirty="0" smtClean="0">
              <a:latin typeface="Calibri" pitchFamily="34" charset="0"/>
              <a:ea typeface="Calibri" pitchFamily="34" charset="0"/>
              <a:cs typeface="Calibri" pitchFamily="34" charset="0"/>
            </a:endParaRPr>
          </a:p>
          <a:p>
            <a:pPr marL="676275" lvl="1" indent="-276225">
              <a:spcAft>
                <a:spcPts val="1200"/>
              </a:spcAft>
              <a:buClr>
                <a:srgbClr val="FF0000"/>
              </a:buClr>
              <a:buFont typeface="Wingdings" pitchFamily="2" charset="2"/>
              <a:buChar char="Ø"/>
              <a:defRPr/>
            </a:pPr>
            <a:r>
              <a:rPr lang="en-US" sz="2800" dirty="0" smtClean="0"/>
              <a:t>Massive </a:t>
            </a:r>
            <a:r>
              <a:rPr lang="en-US" sz="2800" dirty="0" err="1" smtClean="0"/>
              <a:t>urbanisation</a:t>
            </a:r>
            <a:endParaRPr lang="en-US" sz="2800" dirty="0" smtClean="0"/>
          </a:p>
          <a:p>
            <a:pPr marL="971550" lvl="1" indent="-457200" algn="just">
              <a:lnSpc>
                <a:spcPct val="80000"/>
              </a:lnSpc>
              <a:spcBef>
                <a:spcPct val="20000"/>
              </a:spcBef>
              <a:buFont typeface="Wingdings" panose="05000000000000000000" pitchFamily="2" charset="2"/>
              <a:buChar char="v"/>
              <a:defRPr/>
            </a:pPr>
            <a:r>
              <a:rPr lang="en-US" sz="2600" dirty="0" err="1" smtClean="0"/>
              <a:t>Urbanisation</a:t>
            </a:r>
            <a:r>
              <a:rPr lang="en-US" sz="2600" dirty="0" smtClean="0"/>
              <a:t> accompanies economic </a:t>
            </a:r>
            <a:r>
              <a:rPr lang="en-US" sz="2600" dirty="0" smtClean="0"/>
              <a:t>growth</a:t>
            </a:r>
          </a:p>
          <a:p>
            <a:pPr marL="971550" lvl="1" indent="-457200" algn="just">
              <a:buFont typeface="Wingdings" panose="05000000000000000000" pitchFamily="2" charset="2"/>
              <a:buChar char="v"/>
              <a:defRPr/>
            </a:pPr>
            <a:r>
              <a:rPr lang="en-US" sz="2800" dirty="0" smtClean="0"/>
              <a:t>30% urban population contributes 60% of GDP</a:t>
            </a:r>
          </a:p>
          <a:p>
            <a:pPr marL="971550" lvl="1" indent="-457200" algn="just">
              <a:buFont typeface="Wingdings" panose="05000000000000000000" pitchFamily="2" charset="2"/>
              <a:buChar char="v"/>
              <a:defRPr/>
            </a:pPr>
            <a:r>
              <a:rPr lang="en-US" sz="2800" dirty="0" smtClean="0"/>
              <a:t>Urban centers are engines of economic growth</a:t>
            </a:r>
          </a:p>
          <a:p>
            <a:pPr marL="971550" lvl="1" indent="-457200" algn="just">
              <a:buFont typeface="Wingdings" panose="05000000000000000000" pitchFamily="2" charset="2"/>
              <a:buChar char="v"/>
              <a:defRPr/>
            </a:pPr>
            <a:r>
              <a:rPr lang="en-US" sz="2800" dirty="0" smtClean="0"/>
              <a:t>India is at the cusp of transition point from where </a:t>
            </a:r>
            <a:r>
              <a:rPr lang="en-US" sz="2800" dirty="0" err="1" smtClean="0"/>
              <a:t>urbanisation</a:t>
            </a:r>
            <a:r>
              <a:rPr lang="en-US" sz="2800" dirty="0" smtClean="0"/>
              <a:t> will speed up</a:t>
            </a:r>
          </a:p>
          <a:p>
            <a:pPr marL="971550" lvl="1" indent="-457200" algn="just">
              <a:lnSpc>
                <a:spcPct val="80000"/>
              </a:lnSpc>
              <a:spcBef>
                <a:spcPct val="20000"/>
              </a:spcBef>
              <a:buFont typeface="Wingdings" panose="05000000000000000000" pitchFamily="2" charset="2"/>
              <a:buChar char="v"/>
              <a:defRPr/>
            </a:pPr>
            <a:endParaRPr lang="en-US" sz="2600" dirty="0" smtClean="0"/>
          </a:p>
          <a:p>
            <a:pPr marL="676275" lvl="1" indent="-276225">
              <a:spcAft>
                <a:spcPts val="1200"/>
              </a:spcAft>
              <a:buClr>
                <a:srgbClr val="FF0000"/>
              </a:buClr>
              <a:buFont typeface="Wingdings" pitchFamily="2" charset="2"/>
              <a:buChar char="Ø"/>
              <a:defRPr/>
            </a:pPr>
            <a:r>
              <a:rPr lang="en-US" sz="2800" dirty="0" smtClean="0"/>
              <a:t>Pressure </a:t>
            </a:r>
            <a:r>
              <a:rPr lang="en-US" sz="2800" dirty="0" smtClean="0"/>
              <a:t>on existing resources due to population explosion </a:t>
            </a:r>
          </a:p>
          <a:p>
            <a:pPr marL="676275" lvl="1" indent="-276225">
              <a:spcAft>
                <a:spcPts val="1200"/>
              </a:spcAft>
              <a:buClr>
                <a:srgbClr val="FF0000"/>
              </a:buClr>
              <a:buFont typeface="Wingdings" pitchFamily="2" charset="2"/>
              <a:buChar char="Ø"/>
              <a:defRPr/>
            </a:pPr>
            <a:r>
              <a:rPr lang="en-US" sz="2800" dirty="0" smtClean="0"/>
              <a:t>Need to manage them efficiently &amp; effectively</a:t>
            </a:r>
          </a:p>
          <a:p>
            <a:pPr marL="971550" lvl="1" indent="-457200" algn="just">
              <a:lnSpc>
                <a:spcPct val="80000"/>
              </a:lnSpc>
              <a:spcBef>
                <a:spcPct val="20000"/>
              </a:spcBef>
              <a:buFont typeface="Wingdings" panose="05000000000000000000" pitchFamily="2" charset="2"/>
              <a:buChar char="v"/>
              <a:defRPr/>
            </a:pPr>
            <a:endParaRPr lang="en-US" sz="2600" dirty="0" smtClean="0"/>
          </a:p>
          <a:p>
            <a:pPr marL="676275" lvl="1" indent="-276225">
              <a:spcAft>
                <a:spcPts val="1200"/>
              </a:spcAft>
              <a:buClr>
                <a:srgbClr val="FF9900"/>
              </a:buClr>
              <a:buFont typeface="Wingdings" pitchFamily="2" charset="2"/>
              <a:buChar char="Ø"/>
            </a:pPr>
            <a:endParaRPr lang="en-IN" sz="2800" dirty="0" smtClean="0"/>
          </a:p>
          <a:p>
            <a:pPr marL="179388" indent="-179388" algn="just" fontAlgn="base">
              <a:spcBef>
                <a:spcPct val="0"/>
              </a:spcBef>
              <a:spcAft>
                <a:spcPct val="0"/>
              </a:spcAft>
            </a:pPr>
            <a:endParaRPr lang="en-US" sz="3200" dirty="0" smtClean="0">
              <a:latin typeface="Calibri" pitchFamily="34" charset="0"/>
              <a:ea typeface="Calibri" pitchFamily="34" charset="0"/>
              <a:cs typeface="Calibri" pitchFamily="34" charset="0"/>
            </a:endParaRPr>
          </a:p>
          <a:p>
            <a:pPr marL="179388" indent="-179388" algn="just" fontAlgn="base">
              <a:spcBef>
                <a:spcPct val="0"/>
              </a:spcBef>
              <a:spcAft>
                <a:spcPct val="0"/>
              </a:spcAft>
            </a:pPr>
            <a:endParaRPr lang="en-US" sz="2400" dirty="0" smtClean="0">
              <a:latin typeface="Calibri" pitchFamily="34" charset="0"/>
              <a:ea typeface="Calibri" pitchFamily="34" charset="0"/>
              <a:cs typeface="Calibri" pitchFamily="34" charset="0"/>
            </a:endParaRPr>
          </a:p>
        </p:txBody>
      </p:sp>
      <p:sp>
        <p:nvSpPr>
          <p:cNvPr id="5" name="Title 1"/>
          <p:cNvSpPr txBox="1">
            <a:spLocks/>
          </p:cNvSpPr>
          <p:nvPr/>
        </p:nvSpPr>
        <p:spPr>
          <a:xfrm>
            <a:off x="0" y="692696"/>
            <a:ext cx="9144000" cy="576064"/>
          </a:xfrm>
          <a:prstGeom prst="rect">
            <a:avLst/>
          </a:prstGeom>
        </p:spPr>
        <p:txBody>
          <a:bodyPr vert="horz" lIns="91440" tIns="45720" rIns="91440" bIns="45720" rtlCol="0" anchor="ctr">
            <a:noAutofit/>
          </a:bodyPr>
          <a:lstStyle/>
          <a:p>
            <a:pPr algn="ctr">
              <a:spcBef>
                <a:spcPct val="0"/>
              </a:spcBef>
              <a:defRPr/>
            </a:pPr>
            <a:r>
              <a:rPr lang="en-IN" sz="3600" b="1" u="sng" dirty="0" smtClean="0">
                <a:solidFill>
                  <a:schemeClr val="bg1"/>
                </a:solidFill>
                <a:latin typeface="+mj-lt"/>
                <a:ea typeface="+mj-ea"/>
                <a:cs typeface="+mj-cs"/>
              </a:rPr>
              <a:t>SMART CITY: DRIVERS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196752"/>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79388" indent="-179388" algn="just" fontAlgn="base">
              <a:spcBef>
                <a:spcPct val="0"/>
              </a:spcBef>
              <a:spcAft>
                <a:spcPct val="0"/>
              </a:spcAft>
            </a:pPr>
            <a:endParaRPr lang="en-US" sz="1600" dirty="0" smtClean="0">
              <a:latin typeface="Calibri" pitchFamily="34" charset="0"/>
              <a:ea typeface="Calibri" pitchFamily="34" charset="0"/>
              <a:cs typeface="Calibri" pitchFamily="34" charset="0"/>
            </a:endParaRPr>
          </a:p>
          <a:p>
            <a:pPr marL="179388" indent="-179388" algn="just" fontAlgn="base">
              <a:spcBef>
                <a:spcPct val="0"/>
              </a:spcBef>
              <a:spcAft>
                <a:spcPct val="0"/>
              </a:spcAft>
            </a:pPr>
            <a:endParaRPr lang="en-US" sz="400" dirty="0" smtClean="0">
              <a:latin typeface="Calibri" pitchFamily="34" charset="0"/>
              <a:ea typeface="Calibri" pitchFamily="34" charset="0"/>
              <a:cs typeface="Calibri" pitchFamily="34" charset="0"/>
            </a:endParaRPr>
          </a:p>
          <a:p>
            <a:pPr marL="676275" lvl="1" indent="-276225">
              <a:spcAft>
                <a:spcPts val="1200"/>
              </a:spcAft>
              <a:buClr>
                <a:srgbClr val="FF0000"/>
              </a:buClr>
              <a:buFont typeface="Wingdings" pitchFamily="2" charset="2"/>
              <a:buChar char="Ø"/>
              <a:defRPr/>
            </a:pPr>
            <a:r>
              <a:rPr lang="en-US" sz="2800" dirty="0" smtClean="0"/>
              <a:t>Need for sustainable development </a:t>
            </a:r>
          </a:p>
          <a:p>
            <a:pPr marL="676275" lvl="1" indent="-276225">
              <a:spcAft>
                <a:spcPts val="1200"/>
              </a:spcAft>
              <a:buClr>
                <a:srgbClr val="FF9900"/>
              </a:buClr>
              <a:buFont typeface="Wingdings" pitchFamily="2" charset="2"/>
              <a:buChar char="Ø"/>
              <a:defRPr/>
            </a:pPr>
            <a:endParaRPr lang="en-US" sz="2800" dirty="0" smtClean="0"/>
          </a:p>
          <a:p>
            <a:pPr marL="676275" lvl="1" indent="-276225">
              <a:spcAft>
                <a:spcPts val="1200"/>
              </a:spcAft>
              <a:buClr>
                <a:srgbClr val="FF0000"/>
              </a:buClr>
              <a:buFont typeface="Wingdings" pitchFamily="2" charset="2"/>
              <a:buChar char="Ø"/>
              <a:defRPr/>
            </a:pPr>
            <a:r>
              <a:rPr lang="en-US" sz="2800" dirty="0" smtClean="0"/>
              <a:t>Reduce green house gases emission</a:t>
            </a:r>
          </a:p>
          <a:p>
            <a:pPr marL="676275" lvl="1" indent="-276225">
              <a:spcAft>
                <a:spcPts val="1200"/>
              </a:spcAft>
              <a:buClr>
                <a:srgbClr val="FF0000"/>
              </a:buClr>
              <a:buFont typeface="Wingdings" pitchFamily="2" charset="2"/>
              <a:buChar char="Ø"/>
              <a:defRPr/>
            </a:pPr>
            <a:endParaRPr lang="en-US" sz="2800" dirty="0" smtClean="0"/>
          </a:p>
          <a:p>
            <a:pPr marL="676275" lvl="1" indent="-276225">
              <a:spcAft>
                <a:spcPts val="1200"/>
              </a:spcAft>
              <a:buClr>
                <a:srgbClr val="FF0000"/>
              </a:buClr>
              <a:buFont typeface="Wingdings" pitchFamily="2" charset="2"/>
              <a:buChar char="Ø"/>
              <a:defRPr/>
            </a:pPr>
            <a:r>
              <a:rPr lang="en-US" sz="2800" dirty="0" smtClean="0"/>
              <a:t>Evolution of ICTs (</a:t>
            </a:r>
            <a:r>
              <a:rPr lang="en-US" sz="2800" dirty="0" err="1" smtClean="0"/>
              <a:t>IoT</a:t>
            </a:r>
            <a:r>
              <a:rPr lang="en-US" sz="2800" dirty="0" smtClean="0"/>
              <a:t>, IPv6, sensors etc.) to support such initiatives on a societal scale.</a:t>
            </a:r>
          </a:p>
          <a:p>
            <a:pPr marL="676275" lvl="1" indent="-276225">
              <a:spcAft>
                <a:spcPts val="1200"/>
              </a:spcAft>
              <a:buClr>
                <a:srgbClr val="FF0000"/>
              </a:buClr>
              <a:buFont typeface="Wingdings" pitchFamily="2" charset="2"/>
              <a:buChar char="Ø"/>
              <a:defRPr/>
            </a:pPr>
            <a:endParaRPr lang="en-US" sz="2800" dirty="0" smtClean="0"/>
          </a:p>
          <a:p>
            <a:pPr marL="676275" lvl="1" indent="-276225">
              <a:spcAft>
                <a:spcPts val="1200"/>
              </a:spcAft>
              <a:buClr>
                <a:srgbClr val="FF0000"/>
              </a:buClr>
              <a:buFont typeface="Wingdings" pitchFamily="2" charset="2"/>
              <a:buChar char="Ø"/>
              <a:defRPr/>
            </a:pPr>
            <a:r>
              <a:rPr lang="en-US" sz="2800" dirty="0" smtClean="0"/>
              <a:t>Rapidly declining technology costs</a:t>
            </a:r>
          </a:p>
          <a:p>
            <a:pPr marL="676275" lvl="1" indent="-276225">
              <a:spcAft>
                <a:spcPts val="1200"/>
              </a:spcAft>
              <a:buClr>
                <a:srgbClr val="FF9900"/>
              </a:buClr>
              <a:buFont typeface="Wingdings" pitchFamily="2" charset="2"/>
              <a:buChar char="Ø"/>
            </a:pPr>
            <a:endParaRPr lang="en-IN" sz="2800" dirty="0" smtClean="0"/>
          </a:p>
          <a:p>
            <a:pPr marL="179388" indent="-179388" algn="just" fontAlgn="base">
              <a:spcBef>
                <a:spcPct val="0"/>
              </a:spcBef>
              <a:spcAft>
                <a:spcPct val="0"/>
              </a:spcAft>
            </a:pPr>
            <a:endParaRPr lang="en-US" sz="3200" dirty="0" smtClean="0">
              <a:latin typeface="Calibri" pitchFamily="34" charset="0"/>
              <a:ea typeface="Calibri" pitchFamily="34" charset="0"/>
              <a:cs typeface="Calibri" pitchFamily="34" charset="0"/>
            </a:endParaRPr>
          </a:p>
          <a:p>
            <a:pPr marL="179388" indent="-179388" algn="just" fontAlgn="base">
              <a:spcBef>
                <a:spcPct val="0"/>
              </a:spcBef>
              <a:spcAft>
                <a:spcPct val="0"/>
              </a:spcAft>
            </a:pPr>
            <a:endParaRPr lang="en-US" sz="2400" dirty="0" smtClean="0">
              <a:latin typeface="Calibri" pitchFamily="34" charset="0"/>
              <a:ea typeface="Calibri" pitchFamily="34" charset="0"/>
              <a:cs typeface="Calibri" pitchFamily="34" charset="0"/>
            </a:endParaRPr>
          </a:p>
        </p:txBody>
      </p:sp>
      <p:sp>
        <p:nvSpPr>
          <p:cNvPr id="5" name="Title 1"/>
          <p:cNvSpPr txBox="1">
            <a:spLocks/>
          </p:cNvSpPr>
          <p:nvPr/>
        </p:nvSpPr>
        <p:spPr>
          <a:xfrm>
            <a:off x="0" y="692696"/>
            <a:ext cx="9144000" cy="576064"/>
          </a:xfrm>
          <a:prstGeom prst="rect">
            <a:avLst/>
          </a:prstGeom>
        </p:spPr>
        <p:txBody>
          <a:bodyPr vert="horz" lIns="91440" tIns="45720" rIns="91440" bIns="45720" rtlCol="0" anchor="ctr">
            <a:noAutofit/>
          </a:bodyPr>
          <a:lstStyle/>
          <a:p>
            <a:pPr algn="ctr">
              <a:spcBef>
                <a:spcPct val="0"/>
              </a:spcBef>
              <a:defRPr/>
            </a:pPr>
            <a:r>
              <a:rPr lang="en-IN" sz="3600" b="1" u="sng" dirty="0" smtClean="0">
                <a:solidFill>
                  <a:schemeClr val="bg1"/>
                </a:solidFill>
                <a:latin typeface="+mj-lt"/>
                <a:ea typeface="+mj-ea"/>
                <a:cs typeface="+mj-cs"/>
              </a:rPr>
              <a:t>SMART CITY: DRIVERS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a:defRPr/>
            </a:pPr>
            <a:r>
              <a:rPr lang="en-US" sz="3600" b="1" u="sng" dirty="0" smtClean="0">
                <a:solidFill>
                  <a:schemeClr val="bg1"/>
                </a:solidFill>
              </a:rPr>
              <a:t>ROLE OF ICT IN SMART CITY</a:t>
            </a:r>
            <a:endParaRPr lang="en-IN" sz="3600" b="1" u="sng" dirty="0">
              <a:solidFill>
                <a:schemeClr val="bg1"/>
              </a:solidFill>
            </a:endParaRPr>
          </a:p>
        </p:txBody>
      </p:sp>
      <p:sp>
        <p:nvSpPr>
          <p:cNvPr id="3" name="Content Placeholder 2"/>
          <p:cNvSpPr>
            <a:spLocks noGrp="1"/>
          </p:cNvSpPr>
          <p:nvPr>
            <p:ph idx="1"/>
          </p:nvPr>
        </p:nvSpPr>
        <p:spPr/>
        <p:txBody>
          <a:bodyPr>
            <a:normAutofit fontScale="92500" lnSpcReduction="20000"/>
          </a:bodyPr>
          <a:lstStyle/>
          <a:p>
            <a:pPr lvl="0">
              <a:buNone/>
            </a:pPr>
            <a:r>
              <a:rPr lang="en-US" b="1" dirty="0" smtClean="0"/>
              <a:t>ICT </a:t>
            </a:r>
          </a:p>
          <a:p>
            <a:pPr lvl="0">
              <a:buClr>
                <a:srgbClr val="FF0000"/>
              </a:buClr>
              <a:buFont typeface="Wingdings" pitchFamily="2" charset="2"/>
              <a:buChar char="Ø"/>
            </a:pPr>
            <a:r>
              <a:rPr lang="en-US" dirty="0" smtClean="0"/>
              <a:t>Acts as an enabler to make a city </a:t>
            </a:r>
            <a:r>
              <a:rPr lang="en-US" dirty="0" smtClean="0"/>
              <a:t>smart</a:t>
            </a:r>
          </a:p>
          <a:p>
            <a:pPr lvl="0">
              <a:buClr>
                <a:srgbClr val="FF0000"/>
              </a:buClr>
              <a:buFont typeface="Wingdings" pitchFamily="2" charset="2"/>
              <a:buChar char="Ø"/>
            </a:pPr>
            <a:r>
              <a:rPr lang="en-US" dirty="0" smtClean="0"/>
              <a:t>Planning of ICT infrastructure be the prime focus area both for Greenfield &amp; Brownfield smart cities. </a:t>
            </a:r>
            <a:endParaRPr lang="en-US" dirty="0" smtClean="0"/>
          </a:p>
          <a:p>
            <a:pPr>
              <a:buClr>
                <a:srgbClr val="FF0000"/>
              </a:buClr>
              <a:buFont typeface="Wingdings" pitchFamily="2" charset="2"/>
              <a:buChar char="Ø"/>
            </a:pPr>
            <a:r>
              <a:rPr lang="en-US" dirty="0" smtClean="0"/>
              <a:t>Intelligent and efficient use of resources</a:t>
            </a:r>
          </a:p>
          <a:p>
            <a:pPr>
              <a:buClr>
                <a:srgbClr val="FF0000"/>
              </a:buClr>
              <a:buFont typeface="Wingdings" pitchFamily="2" charset="2"/>
              <a:buChar char="Ø"/>
            </a:pPr>
            <a:r>
              <a:rPr lang="en-US" dirty="0" smtClean="0"/>
              <a:t>Cost and energy savings</a:t>
            </a:r>
          </a:p>
          <a:p>
            <a:pPr>
              <a:buClr>
                <a:srgbClr val="FF0000"/>
              </a:buClr>
              <a:buFont typeface="Wingdings" pitchFamily="2" charset="2"/>
              <a:buChar char="Ø"/>
            </a:pPr>
            <a:r>
              <a:rPr lang="en-US" dirty="0" smtClean="0"/>
              <a:t>Reduced environmental footprint</a:t>
            </a:r>
          </a:p>
          <a:p>
            <a:pPr>
              <a:buClr>
                <a:srgbClr val="FF0000"/>
              </a:buClr>
              <a:buFont typeface="Wingdings" pitchFamily="2" charset="2"/>
              <a:buChar char="Ø"/>
            </a:pPr>
            <a:r>
              <a:rPr lang="en-US" dirty="0" smtClean="0"/>
              <a:t>Different systems and nodes are interconnected on common ICT infrastructure</a:t>
            </a:r>
            <a:endParaRPr lang="en-US" dirty="0"/>
          </a:p>
          <a:p>
            <a:pPr>
              <a:buNone/>
            </a:pP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xlServicesttTwo">
  <a:themeElements>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xlServicesttTwo">
  <a:themeElements>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xlServicesttTwo">
  <a:themeElements>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xlServicesttTwo">
  <a:themeElements>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xlServicesttTwo">
  <a:themeElements>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xlServicesttTwo">
  <a:themeElements>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904B01E30E134D9683FDE381B61469" ma:contentTypeVersion="1" ma:contentTypeDescription="Create a new document." ma:contentTypeScope="" ma:versionID="4a164ed32c2827468e5d17644705e8ee">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C01AF7B-A7E7-478D-AB33-51CBEA068148}"/>
</file>

<file path=customXml/itemProps2.xml><?xml version="1.0" encoding="utf-8"?>
<ds:datastoreItem xmlns:ds="http://schemas.openxmlformats.org/officeDocument/2006/customXml" ds:itemID="{43B3FE0F-548E-4497-BF13-CB44645618CC}"/>
</file>

<file path=customXml/itemProps3.xml><?xml version="1.0" encoding="utf-8"?>
<ds:datastoreItem xmlns:ds="http://schemas.openxmlformats.org/officeDocument/2006/customXml" ds:itemID="{281181EB-DA05-4B6E-A4D3-954D79C58A94}"/>
</file>

<file path=docProps/app.xml><?xml version="1.0" encoding="utf-8"?>
<Properties xmlns="http://schemas.openxmlformats.org/officeDocument/2006/extended-properties" xmlns:vt="http://schemas.openxmlformats.org/officeDocument/2006/docPropsVTypes">
  <Template/>
  <TotalTime>759</TotalTime>
  <Words>1310</Words>
  <Application>Microsoft Office PowerPoint</Application>
  <PresentationFormat>On-screen Show (4:3)</PresentationFormat>
  <Paragraphs>188</Paragraphs>
  <Slides>27</Slides>
  <Notes>0</Notes>
  <HiddenSlides>0</HiddenSlides>
  <MMClips>0</MMClips>
  <ScaleCrop>false</ScaleCrop>
  <HeadingPairs>
    <vt:vector size="4" baseType="variant">
      <vt:variant>
        <vt:lpstr>Theme</vt:lpstr>
      </vt:variant>
      <vt:variant>
        <vt:i4>7</vt:i4>
      </vt:variant>
      <vt:variant>
        <vt:lpstr>Slide Titles</vt:lpstr>
      </vt:variant>
      <vt:variant>
        <vt:i4>27</vt:i4>
      </vt:variant>
    </vt:vector>
  </HeadingPairs>
  <TitlesOfParts>
    <vt:vector size="34" baseType="lpstr">
      <vt:lpstr>Office Theme</vt:lpstr>
      <vt:lpstr>xlServicesttTwo</vt:lpstr>
      <vt:lpstr>1_xlServicesttTwo</vt:lpstr>
      <vt:lpstr>2_xlServicesttTwo</vt:lpstr>
      <vt:lpstr>3_xlServicesttTwo</vt:lpstr>
      <vt:lpstr>4_xlServicesttTwo</vt:lpstr>
      <vt:lpstr>5_xlServicesttTwo</vt:lpstr>
      <vt:lpstr>Slide 1</vt:lpstr>
      <vt:lpstr>SMART CITY</vt:lpstr>
      <vt:lpstr>SMART CITY</vt:lpstr>
      <vt:lpstr>Slide 4</vt:lpstr>
      <vt:lpstr>Slide 5</vt:lpstr>
      <vt:lpstr>Slide 6</vt:lpstr>
      <vt:lpstr>Slide 7</vt:lpstr>
      <vt:lpstr>Slide 8</vt:lpstr>
      <vt:lpstr>ROLE OF ICT IN SMART CITY</vt:lpstr>
      <vt:lpstr>ROLE OF ICT IN SMART CITY</vt:lpstr>
      <vt:lpstr>THRUST AREAS – FOR A SMART CITY</vt:lpstr>
      <vt:lpstr>TELECOM ENABLERS OF SMART CITY</vt:lpstr>
      <vt:lpstr>TELECOM ENABLERS OF SMART CITY</vt:lpstr>
      <vt:lpstr>TELECOM ENABLERS OF SMART CITY</vt:lpstr>
      <vt:lpstr>TELECOM ENABLERS OF SMART CITY</vt:lpstr>
      <vt:lpstr>TELECOM ENABLERS OF SMART CITY</vt:lpstr>
      <vt:lpstr>TELECOM ENABLERS OF SMART CITY</vt:lpstr>
      <vt:lpstr>TELECOM RELATED CONSIDERATIONS</vt:lpstr>
      <vt:lpstr>TELECOM RELATED CONSIDERATIONS</vt:lpstr>
      <vt:lpstr>TELECOM RELATED CONSIDERATIONS</vt:lpstr>
      <vt:lpstr>TELECOM RELATED CONSIDERATIONS</vt:lpstr>
      <vt:lpstr>TELECOM RELATED CONSIDERATIONS</vt:lpstr>
      <vt:lpstr>CLEAN TECHNOLOGY</vt:lpstr>
      <vt:lpstr>CLEAN TECHNOLOGY</vt:lpstr>
      <vt:lpstr>AN OPTIMAL APPROACH</vt:lpstr>
      <vt:lpstr>Smart City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DIRECTOR</dc:creator>
  <cp:lastModifiedBy> R M Agarwal</cp:lastModifiedBy>
  <cp:revision>86</cp:revision>
  <dcterms:created xsi:type="dcterms:W3CDTF">2014-12-02T10:16:11Z</dcterms:created>
  <dcterms:modified xsi:type="dcterms:W3CDTF">2014-12-05T09:51:15Z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0x010100A2904B01E30E134D9683FDE381B61469</vt:lpwstr>
  </property>
</Properties>
</file>