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slides/slide30.xml" ContentType="application/vnd.openxmlformats-officedocument.presentationml.slide+xml"/>
  <Override PartName="/ppt/slides/slide31.xml" ContentType="application/vnd.openxmlformats-officedocument.presentationml.slide+xml"/>
  <Override PartName="/ppt/presentation.xml" ContentType="application/vnd.openxmlformats-officedocument.presentationml.presentation.main+xml"/>
  <Override PartName="/ppt/slides/slide2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2.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27.xml" ContentType="application/vnd.openxmlformats-officedocument.presentationml.slide+xml"/>
  <Override PartName="/ppt/slides/slide23.xml" ContentType="application/vnd.openxmlformats-officedocument.presentationml.slide+xml"/>
  <Override PartName="/ppt/slides/slide28.xml" ContentType="application/vnd.openxmlformats-officedocument.presentationml.slide+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30.xml" ContentType="application/vnd.openxmlformats-officedocument.presentationml.notesSlide+xml"/>
  <Override PartName="/ppt/notesSlides/notesSlide29.xml" ContentType="application/vnd.openxmlformats-officedocument.presentationml.notesSlide+xml"/>
  <Override PartName="/ppt/notesSlides/notesSlide28.xml" ContentType="application/vnd.openxmlformats-officedocument.presentationml.notesSlide+xml"/>
  <Override PartName="/ppt/notesSlides/notesSlide27.xml" ContentType="application/vnd.openxmlformats-officedocument.presentationml.notesSlide+xml"/>
  <Override PartName="/ppt/notesSlides/notesSlide26.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slideLayouts/slideLayout9.xml" ContentType="application/vnd.openxmlformats-officedocument.presentationml.slideLayout+xml"/>
  <Override PartName="/ppt/notesSlides/notesSlide31.xml" ContentType="application/vnd.openxmlformats-officedocument.presentationml.notesSlide+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3.xml" ContentType="application/vnd.openxmlformats-officedocument.customXml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6"/>
  </p:notesMasterIdLst>
  <p:handoutMasterIdLst>
    <p:handoutMasterId r:id="rId37"/>
  </p:handoutMasterIdLst>
  <p:sldIdLst>
    <p:sldId id="412" r:id="rId5"/>
    <p:sldId id="440" r:id="rId6"/>
    <p:sldId id="418" r:id="rId7"/>
    <p:sldId id="441" r:id="rId8"/>
    <p:sldId id="421" r:id="rId9"/>
    <p:sldId id="423" r:id="rId10"/>
    <p:sldId id="426" r:id="rId11"/>
    <p:sldId id="452" r:id="rId12"/>
    <p:sldId id="454" r:id="rId13"/>
    <p:sldId id="453" r:id="rId14"/>
    <p:sldId id="455" r:id="rId15"/>
    <p:sldId id="456" r:id="rId16"/>
    <p:sldId id="439" r:id="rId17"/>
    <p:sldId id="427" r:id="rId18"/>
    <p:sldId id="428" r:id="rId19"/>
    <p:sldId id="429" r:id="rId20"/>
    <p:sldId id="443" r:id="rId21"/>
    <p:sldId id="433" r:id="rId22"/>
    <p:sldId id="434" r:id="rId23"/>
    <p:sldId id="436" r:id="rId24"/>
    <p:sldId id="437" r:id="rId25"/>
    <p:sldId id="438" r:id="rId26"/>
    <p:sldId id="444" r:id="rId27"/>
    <p:sldId id="445" r:id="rId28"/>
    <p:sldId id="446" r:id="rId29"/>
    <p:sldId id="447" r:id="rId30"/>
    <p:sldId id="448" r:id="rId31"/>
    <p:sldId id="449" r:id="rId32"/>
    <p:sldId id="450" r:id="rId33"/>
    <p:sldId id="451" r:id="rId34"/>
    <p:sldId id="457" r:id="rId35"/>
  </p:sldIdLst>
  <p:sldSz cx="9144000" cy="6858000" type="screen4x3"/>
  <p:notesSz cx="6669088" cy="9928225"/>
  <p:defaultTextStyle>
    <a:defPPr>
      <a:defRPr lang="en-US"/>
    </a:defPPr>
    <a:lvl1pPr algn="l" rtl="0" eaLnBrk="0" fontAlgn="base" hangingPunct="0">
      <a:spcBef>
        <a:spcPct val="0"/>
      </a:spcBef>
      <a:spcAft>
        <a:spcPct val="0"/>
      </a:spcAft>
      <a:defRPr sz="32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32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32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32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3200" kern="1200">
        <a:solidFill>
          <a:schemeClr val="tx1"/>
        </a:solidFill>
        <a:latin typeface="Verdana" pitchFamily="34" charset="0"/>
        <a:ea typeface="+mn-ea"/>
        <a:cs typeface="+mn-cs"/>
      </a:defRPr>
    </a:lvl5pPr>
    <a:lvl6pPr marL="2286000" algn="l" defTabSz="914400" rtl="0" eaLnBrk="1" latinLnBrk="0" hangingPunct="1">
      <a:defRPr sz="3200" kern="1200">
        <a:solidFill>
          <a:schemeClr val="tx1"/>
        </a:solidFill>
        <a:latin typeface="Verdana" pitchFamily="34" charset="0"/>
        <a:ea typeface="+mn-ea"/>
        <a:cs typeface="+mn-cs"/>
      </a:defRPr>
    </a:lvl6pPr>
    <a:lvl7pPr marL="2743200" algn="l" defTabSz="914400" rtl="0" eaLnBrk="1" latinLnBrk="0" hangingPunct="1">
      <a:defRPr sz="3200" kern="1200">
        <a:solidFill>
          <a:schemeClr val="tx1"/>
        </a:solidFill>
        <a:latin typeface="Verdana" pitchFamily="34" charset="0"/>
        <a:ea typeface="+mn-ea"/>
        <a:cs typeface="+mn-cs"/>
      </a:defRPr>
    </a:lvl7pPr>
    <a:lvl8pPr marL="3200400" algn="l" defTabSz="914400" rtl="0" eaLnBrk="1" latinLnBrk="0" hangingPunct="1">
      <a:defRPr sz="3200" kern="1200">
        <a:solidFill>
          <a:schemeClr val="tx1"/>
        </a:solidFill>
        <a:latin typeface="Verdana" pitchFamily="34" charset="0"/>
        <a:ea typeface="+mn-ea"/>
        <a:cs typeface="+mn-cs"/>
      </a:defRPr>
    </a:lvl8pPr>
    <a:lvl9pPr marL="3657600" algn="l" defTabSz="914400" rtl="0" eaLnBrk="1" latinLnBrk="0" hangingPunct="1">
      <a:defRPr sz="32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438A"/>
    <a:srgbClr val="FF3300"/>
    <a:srgbClr val="000066"/>
    <a:srgbClr val="525152"/>
    <a:srgbClr val="0099CC"/>
    <a:srgbClr val="33CC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176" autoAdjust="0"/>
    <p:restoredTop sz="88777" autoAdjust="0"/>
  </p:normalViewPr>
  <p:slideViewPr>
    <p:cSldViewPr>
      <p:cViewPr>
        <p:scale>
          <a:sx n="66" d="100"/>
          <a:sy n="66" d="100"/>
        </p:scale>
        <p:origin x="-372" y="-1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334" y="-96"/>
      </p:cViewPr>
      <p:guideLst>
        <p:guide orient="horz" pos="3128"/>
        <p:guide pos="210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sz="quarter" idx="1"/>
          </p:nvPr>
        </p:nvSpPr>
        <p:spPr bwMode="auto">
          <a:xfrm>
            <a:off x="377825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8676" name="Rectangle 4"/>
          <p:cNvSpPr>
            <a:spLocks noGrp="1" noChangeArrowheads="1"/>
          </p:cNvSpPr>
          <p:nvPr>
            <p:ph type="ftr" sz="quarter" idx="2"/>
          </p:nvPr>
        </p:nvSpPr>
        <p:spPr bwMode="auto">
          <a:xfrm>
            <a:off x="0" y="9431338"/>
            <a:ext cx="2890838"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7" name="Rectangle 5"/>
          <p:cNvSpPr>
            <a:spLocks noGrp="1" noChangeArrowheads="1"/>
          </p:cNvSpPr>
          <p:nvPr>
            <p:ph type="sldNum" sz="quarter" idx="3"/>
          </p:nvPr>
        </p:nvSpPr>
        <p:spPr bwMode="auto">
          <a:xfrm>
            <a:off x="3778250" y="9431338"/>
            <a:ext cx="2890838"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FE71079-6AB4-460B-B447-FE5466EDF122}" type="slidenum">
              <a:rPr lang="en-US"/>
              <a:pPr>
                <a:defRPr/>
              </a:pPr>
              <a:t>‹N°›</a:t>
            </a:fld>
            <a:endParaRPr lang="en-US"/>
          </a:p>
        </p:txBody>
      </p:sp>
    </p:spTree>
    <p:extLst>
      <p:ext uri="{BB962C8B-B14F-4D97-AF65-F5344CB8AC3E}">
        <p14:creationId xmlns:p14="http://schemas.microsoft.com/office/powerpoint/2010/main" val="2502066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8131" name="Rectangle 3"/>
          <p:cNvSpPr>
            <a:spLocks noGrp="1" noChangeArrowheads="1"/>
          </p:cNvSpPr>
          <p:nvPr>
            <p:ph type="dt" idx="1"/>
          </p:nvPr>
        </p:nvSpPr>
        <p:spPr bwMode="auto">
          <a:xfrm>
            <a:off x="377825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4580" name="Rectangle 4"/>
          <p:cNvSpPr>
            <a:spLocks noGrp="1" noRot="1" noChangeAspect="1" noChangeArrowheads="1" noTextEdit="1"/>
          </p:cNvSpPr>
          <p:nvPr>
            <p:ph type="sldImg" idx="2"/>
          </p:nvPr>
        </p:nvSpPr>
        <p:spPr bwMode="auto">
          <a:xfrm>
            <a:off x="852488" y="744538"/>
            <a:ext cx="4964112" cy="3722687"/>
          </a:xfrm>
          <a:prstGeom prst="rect">
            <a:avLst/>
          </a:prstGeom>
          <a:noFill/>
          <a:ln w="9525">
            <a:solidFill>
              <a:srgbClr val="000000"/>
            </a:solidFill>
            <a:miter lim="800000"/>
            <a:headEnd/>
            <a:tailEnd/>
          </a:ln>
        </p:spPr>
      </p:sp>
      <p:sp>
        <p:nvSpPr>
          <p:cNvPr id="48133" name="Rectangle 5"/>
          <p:cNvSpPr>
            <a:spLocks noGrp="1" noChangeArrowheads="1"/>
          </p:cNvSpPr>
          <p:nvPr>
            <p:ph type="body" sz="quarter" idx="3"/>
          </p:nvPr>
        </p:nvSpPr>
        <p:spPr bwMode="auto">
          <a:xfrm>
            <a:off x="889000" y="4714875"/>
            <a:ext cx="4891088" cy="44688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9431338"/>
            <a:ext cx="2890838"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8135" name="Rectangle 7"/>
          <p:cNvSpPr>
            <a:spLocks noGrp="1" noChangeArrowheads="1"/>
          </p:cNvSpPr>
          <p:nvPr>
            <p:ph type="sldNum" sz="quarter" idx="5"/>
          </p:nvPr>
        </p:nvSpPr>
        <p:spPr bwMode="auto">
          <a:xfrm>
            <a:off x="3778250" y="9431338"/>
            <a:ext cx="2890838"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513DE25-FB21-43DC-A470-335852824131}" type="slidenum">
              <a:rPr lang="en-US"/>
              <a:pPr>
                <a:defRPr/>
              </a:pPr>
              <a:t>‹N°›</a:t>
            </a:fld>
            <a:endParaRPr lang="en-US"/>
          </a:p>
        </p:txBody>
      </p:sp>
    </p:spTree>
    <p:extLst>
      <p:ext uri="{BB962C8B-B14F-4D97-AF65-F5344CB8AC3E}">
        <p14:creationId xmlns:p14="http://schemas.microsoft.com/office/powerpoint/2010/main" val="9613512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3DAB8BA5-1B3F-472E-8B9C-76F3BEA273AD}" type="slidenum">
              <a:rPr lang="en-US" smtClean="0"/>
              <a:pPr/>
              <a:t>1</a:t>
            </a:fld>
            <a:endParaRPr lang="en-US" dirty="0"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7A5948DA-932D-433D-AB45-D71D9A27D6E0}" type="slidenum">
              <a:rPr lang="en-US"/>
              <a:pPr/>
              <a:t>2</a:t>
            </a:fld>
            <a:endParaRPr lang="en-US"/>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31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7A5948DA-932D-433D-AB45-D71D9A27D6E0}" type="slidenum">
              <a:rPr lang="en-US"/>
              <a:pPr/>
              <a:t>4</a:t>
            </a:fld>
            <a:endParaRPr lang="en-US"/>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513DE25-FB21-43DC-A470-335852824131}"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cstate="print"/>
          <a:srcRect l="6723" b="12773"/>
          <a:stretch>
            <a:fillRect/>
          </a:stretch>
        </p:blipFill>
        <p:spPr bwMode="auto">
          <a:xfrm>
            <a:off x="0" y="765175"/>
            <a:ext cx="6467475" cy="6092825"/>
          </a:xfrm>
          <a:prstGeom prst="rect">
            <a:avLst/>
          </a:prstGeom>
          <a:noFill/>
          <a:ln w="9525">
            <a:noFill/>
            <a:miter lim="800000"/>
            <a:headEnd/>
            <a:tailEnd/>
          </a:ln>
        </p:spPr>
      </p:pic>
      <p:sp>
        <p:nvSpPr>
          <p:cNvPr id="5" name="Text Box 6"/>
          <p:cNvSpPr txBox="1">
            <a:spLocks noChangeArrowheads="1"/>
          </p:cNvSpPr>
          <p:nvPr/>
        </p:nvSpPr>
        <p:spPr bwMode="auto">
          <a:xfrm>
            <a:off x="8027988" y="6237288"/>
            <a:ext cx="184150" cy="365125"/>
          </a:xfrm>
          <a:prstGeom prst="rect">
            <a:avLst/>
          </a:prstGeom>
          <a:noFill/>
          <a:ln>
            <a:noFill/>
          </a:ln>
          <a:extLst/>
        </p:spPr>
        <p:txBody>
          <a:bodyPr wrap="none">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lnSpc>
                <a:spcPct val="90000"/>
              </a:lnSpc>
              <a:defRPr/>
            </a:pPr>
            <a:r>
              <a:rPr lang="en-US" sz="1000" smtClean="0">
                <a:solidFill>
                  <a:schemeClr val="bg1"/>
                </a:solidFill>
                <a:latin typeface="Univers" pitchFamily="34" charset="0"/>
              </a:rPr>
              <a:t/>
            </a:r>
            <a:br>
              <a:rPr lang="en-US" sz="1000" smtClean="0">
                <a:solidFill>
                  <a:schemeClr val="bg1"/>
                </a:solidFill>
                <a:latin typeface="Univers" pitchFamily="34" charset="0"/>
              </a:rPr>
            </a:br>
            <a:endParaRPr lang="en-US" sz="1000" smtClean="0">
              <a:solidFill>
                <a:schemeClr val="bg1"/>
              </a:solidFill>
              <a:latin typeface="Univers" pitchFamily="34" charset="0"/>
            </a:endParaRPr>
          </a:p>
        </p:txBody>
      </p:sp>
      <p:sp>
        <p:nvSpPr>
          <p:cNvPr id="6" name="Rectangle 7"/>
          <p:cNvSpPr>
            <a:spLocks noChangeArrowheads="1"/>
          </p:cNvSpPr>
          <p:nvPr/>
        </p:nvSpPr>
        <p:spPr bwMode="auto">
          <a:xfrm>
            <a:off x="6426200" y="4343400"/>
            <a:ext cx="52388" cy="182563"/>
          </a:xfrm>
          <a:prstGeom prst="rect">
            <a:avLst/>
          </a:prstGeom>
          <a:noFill/>
          <a:ln w="9525">
            <a:noFill/>
            <a:miter lim="800000"/>
            <a:headEnd/>
            <a:tailEnd/>
          </a:ln>
        </p:spPr>
        <p:txBody>
          <a:bodyPr wrap="none" lIns="0" tIns="0" rIns="0" bIns="0">
            <a:spAutoFit/>
          </a:bodyPr>
          <a:lstStyle/>
          <a:p>
            <a:pPr>
              <a:defRPr/>
            </a:pPr>
            <a:r>
              <a:rPr lang="en-US" sz="1200" b="1">
                <a:solidFill>
                  <a:srgbClr val="0C4B84"/>
                </a:solidFill>
              </a:rPr>
              <a:t> </a:t>
            </a:r>
            <a:endParaRPr lang="en-US" sz="2400"/>
          </a:p>
        </p:txBody>
      </p:sp>
      <p:sp>
        <p:nvSpPr>
          <p:cNvPr id="7" name="Rectangle 8"/>
          <p:cNvSpPr>
            <a:spLocks noChangeArrowheads="1"/>
          </p:cNvSpPr>
          <p:nvPr/>
        </p:nvSpPr>
        <p:spPr bwMode="auto">
          <a:xfrm>
            <a:off x="7319963" y="4524375"/>
            <a:ext cx="52387" cy="182563"/>
          </a:xfrm>
          <a:prstGeom prst="rect">
            <a:avLst/>
          </a:prstGeom>
          <a:noFill/>
          <a:ln w="9525">
            <a:noFill/>
            <a:miter lim="800000"/>
            <a:headEnd/>
            <a:tailEnd/>
          </a:ln>
        </p:spPr>
        <p:txBody>
          <a:bodyPr wrap="none" lIns="0" tIns="0" rIns="0" bIns="0">
            <a:spAutoFit/>
          </a:bodyPr>
          <a:lstStyle/>
          <a:p>
            <a:pPr>
              <a:defRPr/>
            </a:pPr>
            <a:r>
              <a:rPr lang="en-US" sz="1200" b="1">
                <a:solidFill>
                  <a:srgbClr val="0C4B84"/>
                </a:solidFill>
              </a:rPr>
              <a:t> </a:t>
            </a:r>
            <a:endParaRPr lang="en-US" sz="2400"/>
          </a:p>
        </p:txBody>
      </p:sp>
      <p:sp>
        <p:nvSpPr>
          <p:cNvPr id="8" name="Rectangle 9"/>
          <p:cNvSpPr>
            <a:spLocks noChangeArrowheads="1"/>
          </p:cNvSpPr>
          <p:nvPr/>
        </p:nvSpPr>
        <p:spPr bwMode="auto">
          <a:xfrm>
            <a:off x="5280025" y="4802188"/>
            <a:ext cx="44450" cy="152400"/>
          </a:xfrm>
          <a:prstGeom prst="rect">
            <a:avLst/>
          </a:prstGeom>
          <a:noFill/>
          <a:ln w="9525">
            <a:noFill/>
            <a:miter lim="800000"/>
            <a:headEnd/>
            <a:tailEnd/>
          </a:ln>
        </p:spPr>
        <p:txBody>
          <a:bodyPr wrap="none" lIns="0" tIns="0" rIns="0" bIns="0">
            <a:spAutoFit/>
          </a:bodyPr>
          <a:lstStyle/>
          <a:p>
            <a:pPr>
              <a:defRPr/>
            </a:pPr>
            <a:r>
              <a:rPr lang="en-US" sz="1000">
                <a:solidFill>
                  <a:srgbClr val="000000"/>
                </a:solidFill>
              </a:rPr>
              <a:t> </a:t>
            </a:r>
            <a:endParaRPr lang="en-US" sz="2400"/>
          </a:p>
        </p:txBody>
      </p:sp>
      <p:sp>
        <p:nvSpPr>
          <p:cNvPr id="9" name="AutoShape 18" descr="image002"/>
          <p:cNvSpPr>
            <a:spLocks noChangeAspect="1" noChangeArrowheads="1"/>
          </p:cNvSpPr>
          <p:nvPr userDrawn="1"/>
        </p:nvSpPr>
        <p:spPr bwMode="auto">
          <a:xfrm>
            <a:off x="3857625" y="2928938"/>
            <a:ext cx="1428750" cy="1000125"/>
          </a:xfrm>
          <a:prstGeom prst="rect">
            <a:avLst/>
          </a:prstGeom>
          <a:noFill/>
          <a:ln w="9525">
            <a:noFill/>
            <a:miter lim="800000"/>
            <a:headEnd/>
            <a:tailEnd/>
          </a:ln>
        </p:spPr>
        <p:txBody>
          <a:bodyPr/>
          <a:lstStyle/>
          <a:p>
            <a:pPr>
              <a:defRPr/>
            </a:pPr>
            <a:endParaRPr lang="en-GB"/>
          </a:p>
        </p:txBody>
      </p:sp>
      <p:sp>
        <p:nvSpPr>
          <p:cNvPr id="10" name="AutoShape 20" descr="image002"/>
          <p:cNvSpPr>
            <a:spLocks noChangeAspect="1" noChangeArrowheads="1"/>
          </p:cNvSpPr>
          <p:nvPr userDrawn="1"/>
        </p:nvSpPr>
        <p:spPr bwMode="auto">
          <a:xfrm>
            <a:off x="3857625" y="2928938"/>
            <a:ext cx="1428750" cy="1000125"/>
          </a:xfrm>
          <a:prstGeom prst="rect">
            <a:avLst/>
          </a:prstGeom>
          <a:noFill/>
          <a:ln w="9525">
            <a:noFill/>
            <a:miter lim="800000"/>
            <a:headEnd/>
            <a:tailEnd/>
          </a:ln>
        </p:spPr>
        <p:txBody>
          <a:bodyPr/>
          <a:lstStyle/>
          <a:p>
            <a:pPr>
              <a:defRPr/>
            </a:pPr>
            <a:endParaRPr lang="en-GB"/>
          </a:p>
        </p:txBody>
      </p:sp>
      <p:sp>
        <p:nvSpPr>
          <p:cNvPr id="11" name="AutoShape 23" descr="image002"/>
          <p:cNvSpPr>
            <a:spLocks noChangeAspect="1" noChangeArrowheads="1"/>
          </p:cNvSpPr>
          <p:nvPr userDrawn="1"/>
        </p:nvSpPr>
        <p:spPr bwMode="auto">
          <a:xfrm>
            <a:off x="200025" y="46038"/>
            <a:ext cx="1428750" cy="1000125"/>
          </a:xfrm>
          <a:prstGeom prst="rect">
            <a:avLst/>
          </a:prstGeom>
          <a:noFill/>
          <a:ln w="9525">
            <a:noFill/>
            <a:miter lim="800000"/>
            <a:headEnd/>
            <a:tailEnd/>
          </a:ln>
        </p:spPr>
        <p:txBody>
          <a:bodyPr/>
          <a:lstStyle/>
          <a:p>
            <a:pPr>
              <a:defRPr/>
            </a:pPr>
            <a:endParaRPr lang="en-GB"/>
          </a:p>
        </p:txBody>
      </p:sp>
      <p:sp>
        <p:nvSpPr>
          <p:cNvPr id="12" name="AutoShape 25" descr="image002"/>
          <p:cNvSpPr>
            <a:spLocks noChangeAspect="1" noChangeArrowheads="1"/>
          </p:cNvSpPr>
          <p:nvPr userDrawn="1"/>
        </p:nvSpPr>
        <p:spPr bwMode="auto">
          <a:xfrm>
            <a:off x="3857625" y="2928938"/>
            <a:ext cx="1428750" cy="1000125"/>
          </a:xfrm>
          <a:prstGeom prst="rect">
            <a:avLst/>
          </a:prstGeom>
          <a:noFill/>
          <a:ln w="9525">
            <a:noFill/>
            <a:miter lim="800000"/>
            <a:headEnd/>
            <a:tailEnd/>
          </a:ln>
        </p:spPr>
        <p:txBody>
          <a:bodyPr/>
          <a:lstStyle/>
          <a:p>
            <a:pPr>
              <a:defRPr/>
            </a:pPr>
            <a:endParaRPr lang="en-GB"/>
          </a:p>
        </p:txBody>
      </p:sp>
      <p:pic>
        <p:nvPicPr>
          <p:cNvPr id="13" name="Picture 26" descr="Picture1"/>
          <p:cNvPicPr>
            <a:picLocks noChangeAspect="1" noChangeArrowheads="1"/>
          </p:cNvPicPr>
          <p:nvPr userDrawn="1"/>
        </p:nvPicPr>
        <p:blipFill>
          <a:blip r:embed="rId3" cstate="print"/>
          <a:srcRect/>
          <a:stretch>
            <a:fillRect/>
          </a:stretch>
        </p:blipFill>
        <p:spPr bwMode="auto">
          <a:xfrm>
            <a:off x="4122738" y="3132138"/>
            <a:ext cx="896937" cy="592137"/>
          </a:xfrm>
          <a:prstGeom prst="rect">
            <a:avLst/>
          </a:prstGeom>
          <a:noFill/>
          <a:ln w="9525">
            <a:noFill/>
            <a:miter lim="800000"/>
            <a:headEnd/>
            <a:tailEnd/>
          </a:ln>
        </p:spPr>
      </p:pic>
      <p:sp>
        <p:nvSpPr>
          <p:cNvPr id="14" name="TextBox 13"/>
          <p:cNvSpPr txBox="1">
            <a:spLocks noChangeArrowheads="1"/>
          </p:cNvSpPr>
          <p:nvPr userDrawn="1"/>
        </p:nvSpPr>
        <p:spPr>
          <a:xfrm>
            <a:off x="179388" y="6453188"/>
            <a:ext cx="4670425" cy="268287"/>
          </a:xfrm>
          <a:prstGeom prst="rect">
            <a:avLst/>
          </a:prstGeom>
          <a:noFill/>
        </p:spPr>
        <p:txBody>
          <a:bodyPr/>
          <a:lstStyle>
            <a:defPPr>
              <a:defRPr lang="en-US"/>
            </a:defPPr>
            <a:lvl1pPr algn="l" rtl="0" eaLnBrk="0" fontAlgn="base" hangingPunct="0">
              <a:spcBef>
                <a:spcPct val="0"/>
              </a:spcBef>
              <a:spcAft>
                <a:spcPct val="0"/>
              </a:spcAft>
              <a:defRPr sz="32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32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32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32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3200" kern="1200">
                <a:solidFill>
                  <a:schemeClr val="tx1"/>
                </a:solidFill>
                <a:latin typeface="Verdana" pitchFamily="34" charset="0"/>
                <a:ea typeface="+mn-ea"/>
                <a:cs typeface="+mn-cs"/>
              </a:defRPr>
            </a:lvl5pPr>
            <a:lvl6pPr marL="2286000" algn="l" defTabSz="914400" rtl="0" eaLnBrk="1" latinLnBrk="0" hangingPunct="1">
              <a:defRPr sz="3200" kern="1200">
                <a:solidFill>
                  <a:schemeClr val="tx1"/>
                </a:solidFill>
                <a:latin typeface="Verdana" pitchFamily="34" charset="0"/>
                <a:ea typeface="+mn-ea"/>
                <a:cs typeface="+mn-cs"/>
              </a:defRPr>
            </a:lvl6pPr>
            <a:lvl7pPr marL="2743200" algn="l" defTabSz="914400" rtl="0" eaLnBrk="1" latinLnBrk="0" hangingPunct="1">
              <a:defRPr sz="3200" kern="1200">
                <a:solidFill>
                  <a:schemeClr val="tx1"/>
                </a:solidFill>
                <a:latin typeface="Verdana" pitchFamily="34" charset="0"/>
                <a:ea typeface="+mn-ea"/>
                <a:cs typeface="+mn-cs"/>
              </a:defRPr>
            </a:lvl7pPr>
            <a:lvl8pPr marL="3200400" algn="l" defTabSz="914400" rtl="0" eaLnBrk="1" latinLnBrk="0" hangingPunct="1">
              <a:defRPr sz="3200" kern="1200">
                <a:solidFill>
                  <a:schemeClr val="tx1"/>
                </a:solidFill>
                <a:latin typeface="Verdana" pitchFamily="34" charset="0"/>
                <a:ea typeface="+mn-ea"/>
                <a:cs typeface="+mn-cs"/>
              </a:defRPr>
            </a:lvl8pPr>
            <a:lvl9pPr marL="3657600" algn="l" defTabSz="914400" rtl="0" eaLnBrk="1" latinLnBrk="0" hangingPunct="1">
              <a:defRPr sz="3200" kern="1200">
                <a:solidFill>
                  <a:schemeClr val="tx1"/>
                </a:solidFill>
                <a:latin typeface="Verdana" pitchFamily="34" charset="0"/>
                <a:ea typeface="+mn-ea"/>
                <a:cs typeface="+mn-cs"/>
              </a:defRPr>
            </a:lvl9pPr>
          </a:lstStyle>
          <a:p>
            <a:pPr>
              <a:defRPr/>
            </a:pPr>
            <a:r>
              <a:rPr lang="en-US" sz="1400" dirty="0" smtClean="0"/>
              <a:t>Ouagadougou, Burkina Faso, 18 July 2013</a:t>
            </a:r>
            <a:endParaRPr lang="en-US" sz="1400" dirty="0"/>
          </a:p>
        </p:txBody>
      </p:sp>
      <p:sp>
        <p:nvSpPr>
          <p:cNvPr id="332803" name="Rectangle 3"/>
          <p:cNvSpPr>
            <a:spLocks noGrp="1" noChangeArrowheads="1"/>
          </p:cNvSpPr>
          <p:nvPr>
            <p:ph type="ctrTitle"/>
          </p:nvPr>
        </p:nvSpPr>
        <p:spPr>
          <a:xfrm>
            <a:off x="0" y="2130425"/>
            <a:ext cx="9144000" cy="1470025"/>
          </a:xfrm>
        </p:spPr>
        <p:txBody>
          <a:bodyPr/>
          <a:lstStyle>
            <a:lvl1pPr>
              <a:defRPr/>
            </a:lvl1pPr>
          </a:lstStyle>
          <a:p>
            <a:r>
              <a:rPr lang="en-US" dirty="0"/>
              <a:t>Title of presentation</a:t>
            </a:r>
          </a:p>
        </p:txBody>
      </p:sp>
      <p:sp>
        <p:nvSpPr>
          <p:cNvPr id="332810" name="Rectangle 10"/>
          <p:cNvSpPr>
            <a:spLocks noGrp="1" noChangeArrowheads="1"/>
          </p:cNvSpPr>
          <p:nvPr>
            <p:ph type="subTitle" idx="1"/>
          </p:nvPr>
        </p:nvSpPr>
        <p:spPr>
          <a:xfrm>
            <a:off x="1371600" y="3886200"/>
            <a:ext cx="6400800" cy="1752600"/>
          </a:xfrm>
        </p:spPr>
        <p:txBody>
          <a:bodyPr>
            <a:noAutofit/>
          </a:bodyPr>
          <a:lstStyle>
            <a:lvl1pPr marL="0" indent="0" algn="ctr">
              <a:buFontTx/>
              <a:buNone/>
              <a:defRPr sz="2400"/>
            </a:lvl1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6"/>
          <p:cNvSpPr>
            <a:spLocks noGrp="1" noChangeArrowheads="1"/>
          </p:cNvSpPr>
          <p:nvPr>
            <p:ph type="sldNum" sz="quarter" idx="10"/>
          </p:nvPr>
        </p:nvSpPr>
        <p:spPr>
          <a:ln/>
        </p:spPr>
        <p:txBody>
          <a:bodyPr/>
          <a:lstStyle>
            <a:lvl1pPr>
              <a:defRPr/>
            </a:lvl1pPr>
          </a:lstStyle>
          <a:p>
            <a:pPr>
              <a:defRPr/>
            </a:pPr>
            <a:fld id="{14677EFA-6595-43D1-9AD2-82BD80B2BEC0}" type="slidenum">
              <a:rPr lang="en-US"/>
              <a:pPr>
                <a:def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1261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0" y="0"/>
            <a:ext cx="67056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6"/>
          <p:cNvSpPr>
            <a:spLocks noGrp="1" noChangeArrowheads="1"/>
          </p:cNvSpPr>
          <p:nvPr>
            <p:ph type="sldNum" sz="quarter" idx="10"/>
          </p:nvPr>
        </p:nvSpPr>
        <p:spPr>
          <a:ln/>
        </p:spPr>
        <p:txBody>
          <a:bodyPr/>
          <a:lstStyle>
            <a:lvl1pPr>
              <a:defRPr/>
            </a:lvl1pPr>
          </a:lstStyle>
          <a:p>
            <a:pPr>
              <a:defRPr/>
            </a:pPr>
            <a:fld id="{9E29F8F3-80F2-4197-98DF-E5993920880A}" type="slidenum">
              <a:rPr lang="en-US"/>
              <a:pPr>
                <a:defRPr/>
              </a:pPr>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6"/>
          <p:cNvSpPr>
            <a:spLocks noGrp="1" noChangeArrowheads="1"/>
          </p:cNvSpPr>
          <p:nvPr>
            <p:ph type="sldNum" sz="quarter" idx="10"/>
          </p:nvPr>
        </p:nvSpPr>
        <p:spPr>
          <a:xfrm>
            <a:off x="7747000" y="6453188"/>
            <a:ext cx="1366838" cy="288925"/>
          </a:xfrm>
        </p:spPr>
        <p:txBody>
          <a:bodyPr/>
          <a:lstStyle>
            <a:lvl1pPr>
              <a:defRPr/>
            </a:lvl1pPr>
          </a:lstStyle>
          <a:p>
            <a:pPr>
              <a:defRPr/>
            </a:pPr>
            <a:fld id="{B2FAD4E7-1428-4FE6-A378-AA4BA7591C1B}" type="slidenum">
              <a:rPr lang="en-US"/>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6"/>
          <p:cNvSpPr>
            <a:spLocks noGrp="1" noChangeArrowheads="1"/>
          </p:cNvSpPr>
          <p:nvPr>
            <p:ph type="sldNum" sz="quarter" idx="10"/>
          </p:nvPr>
        </p:nvSpPr>
        <p:spPr>
          <a:ln/>
        </p:spPr>
        <p:txBody>
          <a:bodyPr/>
          <a:lstStyle>
            <a:lvl1pPr>
              <a:defRPr/>
            </a:lvl1pPr>
          </a:lstStyle>
          <a:p>
            <a:pPr>
              <a:defRPr/>
            </a:pPr>
            <a:fld id="{92D201CC-6DF8-47FB-8B3D-5882DE2406DC}" type="slidenum">
              <a:rPr lang="en-US"/>
              <a:pPr>
                <a:defRPr/>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6"/>
          <p:cNvSpPr>
            <a:spLocks noGrp="1" noChangeArrowheads="1"/>
          </p:cNvSpPr>
          <p:nvPr>
            <p:ph type="sldNum" sz="quarter" idx="10"/>
          </p:nvPr>
        </p:nvSpPr>
        <p:spPr>
          <a:ln/>
        </p:spPr>
        <p:txBody>
          <a:bodyPr/>
          <a:lstStyle>
            <a:lvl1pPr>
              <a:defRPr/>
            </a:lvl1pPr>
          </a:lstStyle>
          <a:p>
            <a:pPr>
              <a:defRPr/>
            </a:pPr>
            <a:fld id="{8607EB27-C1C1-484E-A0A8-C2390CED156E}" type="slidenum">
              <a:rPr lang="en-US"/>
              <a:pPr>
                <a:defRPr/>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6"/>
          <p:cNvSpPr>
            <a:spLocks noGrp="1" noChangeArrowheads="1"/>
          </p:cNvSpPr>
          <p:nvPr>
            <p:ph type="sldNum" sz="quarter" idx="10"/>
          </p:nvPr>
        </p:nvSpPr>
        <p:spPr>
          <a:ln/>
        </p:spPr>
        <p:txBody>
          <a:bodyPr/>
          <a:lstStyle>
            <a:lvl1pPr>
              <a:defRPr/>
            </a:lvl1pPr>
          </a:lstStyle>
          <a:p>
            <a:pPr>
              <a:defRPr/>
            </a:pPr>
            <a:fld id="{8B72A595-D2AA-4003-BB35-64A2F86D9BD3}" type="slidenum">
              <a:rPr lang="en-US"/>
              <a:pPr>
                <a:defRPr/>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36"/>
          <p:cNvSpPr>
            <a:spLocks noGrp="1" noChangeArrowheads="1"/>
          </p:cNvSpPr>
          <p:nvPr>
            <p:ph type="sldNum" sz="quarter" idx="10"/>
          </p:nvPr>
        </p:nvSpPr>
        <p:spPr>
          <a:ln/>
        </p:spPr>
        <p:txBody>
          <a:bodyPr/>
          <a:lstStyle>
            <a:lvl1pPr>
              <a:defRPr/>
            </a:lvl1pPr>
          </a:lstStyle>
          <a:p>
            <a:pPr>
              <a:defRPr/>
            </a:pPr>
            <a:fld id="{F4EEDB89-76A5-473D-9BCB-44460E55F9D1}" type="slidenum">
              <a:rPr lang="en-US"/>
              <a:pPr>
                <a:defRPr/>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6"/>
          <p:cNvSpPr>
            <a:spLocks noGrp="1" noChangeArrowheads="1"/>
          </p:cNvSpPr>
          <p:nvPr>
            <p:ph type="sldNum" sz="quarter" idx="10"/>
          </p:nvPr>
        </p:nvSpPr>
        <p:spPr>
          <a:ln/>
        </p:spPr>
        <p:txBody>
          <a:bodyPr/>
          <a:lstStyle>
            <a:lvl1pPr>
              <a:defRPr/>
            </a:lvl1pPr>
          </a:lstStyle>
          <a:p>
            <a:pPr>
              <a:defRPr/>
            </a:pPr>
            <a:fld id="{46AF8F13-3713-459D-84E6-3939B8E9245C}" type="slidenum">
              <a:rPr lang="en-US"/>
              <a:pPr>
                <a:defRPr/>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6"/>
          <p:cNvSpPr>
            <a:spLocks noGrp="1" noChangeArrowheads="1"/>
          </p:cNvSpPr>
          <p:nvPr>
            <p:ph type="sldNum" sz="quarter" idx="10"/>
          </p:nvPr>
        </p:nvSpPr>
        <p:spPr>
          <a:ln/>
        </p:spPr>
        <p:txBody>
          <a:bodyPr/>
          <a:lstStyle>
            <a:lvl1pPr>
              <a:defRPr/>
            </a:lvl1pPr>
          </a:lstStyle>
          <a:p>
            <a:pPr>
              <a:defRPr/>
            </a:pPr>
            <a:fld id="{804564D8-034B-4F2B-B899-1E9BA98F9793}" type="slidenum">
              <a:rPr lang="en-US"/>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6"/>
          <p:cNvSpPr>
            <a:spLocks noGrp="1" noChangeArrowheads="1"/>
          </p:cNvSpPr>
          <p:nvPr>
            <p:ph type="sldNum" sz="quarter" idx="10"/>
          </p:nvPr>
        </p:nvSpPr>
        <p:spPr>
          <a:ln/>
        </p:spPr>
        <p:txBody>
          <a:bodyPr/>
          <a:lstStyle>
            <a:lvl1pPr>
              <a:defRPr/>
            </a:lvl1pPr>
          </a:lstStyle>
          <a:p>
            <a:pPr>
              <a:defRPr/>
            </a:pPr>
            <a:fld id="{622E0BAA-0B6F-461C-B2CA-E01813E28F42}" type="slidenum">
              <a:rPr lang="en-US"/>
              <a:pPr>
                <a:defRPr/>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6"/>
          <p:cNvSpPr>
            <a:spLocks noGrp="1" noChangeArrowheads="1"/>
          </p:cNvSpPr>
          <p:nvPr>
            <p:ph type="sldNum" sz="quarter" idx="10"/>
          </p:nvPr>
        </p:nvSpPr>
        <p:spPr>
          <a:ln/>
        </p:spPr>
        <p:txBody>
          <a:bodyPr/>
          <a:lstStyle>
            <a:lvl1pPr>
              <a:defRPr/>
            </a:lvl1pPr>
          </a:lstStyle>
          <a:p>
            <a:pPr>
              <a:defRPr/>
            </a:pPr>
            <a:fld id="{ADEB6120-3C59-4B44-A19B-8D5ACF6B94AA}" type="slidenum">
              <a:rPr lang="en-US"/>
              <a:pPr>
                <a:defRPr/>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14" cstate="print"/>
          <a:srcRect l="6723" b="12773"/>
          <a:stretch>
            <a:fillRect/>
          </a:stretch>
        </p:blipFill>
        <p:spPr bwMode="auto">
          <a:xfrm>
            <a:off x="0" y="765175"/>
            <a:ext cx="6443663" cy="6092825"/>
          </a:xfrm>
          <a:prstGeom prst="rect">
            <a:avLst/>
          </a:prstGeom>
          <a:noFill/>
          <a:ln w="9525">
            <a:noFill/>
            <a:miter lim="800000"/>
            <a:headEnd/>
            <a:tailEnd/>
          </a:ln>
        </p:spPr>
      </p:pic>
      <p:sp>
        <p:nvSpPr>
          <p:cNvPr id="1027" name="Rectangle 2"/>
          <p:cNvSpPr>
            <a:spLocks noGrp="1" noChangeArrowheads="1"/>
          </p:cNvSpPr>
          <p:nvPr>
            <p:ph type="title"/>
          </p:nvPr>
        </p:nvSpPr>
        <p:spPr bwMode="auto">
          <a:xfrm>
            <a:off x="0" y="0"/>
            <a:ext cx="9144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60" name="Rectangle 36"/>
          <p:cNvSpPr>
            <a:spLocks noGrp="1" noChangeArrowheads="1"/>
          </p:cNvSpPr>
          <p:nvPr>
            <p:ph type="sldNum" sz="quarter" idx="4"/>
          </p:nvPr>
        </p:nvSpPr>
        <p:spPr bwMode="auto">
          <a:xfrm>
            <a:off x="7751763" y="6453188"/>
            <a:ext cx="1366837" cy="431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496EB9B5-3719-4E4B-898D-3BBC7375E996}" type="slidenum">
              <a:rPr lang="en-US"/>
              <a:pPr>
                <a:defRPr/>
              </a:pPr>
              <a:t>‹N°›</a:t>
            </a:fld>
            <a:endParaRPr lang="en-US"/>
          </a:p>
        </p:txBody>
      </p:sp>
      <p:sp>
        <p:nvSpPr>
          <p:cNvPr id="1029" name="Rectangle 37"/>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 name="TextBox 7"/>
          <p:cNvSpPr txBox="1">
            <a:spLocks noChangeArrowheads="1"/>
          </p:cNvSpPr>
          <p:nvPr userDrawn="1"/>
        </p:nvSpPr>
        <p:spPr>
          <a:xfrm>
            <a:off x="250825" y="6381750"/>
            <a:ext cx="4672013" cy="268288"/>
          </a:xfrm>
          <a:prstGeom prst="rect">
            <a:avLst/>
          </a:prstGeom>
          <a:noFill/>
        </p:spPr>
        <p:txBody>
          <a:bodyPr/>
          <a:lstStyle>
            <a:defPPr>
              <a:defRPr lang="en-US"/>
            </a:defPPr>
            <a:lvl1pPr algn="l" rtl="0" eaLnBrk="0" fontAlgn="base" hangingPunct="0">
              <a:spcBef>
                <a:spcPct val="0"/>
              </a:spcBef>
              <a:spcAft>
                <a:spcPct val="0"/>
              </a:spcAft>
              <a:defRPr sz="32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32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32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32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3200" kern="1200">
                <a:solidFill>
                  <a:schemeClr val="tx1"/>
                </a:solidFill>
                <a:latin typeface="Verdana" pitchFamily="34" charset="0"/>
                <a:ea typeface="+mn-ea"/>
                <a:cs typeface="+mn-cs"/>
              </a:defRPr>
            </a:lvl5pPr>
            <a:lvl6pPr marL="2286000" algn="l" defTabSz="914400" rtl="0" eaLnBrk="1" latinLnBrk="0" hangingPunct="1">
              <a:defRPr sz="3200" kern="1200">
                <a:solidFill>
                  <a:schemeClr val="tx1"/>
                </a:solidFill>
                <a:latin typeface="Verdana" pitchFamily="34" charset="0"/>
                <a:ea typeface="+mn-ea"/>
                <a:cs typeface="+mn-cs"/>
              </a:defRPr>
            </a:lvl6pPr>
            <a:lvl7pPr marL="2743200" algn="l" defTabSz="914400" rtl="0" eaLnBrk="1" latinLnBrk="0" hangingPunct="1">
              <a:defRPr sz="3200" kern="1200">
                <a:solidFill>
                  <a:schemeClr val="tx1"/>
                </a:solidFill>
                <a:latin typeface="Verdana" pitchFamily="34" charset="0"/>
                <a:ea typeface="+mn-ea"/>
                <a:cs typeface="+mn-cs"/>
              </a:defRPr>
            </a:lvl7pPr>
            <a:lvl8pPr marL="3200400" algn="l" defTabSz="914400" rtl="0" eaLnBrk="1" latinLnBrk="0" hangingPunct="1">
              <a:defRPr sz="3200" kern="1200">
                <a:solidFill>
                  <a:schemeClr val="tx1"/>
                </a:solidFill>
                <a:latin typeface="Verdana" pitchFamily="34" charset="0"/>
                <a:ea typeface="+mn-ea"/>
                <a:cs typeface="+mn-cs"/>
              </a:defRPr>
            </a:lvl8pPr>
            <a:lvl9pPr marL="3657600" algn="l" defTabSz="914400" rtl="0" eaLnBrk="1" latinLnBrk="0" hangingPunct="1">
              <a:defRPr sz="3200" kern="1200">
                <a:solidFill>
                  <a:schemeClr val="tx1"/>
                </a:solidFill>
                <a:latin typeface="Verdana" pitchFamily="34" charset="0"/>
                <a:ea typeface="+mn-ea"/>
                <a:cs typeface="+mn-cs"/>
              </a:defRPr>
            </a:lvl9pPr>
          </a:lstStyle>
          <a:p>
            <a:pPr>
              <a:defRPr/>
            </a:pPr>
            <a:r>
              <a:rPr lang="en-US" sz="1400" dirty="0" smtClean="0"/>
              <a:t>Ouagadougou, Burkina Faso, 18 July 2013</a:t>
            </a:r>
            <a:endParaRPr lang="en-US" sz="1400" dirty="0"/>
          </a:p>
        </p:txBody>
      </p:sp>
    </p:spTree>
  </p:cSld>
  <p:clrMap bg1="lt1" tx1="dk1" bg2="lt2" tx2="dk2" accent1="accent1" accent2="accent2" accent3="accent3" accent4="accent4" accent5="accent5" accent6="accent6" hlink="hlink" folHlink="folHlink"/>
  <p:sldLayoutIdLst>
    <p:sldLayoutId id="2147484132" r:id="rId1"/>
    <p:sldLayoutId id="2147484122" r:id="rId2"/>
    <p:sldLayoutId id="2147484123" r:id="rId3"/>
    <p:sldLayoutId id="2147484124" r:id="rId4"/>
    <p:sldLayoutId id="2147484125" r:id="rId5"/>
    <p:sldLayoutId id="2147484126" r:id="rId6"/>
    <p:sldLayoutId id="2147484127" r:id="rId7"/>
    <p:sldLayoutId id="2147484128" r:id="rId8"/>
    <p:sldLayoutId id="2147484129" r:id="rId9"/>
    <p:sldLayoutId id="2147484130" r:id="rId10"/>
    <p:sldLayoutId id="2147484131" r:id="rId11"/>
    <p:sldLayoutId id="2147484133"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3200" b="1">
          <a:solidFill>
            <a:schemeClr val="bg2"/>
          </a:solidFill>
          <a:latin typeface="+mj-lt"/>
          <a:ea typeface="+mj-ea"/>
          <a:cs typeface="+mj-cs"/>
        </a:defRPr>
      </a:lvl1pPr>
      <a:lvl2pPr algn="ctr" rtl="0" eaLnBrk="0" fontAlgn="base" hangingPunct="0">
        <a:spcBef>
          <a:spcPct val="0"/>
        </a:spcBef>
        <a:spcAft>
          <a:spcPct val="0"/>
        </a:spcAft>
        <a:defRPr sz="3200" b="1">
          <a:solidFill>
            <a:schemeClr val="bg2"/>
          </a:solidFill>
          <a:latin typeface="Verdana" pitchFamily="34" charset="0"/>
        </a:defRPr>
      </a:lvl2pPr>
      <a:lvl3pPr algn="ctr" rtl="0" eaLnBrk="0" fontAlgn="base" hangingPunct="0">
        <a:spcBef>
          <a:spcPct val="0"/>
        </a:spcBef>
        <a:spcAft>
          <a:spcPct val="0"/>
        </a:spcAft>
        <a:defRPr sz="3200" b="1">
          <a:solidFill>
            <a:schemeClr val="bg2"/>
          </a:solidFill>
          <a:latin typeface="Verdana" pitchFamily="34" charset="0"/>
        </a:defRPr>
      </a:lvl3pPr>
      <a:lvl4pPr algn="ctr" rtl="0" eaLnBrk="0" fontAlgn="base" hangingPunct="0">
        <a:spcBef>
          <a:spcPct val="0"/>
        </a:spcBef>
        <a:spcAft>
          <a:spcPct val="0"/>
        </a:spcAft>
        <a:defRPr sz="3200" b="1">
          <a:solidFill>
            <a:schemeClr val="bg2"/>
          </a:solidFill>
          <a:latin typeface="Verdana" pitchFamily="34" charset="0"/>
        </a:defRPr>
      </a:lvl4pPr>
      <a:lvl5pPr algn="ctr" rtl="0" eaLnBrk="0" fontAlgn="base" hangingPunct="0">
        <a:spcBef>
          <a:spcPct val="0"/>
        </a:spcBef>
        <a:spcAft>
          <a:spcPct val="0"/>
        </a:spcAft>
        <a:defRPr sz="3200" b="1">
          <a:solidFill>
            <a:schemeClr val="bg2"/>
          </a:solidFill>
          <a:latin typeface="Verdana" pitchFamily="34" charset="0"/>
        </a:defRPr>
      </a:lvl5pPr>
      <a:lvl6pPr marL="457200" algn="ctr" rtl="0" eaLnBrk="0" fontAlgn="base" hangingPunct="0">
        <a:spcBef>
          <a:spcPct val="0"/>
        </a:spcBef>
        <a:spcAft>
          <a:spcPct val="0"/>
        </a:spcAft>
        <a:defRPr sz="3200" b="1">
          <a:solidFill>
            <a:schemeClr val="bg2"/>
          </a:solidFill>
          <a:latin typeface="Verdana" pitchFamily="34" charset="0"/>
        </a:defRPr>
      </a:lvl6pPr>
      <a:lvl7pPr marL="914400" algn="ctr" rtl="0" eaLnBrk="0" fontAlgn="base" hangingPunct="0">
        <a:spcBef>
          <a:spcPct val="0"/>
        </a:spcBef>
        <a:spcAft>
          <a:spcPct val="0"/>
        </a:spcAft>
        <a:defRPr sz="3200" b="1">
          <a:solidFill>
            <a:schemeClr val="bg2"/>
          </a:solidFill>
          <a:latin typeface="Verdana" pitchFamily="34" charset="0"/>
        </a:defRPr>
      </a:lvl7pPr>
      <a:lvl8pPr marL="1371600" algn="ctr" rtl="0" eaLnBrk="0" fontAlgn="base" hangingPunct="0">
        <a:spcBef>
          <a:spcPct val="0"/>
        </a:spcBef>
        <a:spcAft>
          <a:spcPct val="0"/>
        </a:spcAft>
        <a:defRPr sz="3200" b="1">
          <a:solidFill>
            <a:schemeClr val="bg2"/>
          </a:solidFill>
          <a:latin typeface="Verdana" pitchFamily="34" charset="0"/>
        </a:defRPr>
      </a:lvl8pPr>
      <a:lvl9pPr marL="1828800" algn="ctr" rtl="0" eaLnBrk="0" fontAlgn="base" hangingPunct="0">
        <a:spcBef>
          <a:spcPct val="0"/>
        </a:spcBef>
        <a:spcAft>
          <a:spcPct val="0"/>
        </a:spcAft>
        <a:defRPr sz="3200" b="1">
          <a:solidFill>
            <a:schemeClr val="bg2"/>
          </a:solidFill>
          <a:latin typeface="Verdana" pitchFamily="34" charset="0"/>
        </a:defRPr>
      </a:lvl9pPr>
    </p:titleStyle>
    <p:bodyStyle>
      <a:lvl1pPr marL="342900" indent="-342900" algn="l" rtl="0" eaLnBrk="0" fontAlgn="base" hangingPunct="0">
        <a:spcBef>
          <a:spcPct val="20000"/>
        </a:spcBef>
        <a:spcAft>
          <a:spcPct val="0"/>
        </a:spcAft>
        <a:buSzPct val="75000"/>
        <a:buBlip>
          <a:blip r:embed="rId15"/>
        </a:buBlip>
        <a:defRPr sz="3200">
          <a:solidFill>
            <a:schemeClr val="bg2"/>
          </a:solidFill>
          <a:latin typeface="+mn-lt"/>
          <a:ea typeface="+mn-ea"/>
          <a:cs typeface="+mn-cs"/>
        </a:defRPr>
      </a:lvl1pPr>
      <a:lvl2pPr marL="742950" indent="-285750" algn="l" rtl="0" eaLnBrk="0" fontAlgn="base" hangingPunct="0">
        <a:spcBef>
          <a:spcPct val="20000"/>
        </a:spcBef>
        <a:spcAft>
          <a:spcPct val="0"/>
        </a:spcAft>
        <a:buSzPct val="70000"/>
        <a:buFont typeface="ZapfDingbats BT" pitchFamily="18" charset="2"/>
        <a:buBlip>
          <a:blip r:embed="rId16"/>
        </a:buBlip>
        <a:defRPr sz="2800">
          <a:solidFill>
            <a:schemeClr val="bg2"/>
          </a:solidFill>
          <a:latin typeface="+mn-lt"/>
        </a:defRPr>
      </a:lvl2pPr>
      <a:lvl3pPr marL="1143000" indent="-228600" algn="l" rtl="0" eaLnBrk="0" fontAlgn="base" hangingPunct="0">
        <a:spcBef>
          <a:spcPct val="20000"/>
        </a:spcBef>
        <a:spcAft>
          <a:spcPct val="0"/>
        </a:spcAft>
        <a:buSzPct val="60000"/>
        <a:buBlip>
          <a:blip r:embed="rId15"/>
        </a:buBlip>
        <a:defRPr sz="2400">
          <a:solidFill>
            <a:schemeClr val="bg2"/>
          </a:solidFill>
          <a:latin typeface="+mn-lt"/>
        </a:defRPr>
      </a:lvl3pPr>
      <a:lvl4pPr marL="1600200" indent="-228600" algn="l" rtl="0" eaLnBrk="0" fontAlgn="base" hangingPunct="0">
        <a:spcBef>
          <a:spcPct val="20000"/>
        </a:spcBef>
        <a:spcAft>
          <a:spcPct val="0"/>
        </a:spcAft>
        <a:buSzPct val="70000"/>
        <a:buFont typeface="ZapfDingbats BT" pitchFamily="18" charset="2"/>
        <a:buBlip>
          <a:blip r:embed="rId16"/>
        </a:buBlip>
        <a:defRPr sz="2000">
          <a:solidFill>
            <a:schemeClr val="bg2"/>
          </a:solidFill>
          <a:latin typeface="+mn-lt"/>
        </a:defRPr>
      </a:lvl4pPr>
      <a:lvl5pPr marL="2057400" indent="-228600" algn="l" rtl="0" eaLnBrk="0" fontAlgn="base" hangingPunct="0">
        <a:spcBef>
          <a:spcPct val="20000"/>
        </a:spcBef>
        <a:spcAft>
          <a:spcPct val="0"/>
        </a:spcAft>
        <a:buSzPct val="60000"/>
        <a:buBlip>
          <a:blip r:embed="rId15"/>
        </a:buBlip>
        <a:defRPr sz="2000">
          <a:solidFill>
            <a:schemeClr val="bg2"/>
          </a:solidFill>
          <a:latin typeface="+mn-lt"/>
        </a:defRPr>
      </a:lvl5pPr>
      <a:lvl6pPr marL="2514600" indent="-228600" algn="l" rtl="0" eaLnBrk="0" fontAlgn="base" hangingPunct="0">
        <a:spcBef>
          <a:spcPct val="20000"/>
        </a:spcBef>
        <a:spcAft>
          <a:spcPct val="0"/>
        </a:spcAft>
        <a:buSzPct val="60000"/>
        <a:buBlip>
          <a:blip r:embed="rId15"/>
        </a:buBlip>
        <a:defRPr sz="2000">
          <a:solidFill>
            <a:schemeClr val="bg2"/>
          </a:solidFill>
          <a:latin typeface="+mn-lt"/>
        </a:defRPr>
      </a:lvl6pPr>
      <a:lvl7pPr marL="2971800" indent="-228600" algn="l" rtl="0" eaLnBrk="0" fontAlgn="base" hangingPunct="0">
        <a:spcBef>
          <a:spcPct val="20000"/>
        </a:spcBef>
        <a:spcAft>
          <a:spcPct val="0"/>
        </a:spcAft>
        <a:buSzPct val="60000"/>
        <a:buBlip>
          <a:blip r:embed="rId15"/>
        </a:buBlip>
        <a:defRPr sz="2000">
          <a:solidFill>
            <a:schemeClr val="bg2"/>
          </a:solidFill>
          <a:latin typeface="+mn-lt"/>
        </a:defRPr>
      </a:lvl7pPr>
      <a:lvl8pPr marL="3429000" indent="-228600" algn="l" rtl="0" eaLnBrk="0" fontAlgn="base" hangingPunct="0">
        <a:spcBef>
          <a:spcPct val="20000"/>
        </a:spcBef>
        <a:spcAft>
          <a:spcPct val="0"/>
        </a:spcAft>
        <a:buSzPct val="60000"/>
        <a:buBlip>
          <a:blip r:embed="rId15"/>
        </a:buBlip>
        <a:defRPr sz="2000">
          <a:solidFill>
            <a:schemeClr val="bg2"/>
          </a:solidFill>
          <a:latin typeface="+mn-lt"/>
        </a:defRPr>
      </a:lvl8pPr>
      <a:lvl9pPr marL="3886200" indent="-228600" algn="l" rtl="0" eaLnBrk="0" fontAlgn="base" hangingPunct="0">
        <a:spcBef>
          <a:spcPct val="20000"/>
        </a:spcBef>
        <a:spcAft>
          <a:spcPct val="0"/>
        </a:spcAft>
        <a:buSzPct val="60000"/>
        <a:buBlip>
          <a:blip r:embed="rId15"/>
        </a:buBlip>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9.jpeg"/></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www.itu.int/ITU-T/wtsa-08/index.html"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hyperlink" Target="mailto:gam.alamin9@hotmail.com" TargetMode="External"/><Relationship Id="rId2" Type="http://schemas.openxmlformats.org/officeDocument/2006/relationships/notesSlide" Target="../notesSlides/notesSlide20.xml"/><Relationship Id="rId1" Type="http://schemas.openxmlformats.org/officeDocument/2006/relationships/slideLayout" Target="../slideLayouts/slideLayout4.xml"/><Relationship Id="rId5" Type="http://schemas.openxmlformats.org/officeDocument/2006/relationships/image" Target="../media/image5.jpeg"/><Relationship Id="rId4" Type="http://schemas.openxmlformats.org/officeDocument/2006/relationships/hyperlink" Target="mailto:recheda@ucc.co.ug"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www.itu.int/en/ITU-T/publications/Pages/recs.aspx"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w.itu.int/ITU-T/membership/index.html"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
          <p:cNvSpPr>
            <a:spLocks noGrp="1" noChangeArrowheads="1"/>
          </p:cNvSpPr>
          <p:nvPr>
            <p:ph type="ctrTitle"/>
          </p:nvPr>
        </p:nvSpPr>
        <p:spPr>
          <a:xfrm>
            <a:off x="0" y="1928802"/>
            <a:ext cx="9144000" cy="2100276"/>
          </a:xfrm>
        </p:spPr>
        <p:txBody>
          <a:bodyPr/>
          <a:lstStyle/>
          <a:p>
            <a:r>
              <a:rPr lang="fr-FR" dirty="0" smtClean="0"/>
              <a:t>Présentation du groupe régional de l’UIT de SG12 pour l’Afrique</a:t>
            </a:r>
          </a:p>
        </p:txBody>
      </p:sp>
      <p:sp>
        <p:nvSpPr>
          <p:cNvPr id="4099" name="Rectangle 11"/>
          <p:cNvSpPr>
            <a:spLocks noGrp="1" noChangeArrowheads="1"/>
          </p:cNvSpPr>
          <p:nvPr>
            <p:ph type="subTitle" idx="1"/>
          </p:nvPr>
        </p:nvSpPr>
        <p:spPr>
          <a:xfrm>
            <a:off x="1357313" y="3886200"/>
            <a:ext cx="6415087" cy="2185988"/>
          </a:xfrm>
        </p:spPr>
        <p:txBody>
          <a:bodyPr/>
          <a:lstStyle/>
          <a:p>
            <a:r>
              <a:rPr lang="fr-FR" b="1" dirty="0" smtClean="0"/>
              <a:t>Gamal Amin ELSAYED</a:t>
            </a:r>
          </a:p>
          <a:p>
            <a:r>
              <a:rPr lang="fr-FR" b="1" smtClean="0"/>
              <a:t>Président GR-AFR</a:t>
            </a:r>
            <a:endParaRPr lang="fr-FR" b="1" dirty="0" smtClean="0"/>
          </a:p>
          <a:p>
            <a:r>
              <a:rPr lang="fr-FR" b="1" dirty="0" smtClean="0"/>
              <a:t>e-mail: gam.alamin9@hotmail.com</a:t>
            </a:r>
          </a:p>
        </p:txBody>
      </p:sp>
      <p:sp>
        <p:nvSpPr>
          <p:cNvPr id="4100" name="Rectangle 13"/>
          <p:cNvSpPr>
            <a:spLocks noChangeArrowheads="1"/>
          </p:cNvSpPr>
          <p:nvPr/>
        </p:nvSpPr>
        <p:spPr bwMode="auto">
          <a:xfrm>
            <a:off x="0" y="404813"/>
            <a:ext cx="9144000" cy="1655762"/>
          </a:xfrm>
          <a:prstGeom prst="rect">
            <a:avLst/>
          </a:prstGeom>
          <a:noFill/>
          <a:ln w="9525">
            <a:noFill/>
            <a:miter lim="800000"/>
            <a:headEnd/>
            <a:tailEnd/>
          </a:ln>
        </p:spPr>
        <p:txBody>
          <a:bodyPr anchor="ctr"/>
          <a:lstStyle/>
          <a:p>
            <a:pPr algn="ctr">
              <a:lnSpc>
                <a:spcPct val="80000"/>
              </a:lnSpc>
            </a:pPr>
            <a:r>
              <a:rPr lang="fr-FR" sz="2400" b="1" dirty="0" smtClean="0">
                <a:solidFill>
                  <a:schemeClr val="bg2"/>
                </a:solidFill>
              </a:rPr>
              <a:t>Atelier de l’UIT sur le</a:t>
            </a:r>
          </a:p>
          <a:p>
            <a:pPr algn="ctr">
              <a:lnSpc>
                <a:spcPct val="80000"/>
              </a:lnSpc>
            </a:pPr>
            <a:r>
              <a:rPr lang="fr-FR" sz="2400" b="1" dirty="0" smtClean="0">
                <a:solidFill>
                  <a:schemeClr val="bg2"/>
                </a:solidFill>
              </a:rPr>
              <a:t>« </a:t>
            </a:r>
            <a:r>
              <a:rPr lang="fr-FR" sz="2400" b="1" dirty="0" err="1" smtClean="0">
                <a:solidFill>
                  <a:schemeClr val="bg2"/>
                </a:solidFill>
              </a:rPr>
              <a:t>Benchmarking</a:t>
            </a:r>
            <a:r>
              <a:rPr lang="fr-FR" sz="2400" b="1" dirty="0" smtClean="0">
                <a:solidFill>
                  <a:schemeClr val="bg2"/>
                </a:solidFill>
              </a:rPr>
              <a:t> de l’évaluation de la qualité de service des réseaux multimédia »</a:t>
            </a:r>
          </a:p>
          <a:p>
            <a:pPr algn="ctr">
              <a:lnSpc>
                <a:spcPct val="80000"/>
              </a:lnSpc>
            </a:pPr>
            <a:endParaRPr lang="fr-FR" sz="2400" b="1" dirty="0" smtClean="0">
              <a:solidFill>
                <a:srgbClr val="22228B"/>
              </a:solidFill>
            </a:endParaRPr>
          </a:p>
          <a:p>
            <a:pPr algn="ctr">
              <a:lnSpc>
                <a:spcPct val="80000"/>
              </a:lnSpc>
            </a:pPr>
            <a:r>
              <a:rPr lang="fr-FR" sz="1800" b="1" dirty="0" smtClean="0">
                <a:solidFill>
                  <a:srgbClr val="22228B"/>
                </a:solidFill>
              </a:rPr>
              <a:t>(Ouagadougou, Burkina Faso, 18 juillet 2013)</a:t>
            </a:r>
            <a:endParaRPr lang="fr-FR" sz="1800" b="1" dirty="0">
              <a:solidFill>
                <a:schemeClr val="bg2"/>
              </a:solidFill>
            </a:endParaRPr>
          </a:p>
        </p:txBody>
      </p:sp>
      <p:sp>
        <p:nvSpPr>
          <p:cNvPr id="4101" name="AutoShape 18" descr="image002"/>
          <p:cNvSpPr>
            <a:spLocks noChangeAspect="1" noChangeArrowheads="1"/>
          </p:cNvSpPr>
          <p:nvPr/>
        </p:nvSpPr>
        <p:spPr bwMode="auto">
          <a:xfrm>
            <a:off x="3857625" y="2928938"/>
            <a:ext cx="1428750" cy="1000125"/>
          </a:xfrm>
          <a:prstGeom prst="rect">
            <a:avLst/>
          </a:prstGeom>
          <a:noFill/>
          <a:ln w="9525">
            <a:noFill/>
            <a:miter lim="800000"/>
            <a:headEnd/>
            <a:tailEnd/>
          </a:ln>
        </p:spPr>
        <p:txBody>
          <a:bodyPr/>
          <a:lstStyle/>
          <a:p>
            <a:endParaRPr lang="fr-FR"/>
          </a:p>
        </p:txBody>
      </p:sp>
      <p:sp>
        <p:nvSpPr>
          <p:cNvPr id="4102" name="AutoShape 20" descr="image002"/>
          <p:cNvSpPr>
            <a:spLocks noChangeAspect="1" noChangeArrowheads="1"/>
          </p:cNvSpPr>
          <p:nvPr/>
        </p:nvSpPr>
        <p:spPr bwMode="auto">
          <a:xfrm>
            <a:off x="3857625" y="2928938"/>
            <a:ext cx="1428750" cy="1000125"/>
          </a:xfrm>
          <a:prstGeom prst="rect">
            <a:avLst/>
          </a:prstGeom>
          <a:noFill/>
          <a:ln w="9525">
            <a:noFill/>
            <a:miter lim="800000"/>
            <a:headEnd/>
            <a:tailEnd/>
          </a:ln>
        </p:spPr>
        <p:txBody>
          <a:bodyPr/>
          <a:lstStyle/>
          <a:p>
            <a:endParaRPr lang="fr-FR"/>
          </a:p>
        </p:txBody>
      </p:sp>
      <p:sp>
        <p:nvSpPr>
          <p:cNvPr id="4103" name="AutoShape 22" descr="image002"/>
          <p:cNvSpPr>
            <a:spLocks noChangeAspect="1" noChangeArrowheads="1"/>
          </p:cNvSpPr>
          <p:nvPr/>
        </p:nvSpPr>
        <p:spPr bwMode="auto">
          <a:xfrm>
            <a:off x="3857625" y="2928938"/>
            <a:ext cx="1428750" cy="1000125"/>
          </a:xfrm>
          <a:prstGeom prst="rect">
            <a:avLst/>
          </a:prstGeom>
          <a:noFill/>
          <a:ln w="9525">
            <a:noFill/>
            <a:miter lim="800000"/>
            <a:headEnd/>
            <a:tailEnd/>
          </a:ln>
        </p:spPr>
        <p:txBody>
          <a:bodyPr/>
          <a:lstStyle/>
          <a:p>
            <a:endParaRPr lang="fr-FR"/>
          </a:p>
        </p:txBody>
      </p:sp>
      <p:sp>
        <p:nvSpPr>
          <p:cNvPr id="4104" name="AutoShape 24" descr="image002"/>
          <p:cNvSpPr>
            <a:spLocks noChangeAspect="1" noChangeArrowheads="1"/>
          </p:cNvSpPr>
          <p:nvPr/>
        </p:nvSpPr>
        <p:spPr bwMode="auto">
          <a:xfrm>
            <a:off x="3857625" y="2928938"/>
            <a:ext cx="1428750" cy="1000125"/>
          </a:xfrm>
          <a:prstGeom prst="rect">
            <a:avLst/>
          </a:prstGeom>
          <a:noFill/>
          <a:ln w="9525">
            <a:noFill/>
            <a:miter lim="800000"/>
            <a:headEnd/>
            <a:tailEnd/>
          </a:ln>
        </p:spPr>
        <p:txBody>
          <a:bodyPr/>
          <a:lstStyle/>
          <a:p>
            <a:endParaRPr lang="fr-FR"/>
          </a:p>
        </p:txBody>
      </p:sp>
      <p:sp>
        <p:nvSpPr>
          <p:cNvPr id="4105" name="Rectangle 26"/>
          <p:cNvSpPr>
            <a:spLocks noChangeArrowheads="1"/>
          </p:cNvSpPr>
          <p:nvPr/>
        </p:nvSpPr>
        <p:spPr bwMode="auto">
          <a:xfrm>
            <a:off x="0" y="2636551"/>
            <a:ext cx="184731" cy="584775"/>
          </a:xfrm>
          <a:prstGeom prst="rect">
            <a:avLst/>
          </a:prstGeom>
          <a:noFill/>
          <a:ln w="9525">
            <a:noFill/>
            <a:miter lim="800000"/>
            <a:headEnd/>
            <a:tailEnd/>
          </a:ln>
        </p:spPr>
        <p:txBody>
          <a:bodyPr wrap="none" anchor="ctr">
            <a:spAutoFit/>
          </a:bodyPr>
          <a:lstStyle/>
          <a:p>
            <a:endParaRPr lang="fr-FR"/>
          </a:p>
        </p:txBody>
      </p:sp>
      <p:pic>
        <p:nvPicPr>
          <p:cNvPr id="4106" name="Picture 16" descr="ITUseries"/>
          <p:cNvPicPr>
            <a:picLocks noChangeAspect="1" noChangeArrowheads="1"/>
          </p:cNvPicPr>
          <p:nvPr/>
        </p:nvPicPr>
        <p:blipFill>
          <a:blip r:embed="rId3" cstate="print"/>
          <a:srcRect t="17264" b="69327"/>
          <a:stretch>
            <a:fillRect/>
          </a:stretch>
        </p:blipFill>
        <p:spPr bwMode="auto">
          <a:xfrm>
            <a:off x="7572396" y="6143644"/>
            <a:ext cx="1350963" cy="511175"/>
          </a:xfrm>
          <a:prstGeom prst="rect">
            <a:avLst/>
          </a:prstGeom>
          <a:noFill/>
          <a:ln w="9525">
            <a:noFill/>
            <a:miter lim="800000"/>
            <a:headEnd/>
            <a:tailEnd/>
          </a:ln>
        </p:spPr>
      </p:pic>
      <p:sp>
        <p:nvSpPr>
          <p:cNvPr id="4107" name="Rectangle 4"/>
          <p:cNvSpPr txBox="1">
            <a:spLocks noChangeArrowheads="1"/>
          </p:cNvSpPr>
          <p:nvPr/>
        </p:nvSpPr>
        <p:spPr bwMode="auto">
          <a:xfrm>
            <a:off x="179388" y="6453188"/>
            <a:ext cx="4670425" cy="268287"/>
          </a:xfrm>
          <a:prstGeom prst="rect">
            <a:avLst/>
          </a:prstGeom>
          <a:noFill/>
          <a:ln w="9525">
            <a:noFill/>
            <a:miter lim="800000"/>
            <a:headEnd/>
            <a:tailEnd/>
          </a:ln>
        </p:spPr>
        <p:txBody>
          <a:bodyPr/>
          <a:lstStyle/>
          <a:p>
            <a:r>
              <a:rPr lang="fr-FR" sz="1400" dirty="0" smtClean="0"/>
              <a:t>Ouagadougou, Burkina Faso, 18 July 2013</a:t>
            </a:r>
            <a:endParaRPr lang="fr-FR"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half" idx="1"/>
            <p:extLst>
              <p:ext uri="{D42A27DB-BD31-4B8C-83A1-F6EECF244321}">
                <p14:modId xmlns:p14="http://schemas.microsoft.com/office/powerpoint/2010/main" val="900600594"/>
              </p:ext>
            </p:extLst>
          </p:nvPr>
        </p:nvGraphicFramePr>
        <p:xfrm>
          <a:off x="457200" y="214313"/>
          <a:ext cx="8401050" cy="4638040"/>
        </p:xfrm>
        <a:graphic>
          <a:graphicData uri="http://schemas.openxmlformats.org/drawingml/2006/table">
            <a:tbl>
              <a:tblPr firstRow="1" bandRow="1">
                <a:tableStyleId>{0E3FDE45-AF77-4B5C-9715-49D594BDF05E}</a:tableStyleId>
              </a:tblPr>
              <a:tblGrid>
                <a:gridCol w="4200525"/>
                <a:gridCol w="4200525"/>
              </a:tblGrid>
              <a:tr h="370840">
                <a:tc>
                  <a:txBody>
                    <a:bodyPr/>
                    <a:lstStyle/>
                    <a:p>
                      <a:pPr marL="0" algn="l" defTabSz="914400" rtl="0" eaLnBrk="1" latinLnBrk="0" hangingPunct="0">
                        <a:spcBef>
                          <a:spcPts val="400"/>
                        </a:spcBef>
                        <a:spcAft>
                          <a:spcPts val="400"/>
                        </a:spcAft>
                        <a:tabLst>
                          <a:tab pos="180340" algn="l"/>
                          <a:tab pos="540385" algn="l"/>
                          <a:tab pos="900430" algn="l"/>
                          <a:tab pos="1260475" algn="l"/>
                          <a:tab pos="1620520" algn="l"/>
                          <a:tab pos="1980565" algn="l"/>
                          <a:tab pos="2340610" algn="l"/>
                        </a:tabLst>
                      </a:pPr>
                      <a:r>
                        <a:rPr lang="en-US" sz="2000" b="1" kern="1200" dirty="0" smtClean="0">
                          <a:solidFill>
                            <a:schemeClr val="bg2"/>
                          </a:solidFill>
                          <a:latin typeface="+mj-lt"/>
                          <a:ea typeface="MS Mincho"/>
                          <a:cs typeface="Vrinda" pitchFamily="2" charset="0"/>
                        </a:rPr>
                        <a:t>Question</a:t>
                      </a:r>
                      <a:endParaRPr lang="en-US" sz="2000" b="1" kern="1200" dirty="0">
                        <a:solidFill>
                          <a:schemeClr val="bg2"/>
                        </a:solidFill>
                        <a:latin typeface="+mj-lt"/>
                        <a:ea typeface="MS Mincho"/>
                        <a:cs typeface="Vrinda" pitchFamily="2" charset="0"/>
                      </a:endParaRPr>
                    </a:p>
                  </a:txBody>
                  <a:tcPr marL="68580" marR="68580" marT="0" marB="0"/>
                </a:tc>
                <a:tc>
                  <a:txBody>
                    <a:bodyPr/>
                    <a:lstStyle/>
                    <a:p>
                      <a:pPr marL="0" algn="l" defTabSz="914400" rtl="0" eaLnBrk="1" latinLnBrk="0" hangingPunct="0">
                        <a:spcBef>
                          <a:spcPts val="400"/>
                        </a:spcBef>
                        <a:spcAft>
                          <a:spcPts val="400"/>
                        </a:spcAft>
                        <a:tabLst>
                          <a:tab pos="180340" algn="l"/>
                          <a:tab pos="540385" algn="l"/>
                          <a:tab pos="900430" algn="l"/>
                          <a:tab pos="1260475" algn="l"/>
                          <a:tab pos="1620520" algn="l"/>
                          <a:tab pos="1980565" algn="l"/>
                          <a:tab pos="2340610" algn="l"/>
                        </a:tabLst>
                      </a:pPr>
                      <a:r>
                        <a:rPr lang="en-US" sz="2000" b="1" kern="1200" dirty="0" err="1" smtClean="0">
                          <a:solidFill>
                            <a:schemeClr val="bg2"/>
                          </a:solidFill>
                          <a:latin typeface="+mj-lt"/>
                          <a:ea typeface="MS Mincho"/>
                          <a:cs typeface="Vrinda" pitchFamily="2" charset="0"/>
                        </a:rPr>
                        <a:t>Titre</a:t>
                      </a:r>
                      <a:endParaRPr lang="en-US" sz="2000" b="1" kern="1200" dirty="0">
                        <a:solidFill>
                          <a:schemeClr val="bg2"/>
                        </a:solidFill>
                        <a:latin typeface="+mj-lt"/>
                        <a:ea typeface="MS Mincho"/>
                        <a:cs typeface="Vrinda" pitchFamily="2" charset="0"/>
                      </a:endParaRPr>
                    </a:p>
                  </a:txBody>
                  <a:tcPr marL="68580" marR="68580" marT="0" marB="0"/>
                </a:tc>
              </a:tr>
              <a:tr h="370840">
                <a:tc>
                  <a:txBody>
                    <a:bodyPr/>
                    <a:lstStyle/>
                    <a:p>
                      <a:pPr hangingPunct="0">
                        <a:spcBef>
                          <a:spcPts val="600"/>
                        </a:spcBef>
                        <a:spcAft>
                          <a:spcPts val="0"/>
                        </a:spcAft>
                        <a:tabLst>
                          <a:tab pos="504190" algn="l"/>
                          <a:tab pos="756285" algn="l"/>
                          <a:tab pos="1008380" algn="l"/>
                          <a:tab pos="1260475" algn="l"/>
                        </a:tabLst>
                      </a:pPr>
                      <a:r>
                        <a:rPr lang="en-US" sz="2000" b="1" kern="1200" dirty="0">
                          <a:solidFill>
                            <a:schemeClr val="bg2"/>
                          </a:solidFill>
                          <a:latin typeface="+mj-lt"/>
                          <a:ea typeface="MS Mincho"/>
                          <a:cs typeface="Vrinda" pitchFamily="2" charset="0"/>
                        </a:rPr>
                        <a:t>Q6/12</a:t>
                      </a: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fr-FR" sz="2000" b="1" kern="1200" dirty="0" smtClean="0">
                          <a:solidFill>
                            <a:schemeClr val="bg2"/>
                          </a:solidFill>
                          <a:latin typeface="+mj-lt"/>
                          <a:ea typeface="MS Mincho"/>
                          <a:cs typeface="Vrinda" pitchFamily="2" charset="0"/>
                        </a:rPr>
                        <a:t>Les méthodes d'analyse à l'aide de signaux de mesure complexes y compris leur application pour des techniques d'amélioration de la parole et de la téléphonie mains libres </a:t>
                      </a:r>
                      <a:endParaRPr lang="en-US" sz="2000" b="1" kern="1200" dirty="0" smtClean="0">
                        <a:solidFill>
                          <a:schemeClr val="bg2"/>
                        </a:solidFill>
                        <a:latin typeface="+mj-lt"/>
                        <a:ea typeface="MS Mincho"/>
                        <a:cs typeface="Vrinda" pitchFamily="2" charset="0"/>
                      </a:endParaRPr>
                    </a:p>
                  </a:txBody>
                  <a:tcPr marL="68580" marR="68580" marT="0" marB="0" anchor="ctr"/>
                </a:tc>
              </a:tr>
              <a:tr h="400693">
                <a:tc>
                  <a:txBody>
                    <a:bodyPr/>
                    <a:lstStyle/>
                    <a:p>
                      <a:pPr hangingPunct="0">
                        <a:spcBef>
                          <a:spcPts val="600"/>
                        </a:spcBef>
                        <a:spcAft>
                          <a:spcPts val="0"/>
                        </a:spcAft>
                        <a:tabLst>
                          <a:tab pos="504190" algn="l"/>
                          <a:tab pos="756285" algn="l"/>
                          <a:tab pos="1008380" algn="l"/>
                          <a:tab pos="1260475" algn="l"/>
                        </a:tabLst>
                      </a:pPr>
                      <a:r>
                        <a:rPr lang="en-US" sz="2000" b="1" kern="1200" dirty="0">
                          <a:solidFill>
                            <a:schemeClr val="bg2"/>
                          </a:solidFill>
                          <a:latin typeface="+mj-lt"/>
                          <a:ea typeface="MS Mincho"/>
                          <a:cs typeface="Vrinda" pitchFamily="2" charset="0"/>
                        </a:rPr>
                        <a:t>Q7/12</a:t>
                      </a: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fr-FR" sz="2000" b="1" kern="1200" dirty="0" smtClean="0">
                          <a:solidFill>
                            <a:schemeClr val="bg2"/>
                          </a:solidFill>
                          <a:latin typeface="+mj-lt"/>
                          <a:ea typeface="MS Mincho"/>
                          <a:cs typeface="Vrinda" pitchFamily="2" charset="0"/>
                        </a:rPr>
                        <a:t>Méthodes, outils et plans d'essai pour l'évaluation subjective de la parole, des interactions de qualité audio et audiovisuels </a:t>
                      </a:r>
                      <a:endParaRPr lang="en-US" sz="2000" b="1" kern="1200" dirty="0" smtClean="0">
                        <a:solidFill>
                          <a:schemeClr val="bg2"/>
                        </a:solidFill>
                        <a:latin typeface="+mj-lt"/>
                        <a:ea typeface="MS Mincho"/>
                        <a:cs typeface="Vrinda" pitchFamily="2" charset="0"/>
                      </a:endParaRPr>
                    </a:p>
                  </a:txBody>
                  <a:tcPr marL="68580" marR="68580" marT="0" marB="0" anchor="ctr"/>
                </a:tc>
              </a:tr>
              <a:tr h="370840">
                <a:tc>
                  <a:txBody>
                    <a:bodyPr/>
                    <a:lstStyle/>
                    <a:p>
                      <a:pPr hangingPunct="0">
                        <a:spcBef>
                          <a:spcPts val="600"/>
                        </a:spcBef>
                        <a:spcAft>
                          <a:spcPts val="0"/>
                        </a:spcAft>
                        <a:tabLst>
                          <a:tab pos="504190" algn="l"/>
                          <a:tab pos="756285" algn="l"/>
                          <a:tab pos="1008380" algn="l"/>
                          <a:tab pos="1260475" algn="l"/>
                        </a:tabLst>
                      </a:pPr>
                      <a:r>
                        <a:rPr lang="en-US" sz="2000" b="1" kern="1200" dirty="0">
                          <a:solidFill>
                            <a:schemeClr val="bg2"/>
                          </a:solidFill>
                          <a:latin typeface="+mj-lt"/>
                          <a:ea typeface="MS Mincho"/>
                          <a:cs typeface="Vrinda" pitchFamily="2" charset="0"/>
                        </a:rPr>
                        <a:t>Q10/12</a:t>
                      </a: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fr-FR" sz="2000" b="1" kern="1200" dirty="0" smtClean="0">
                          <a:solidFill>
                            <a:schemeClr val="bg2"/>
                          </a:solidFill>
                          <a:latin typeface="+mj-lt"/>
                          <a:ea typeface="MS Mincho"/>
                          <a:cs typeface="Vrinda" pitchFamily="2" charset="0"/>
                        </a:rPr>
                        <a:t>Evaluation des conférences et les téléréunions</a:t>
                      </a:r>
                      <a:endParaRPr lang="en-US" sz="2000" b="1" kern="1200" dirty="0" smtClean="0">
                        <a:solidFill>
                          <a:schemeClr val="bg2"/>
                        </a:solidFill>
                        <a:latin typeface="+mj-lt"/>
                        <a:ea typeface="MS Mincho"/>
                        <a:cs typeface="Vrinda" pitchFamily="2" charset="0"/>
                      </a:endParaRPr>
                    </a:p>
                  </a:txBody>
                  <a:tcPr marL="68580" marR="68580" marT="0" marB="0"/>
                </a:tc>
              </a:tr>
            </a:tbl>
          </a:graphicData>
        </a:graphic>
      </p:graphicFrame>
      <p:sp>
        <p:nvSpPr>
          <p:cNvPr id="4" name="Slide Number Placeholder 3"/>
          <p:cNvSpPr>
            <a:spLocks noGrp="1"/>
          </p:cNvSpPr>
          <p:nvPr>
            <p:ph type="sldNum" sz="quarter" idx="10"/>
          </p:nvPr>
        </p:nvSpPr>
        <p:spPr/>
        <p:txBody>
          <a:bodyPr/>
          <a:lstStyle/>
          <a:p>
            <a:pPr>
              <a:defRPr/>
            </a:pPr>
            <a:fld id="{8B72A595-D2AA-4003-BB35-64A2F86D9BD3}" type="slidenum">
              <a:rPr lang="en-US" smtClean="0"/>
              <a:pPr>
                <a:defRPr/>
              </a:pPr>
              <a:t>10</a:t>
            </a:fld>
            <a:endParaRPr lang="en-US"/>
          </a:p>
        </p:txBody>
      </p:sp>
      <p:pic>
        <p:nvPicPr>
          <p:cNvPr id="7" name="Picture 6" descr="ITUseries"/>
          <p:cNvPicPr>
            <a:picLocks noChangeAspect="1" noChangeArrowheads="1"/>
          </p:cNvPicPr>
          <p:nvPr/>
        </p:nvPicPr>
        <p:blipFill>
          <a:blip r:embed="rId3" cstate="print">
            <a:extLst>
              <a:ext uri="{28A0092B-C50C-407E-A947-70E740481C1C}">
                <a14:useLocalDpi xmlns:a14="http://schemas.microsoft.com/office/drawing/2010/main" val="0"/>
              </a:ext>
            </a:extLst>
          </a:blip>
          <a:srcRect t="17264" b="69327"/>
          <a:stretch>
            <a:fillRect/>
          </a:stretch>
        </p:blipFill>
        <p:spPr bwMode="auto">
          <a:xfrm>
            <a:off x="7286644" y="6346825"/>
            <a:ext cx="13509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half" idx="1"/>
            <p:extLst>
              <p:ext uri="{D42A27DB-BD31-4B8C-83A1-F6EECF244321}">
                <p14:modId xmlns:p14="http://schemas.microsoft.com/office/powerpoint/2010/main" val="126746505"/>
              </p:ext>
            </p:extLst>
          </p:nvPr>
        </p:nvGraphicFramePr>
        <p:xfrm>
          <a:off x="357158" y="214313"/>
          <a:ext cx="8501092" cy="6215085"/>
        </p:xfrm>
        <a:graphic>
          <a:graphicData uri="http://schemas.openxmlformats.org/drawingml/2006/table">
            <a:tbl>
              <a:tblPr firstRow="1" bandRow="1">
                <a:tableStyleId>{0E3FDE45-AF77-4B5C-9715-49D594BDF05E}</a:tableStyleId>
              </a:tblPr>
              <a:tblGrid>
                <a:gridCol w="4250546"/>
                <a:gridCol w="4250546"/>
              </a:tblGrid>
              <a:tr h="370274">
                <a:tc>
                  <a:txBody>
                    <a:bodyPr/>
                    <a:lstStyle/>
                    <a:p>
                      <a:pPr marL="0" algn="l" defTabSz="914400" rtl="0" eaLnBrk="1" latinLnBrk="0" hangingPunct="0">
                        <a:spcBef>
                          <a:spcPts val="400"/>
                        </a:spcBef>
                        <a:spcAft>
                          <a:spcPts val="400"/>
                        </a:spcAft>
                        <a:tabLst>
                          <a:tab pos="180340" algn="l"/>
                          <a:tab pos="540385" algn="l"/>
                          <a:tab pos="900430" algn="l"/>
                          <a:tab pos="1260475" algn="l"/>
                          <a:tab pos="1620520" algn="l"/>
                          <a:tab pos="1980565" algn="l"/>
                          <a:tab pos="2340610" algn="l"/>
                        </a:tabLst>
                      </a:pPr>
                      <a:r>
                        <a:rPr lang="en-US" sz="2000" b="1" kern="1200" dirty="0" smtClean="0">
                          <a:solidFill>
                            <a:schemeClr val="bg2"/>
                          </a:solidFill>
                          <a:latin typeface="+mj-lt"/>
                          <a:ea typeface="MS Mincho"/>
                          <a:cs typeface="Vrinda" pitchFamily="2" charset="0"/>
                        </a:rPr>
                        <a:t>Question, </a:t>
                      </a:r>
                      <a:r>
                        <a:rPr lang="en-US" sz="2000" b="1" kern="1200" dirty="0">
                          <a:solidFill>
                            <a:schemeClr val="bg2"/>
                          </a:solidFill>
                          <a:latin typeface="+mj-lt"/>
                          <a:ea typeface="MS Mincho"/>
                          <a:cs typeface="Vrinda" pitchFamily="2" charset="0"/>
                        </a:rPr>
                        <a:t>etc.</a:t>
                      </a:r>
                    </a:p>
                  </a:txBody>
                  <a:tcPr marL="68580" marR="68580" marT="0" marB="0"/>
                </a:tc>
                <a:tc>
                  <a:txBody>
                    <a:bodyPr/>
                    <a:lstStyle/>
                    <a:p>
                      <a:pPr marL="0" algn="l" defTabSz="914400" rtl="0" eaLnBrk="1" latinLnBrk="0" hangingPunct="0">
                        <a:spcBef>
                          <a:spcPts val="400"/>
                        </a:spcBef>
                        <a:spcAft>
                          <a:spcPts val="400"/>
                        </a:spcAft>
                        <a:tabLst>
                          <a:tab pos="180340" algn="l"/>
                          <a:tab pos="540385" algn="l"/>
                          <a:tab pos="900430" algn="l"/>
                          <a:tab pos="1260475" algn="l"/>
                          <a:tab pos="1620520" algn="l"/>
                          <a:tab pos="1980565" algn="l"/>
                          <a:tab pos="2340610" algn="l"/>
                        </a:tabLst>
                      </a:pPr>
                      <a:r>
                        <a:rPr lang="en-US" sz="2000" b="1" kern="1200" dirty="0" err="1" smtClean="0">
                          <a:solidFill>
                            <a:schemeClr val="bg2"/>
                          </a:solidFill>
                          <a:latin typeface="+mj-lt"/>
                          <a:ea typeface="MS Mincho"/>
                          <a:cs typeface="Vrinda" pitchFamily="2" charset="0"/>
                        </a:rPr>
                        <a:t>Titre</a:t>
                      </a:r>
                      <a:endParaRPr lang="en-US" sz="2000" b="1" kern="1200" dirty="0">
                        <a:solidFill>
                          <a:schemeClr val="bg2"/>
                        </a:solidFill>
                        <a:latin typeface="+mj-lt"/>
                        <a:ea typeface="MS Mincho"/>
                        <a:cs typeface="Vrinda" pitchFamily="2" charset="0"/>
                      </a:endParaRPr>
                    </a:p>
                  </a:txBody>
                  <a:tcPr marL="68580" marR="68580" marT="0" marB="0"/>
                </a:tc>
              </a:tr>
              <a:tr h="628308">
                <a:tc>
                  <a:txBody>
                    <a:bodyPr/>
                    <a:lstStyle/>
                    <a:p>
                      <a:pPr hangingPunct="0">
                        <a:spcBef>
                          <a:spcPts val="600"/>
                        </a:spcBef>
                        <a:spcAft>
                          <a:spcPts val="0"/>
                        </a:spcAft>
                        <a:tabLst>
                          <a:tab pos="504190" algn="l"/>
                          <a:tab pos="756285" algn="l"/>
                          <a:tab pos="1008380" algn="l"/>
                          <a:tab pos="1260475" algn="l"/>
                        </a:tabLst>
                      </a:pPr>
                      <a:r>
                        <a:rPr lang="en-GB" sz="2000" b="1" kern="1200" dirty="0">
                          <a:solidFill>
                            <a:schemeClr val="bg2"/>
                          </a:solidFill>
                          <a:latin typeface="+mj-lt"/>
                          <a:ea typeface="MS Mincho"/>
                          <a:cs typeface="Vrinda" pitchFamily="2" charset="0"/>
                        </a:rPr>
                        <a:t>WP2/12</a:t>
                      </a:r>
                      <a:endParaRPr lang="en-US" sz="2000" b="1" kern="1200" dirty="0">
                        <a:solidFill>
                          <a:schemeClr val="bg2"/>
                        </a:solidFill>
                        <a:latin typeface="+mj-lt"/>
                        <a:ea typeface="MS Mincho"/>
                        <a:cs typeface="Vrinda" pitchFamily="2" charset="0"/>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fr-FR" sz="1600" b="1" kern="1200" dirty="0" smtClean="0">
                          <a:solidFill>
                            <a:schemeClr val="bg2"/>
                          </a:solidFill>
                          <a:latin typeface="+mj-lt"/>
                          <a:ea typeface="MS Mincho"/>
                          <a:cs typeface="Vrinda" pitchFamily="2" charset="0"/>
                        </a:rPr>
                        <a:t>Modèles et outils objectifs pour la qualité multimédia</a:t>
                      </a:r>
                      <a:endParaRPr lang="en-GB" sz="1600" b="1" kern="1200" dirty="0" smtClean="0">
                        <a:solidFill>
                          <a:schemeClr val="bg2"/>
                        </a:solidFill>
                        <a:latin typeface="+mj-lt"/>
                        <a:ea typeface="MS Mincho"/>
                        <a:cs typeface="Vrinda" pitchFamily="2" charset="0"/>
                      </a:endParaRPr>
                    </a:p>
                  </a:txBody>
                  <a:tcPr marL="68580" marR="68580" marT="0" marB="0"/>
                </a:tc>
              </a:tr>
              <a:tr h="1217338">
                <a:tc>
                  <a:txBody>
                    <a:bodyPr/>
                    <a:lstStyle/>
                    <a:p>
                      <a:pPr hangingPunct="0">
                        <a:spcBef>
                          <a:spcPts val="600"/>
                        </a:spcBef>
                        <a:spcAft>
                          <a:spcPts val="0"/>
                        </a:spcAft>
                        <a:tabLst>
                          <a:tab pos="504190" algn="l"/>
                          <a:tab pos="756285" algn="l"/>
                          <a:tab pos="1008380" algn="l"/>
                          <a:tab pos="1260475" algn="l"/>
                        </a:tabLst>
                      </a:pPr>
                      <a:r>
                        <a:rPr lang="en-US" sz="2000" b="1" kern="1200" dirty="0">
                          <a:solidFill>
                            <a:schemeClr val="bg2"/>
                          </a:solidFill>
                          <a:latin typeface="+mj-lt"/>
                          <a:ea typeface="MS Mincho"/>
                          <a:cs typeface="Vrinda" pitchFamily="2" charset="0"/>
                        </a:rPr>
                        <a:t>Q8/12</a:t>
                      </a: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fr-FR" sz="1600" b="1" kern="1200" dirty="0" smtClean="0">
                          <a:solidFill>
                            <a:schemeClr val="bg2"/>
                          </a:solidFill>
                          <a:latin typeface="+mj-lt"/>
                          <a:ea typeface="MS Mincho"/>
                          <a:cs typeface="Vrinda" pitchFamily="2" charset="0"/>
                        </a:rPr>
                        <a:t>L'extension du E-Modèle dans la transmission large bande et les scénarios futurs de télécommunication et d'application </a:t>
                      </a:r>
                      <a:endParaRPr lang="en-US" sz="1600" b="1" kern="1200" dirty="0" smtClean="0">
                        <a:solidFill>
                          <a:schemeClr val="bg2"/>
                        </a:solidFill>
                        <a:latin typeface="+mj-lt"/>
                        <a:ea typeface="MS Mincho"/>
                        <a:cs typeface="Vrinda" pitchFamily="2" charset="0"/>
                      </a:endParaRPr>
                    </a:p>
                  </a:txBody>
                  <a:tcPr marL="68580" marR="68580" marT="0" marB="0" anchor="ctr"/>
                </a:tc>
              </a:tr>
              <a:tr h="1564489">
                <a:tc>
                  <a:txBody>
                    <a:bodyPr/>
                    <a:lstStyle/>
                    <a:p>
                      <a:pPr hangingPunct="0">
                        <a:spcBef>
                          <a:spcPts val="600"/>
                        </a:spcBef>
                        <a:spcAft>
                          <a:spcPts val="0"/>
                        </a:spcAft>
                        <a:tabLst>
                          <a:tab pos="504190" algn="l"/>
                          <a:tab pos="756285" algn="l"/>
                          <a:tab pos="1008380" algn="l"/>
                          <a:tab pos="1260475" algn="l"/>
                        </a:tabLst>
                      </a:pPr>
                      <a:r>
                        <a:rPr lang="en-US" sz="2000" b="1" kern="1200" dirty="0">
                          <a:solidFill>
                            <a:schemeClr val="bg2"/>
                          </a:solidFill>
                          <a:latin typeface="+mj-lt"/>
                          <a:ea typeface="MS Mincho"/>
                          <a:cs typeface="Vrinda" pitchFamily="2" charset="0"/>
                        </a:rPr>
                        <a:t>Q9/12</a:t>
                      </a: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fr-FR" sz="1600" b="1" kern="1200" dirty="0" smtClean="0">
                          <a:solidFill>
                            <a:schemeClr val="bg2"/>
                          </a:solidFill>
                          <a:latin typeface="+mj-lt"/>
                          <a:ea typeface="MS Mincho"/>
                          <a:cs typeface="Vrinda" pitchFamily="2" charset="0"/>
                        </a:rPr>
                        <a:t>Méthodes objectives perceptuelles pour la voix, l'audio et les mesures de qualité visuelle dans les services de télécommunication</a:t>
                      </a:r>
                      <a:endParaRPr lang="en-US" sz="1600" b="1" kern="1200" dirty="0" smtClean="0">
                        <a:solidFill>
                          <a:schemeClr val="bg2"/>
                        </a:solidFill>
                        <a:latin typeface="+mj-lt"/>
                        <a:ea typeface="MS Mincho"/>
                        <a:cs typeface="Vrinda" pitchFamily="2" charset="0"/>
                      </a:endParaRPr>
                    </a:p>
                  </a:txBody>
                  <a:tcPr marL="68580" marR="68580" marT="0" marB="0" anchor="ctr"/>
                </a:tc>
              </a:tr>
              <a:tr h="1217338">
                <a:tc>
                  <a:txBody>
                    <a:bodyPr/>
                    <a:lstStyle/>
                    <a:p>
                      <a:pPr hangingPunct="0">
                        <a:spcBef>
                          <a:spcPts val="600"/>
                        </a:spcBef>
                        <a:spcAft>
                          <a:spcPts val="0"/>
                        </a:spcAft>
                        <a:tabLst>
                          <a:tab pos="504190" algn="l"/>
                          <a:tab pos="756285" algn="l"/>
                          <a:tab pos="1008380" algn="l"/>
                          <a:tab pos="1260475" algn="l"/>
                        </a:tabLst>
                      </a:pPr>
                      <a:r>
                        <a:rPr lang="en-US" sz="2000" b="1" kern="1200" dirty="0">
                          <a:solidFill>
                            <a:schemeClr val="bg2"/>
                          </a:solidFill>
                          <a:latin typeface="+mj-lt"/>
                          <a:ea typeface="MS Mincho"/>
                          <a:cs typeface="Vrinda" pitchFamily="2" charset="0"/>
                        </a:rPr>
                        <a:t>Q14/12</a:t>
                      </a: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fr-FR" sz="1600" b="1" kern="1200" dirty="0" smtClean="0">
                          <a:solidFill>
                            <a:schemeClr val="bg2"/>
                          </a:solidFill>
                          <a:latin typeface="+mj-lt"/>
                          <a:ea typeface="MS Mincho"/>
                          <a:cs typeface="Vrinda" pitchFamily="2" charset="0"/>
                        </a:rPr>
                        <a:t>Développement de modèles et d’outils paramétriques pour l'évaluation de la qualité multimédia</a:t>
                      </a:r>
                      <a:endParaRPr lang="en-US" sz="1600" b="1" kern="1200" dirty="0" smtClean="0">
                        <a:solidFill>
                          <a:schemeClr val="bg2"/>
                        </a:solidFill>
                        <a:latin typeface="+mj-lt"/>
                        <a:ea typeface="MS Mincho"/>
                        <a:cs typeface="Vrinda" pitchFamily="2" charset="0"/>
                      </a:endParaRPr>
                    </a:p>
                  </a:txBody>
                  <a:tcPr marL="68580" marR="68580" marT="0" marB="0" anchor="ctr"/>
                </a:tc>
              </a:tr>
              <a:tr h="1217338">
                <a:tc>
                  <a:txBody>
                    <a:bodyPr/>
                    <a:lstStyle/>
                    <a:p>
                      <a:pPr hangingPunct="0">
                        <a:spcBef>
                          <a:spcPts val="600"/>
                        </a:spcBef>
                        <a:spcAft>
                          <a:spcPts val="0"/>
                        </a:spcAft>
                        <a:tabLst>
                          <a:tab pos="504190" algn="l"/>
                          <a:tab pos="756285" algn="l"/>
                          <a:tab pos="1008380" algn="l"/>
                          <a:tab pos="1260475" algn="l"/>
                        </a:tabLst>
                      </a:pPr>
                      <a:r>
                        <a:rPr lang="en-US" sz="2000" b="1" kern="1200" dirty="0">
                          <a:solidFill>
                            <a:schemeClr val="bg2"/>
                          </a:solidFill>
                          <a:latin typeface="+mj-lt"/>
                          <a:ea typeface="MS Mincho"/>
                          <a:cs typeface="Vrinda" pitchFamily="2" charset="0"/>
                        </a:rPr>
                        <a:t>Q15/12</a:t>
                      </a: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fr-FR" sz="1600" b="1" kern="1200" dirty="0" smtClean="0">
                          <a:solidFill>
                            <a:schemeClr val="bg2"/>
                          </a:solidFill>
                          <a:latin typeface="+mj-lt"/>
                          <a:ea typeface="MS Mincho"/>
                          <a:cs typeface="Vrinda" pitchFamily="2" charset="0"/>
                        </a:rPr>
                        <a:t>Évaluation objective de la qualité/ performance de transmission du son</a:t>
                      </a:r>
                      <a:r>
                        <a:rPr lang="fr-FR" sz="1600" b="1" kern="1200" baseline="0" dirty="0" smtClean="0">
                          <a:solidFill>
                            <a:schemeClr val="bg2"/>
                          </a:solidFill>
                          <a:latin typeface="+mj-lt"/>
                          <a:ea typeface="MS Mincho"/>
                          <a:cs typeface="Vrinda" pitchFamily="2" charset="0"/>
                        </a:rPr>
                        <a:t> et parole </a:t>
                      </a:r>
                      <a:r>
                        <a:rPr lang="fr-FR" sz="1600" b="1" kern="1200" dirty="0" smtClean="0">
                          <a:solidFill>
                            <a:schemeClr val="bg2"/>
                          </a:solidFill>
                          <a:latin typeface="+mj-lt"/>
                          <a:ea typeface="MS Mincho"/>
                          <a:cs typeface="Vrinda" pitchFamily="2" charset="0"/>
                        </a:rPr>
                        <a:t>dans les réseaux </a:t>
                      </a:r>
                      <a:endParaRPr lang="en-US" sz="1600" b="1" kern="1200" dirty="0" smtClean="0">
                        <a:solidFill>
                          <a:schemeClr val="bg2"/>
                        </a:solidFill>
                        <a:latin typeface="+mj-lt"/>
                        <a:ea typeface="MS Mincho"/>
                        <a:cs typeface="Vrinda" pitchFamily="2" charset="0"/>
                      </a:endParaRPr>
                    </a:p>
                  </a:txBody>
                  <a:tcPr marL="68580" marR="68580" marT="0" marB="0" anchor="ctr"/>
                </a:tc>
              </a:tr>
            </a:tbl>
          </a:graphicData>
        </a:graphic>
      </p:graphicFrame>
      <p:sp>
        <p:nvSpPr>
          <p:cNvPr id="4" name="Slide Number Placeholder 3"/>
          <p:cNvSpPr>
            <a:spLocks noGrp="1"/>
          </p:cNvSpPr>
          <p:nvPr>
            <p:ph type="sldNum" sz="quarter" idx="10"/>
          </p:nvPr>
        </p:nvSpPr>
        <p:spPr/>
        <p:txBody>
          <a:bodyPr/>
          <a:lstStyle/>
          <a:p>
            <a:pPr>
              <a:defRPr/>
            </a:pPr>
            <a:fld id="{8B72A595-D2AA-4003-BB35-64A2F86D9BD3}" type="slidenum">
              <a:rPr lang="en-US" smtClean="0"/>
              <a:pPr>
                <a:defRPr/>
              </a:pPr>
              <a:t>11</a:t>
            </a:fld>
            <a:endParaRPr lang="en-US"/>
          </a:p>
        </p:txBody>
      </p:sp>
      <p:pic>
        <p:nvPicPr>
          <p:cNvPr id="7" name="Picture 6" descr="ITUseries"/>
          <p:cNvPicPr>
            <a:picLocks noChangeAspect="1" noChangeArrowheads="1"/>
          </p:cNvPicPr>
          <p:nvPr/>
        </p:nvPicPr>
        <p:blipFill>
          <a:blip r:embed="rId3" cstate="print">
            <a:extLst>
              <a:ext uri="{28A0092B-C50C-407E-A947-70E740481C1C}">
                <a14:useLocalDpi xmlns:a14="http://schemas.microsoft.com/office/drawing/2010/main" val="0"/>
              </a:ext>
            </a:extLst>
          </a:blip>
          <a:srcRect t="17264" b="69327"/>
          <a:stretch>
            <a:fillRect/>
          </a:stretch>
        </p:blipFill>
        <p:spPr bwMode="auto">
          <a:xfrm>
            <a:off x="7429520" y="6429396"/>
            <a:ext cx="1350963" cy="428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half" idx="1"/>
            <p:extLst>
              <p:ext uri="{D42A27DB-BD31-4B8C-83A1-F6EECF244321}">
                <p14:modId xmlns:p14="http://schemas.microsoft.com/office/powerpoint/2010/main" val="2684673282"/>
              </p:ext>
            </p:extLst>
          </p:nvPr>
        </p:nvGraphicFramePr>
        <p:xfrm>
          <a:off x="457200" y="214313"/>
          <a:ext cx="8472488" cy="4886960"/>
        </p:xfrm>
        <a:graphic>
          <a:graphicData uri="http://schemas.openxmlformats.org/drawingml/2006/table">
            <a:tbl>
              <a:tblPr firstRow="1" bandRow="1">
                <a:tableStyleId>{0E3FDE45-AF77-4B5C-9715-49D594BDF05E}</a:tableStyleId>
              </a:tblPr>
              <a:tblGrid>
                <a:gridCol w="4236244"/>
                <a:gridCol w="4236244"/>
              </a:tblGrid>
              <a:tr h="370840">
                <a:tc>
                  <a:txBody>
                    <a:bodyPr/>
                    <a:lstStyle/>
                    <a:p>
                      <a:pPr marL="0" algn="l" defTabSz="914400" rtl="0" eaLnBrk="1" latinLnBrk="0" hangingPunct="0">
                        <a:spcBef>
                          <a:spcPts val="400"/>
                        </a:spcBef>
                        <a:spcAft>
                          <a:spcPts val="400"/>
                        </a:spcAft>
                        <a:tabLst>
                          <a:tab pos="180340" algn="l"/>
                          <a:tab pos="540385" algn="l"/>
                          <a:tab pos="900430" algn="l"/>
                          <a:tab pos="1260475" algn="l"/>
                          <a:tab pos="1620520" algn="l"/>
                          <a:tab pos="1980565" algn="l"/>
                          <a:tab pos="2340610" algn="l"/>
                        </a:tabLst>
                      </a:pPr>
                      <a:r>
                        <a:rPr lang="en-US" sz="2000" b="1" kern="1200" dirty="0" smtClean="0">
                          <a:solidFill>
                            <a:schemeClr val="bg2"/>
                          </a:solidFill>
                          <a:latin typeface="+mj-lt"/>
                          <a:ea typeface="MS Mincho"/>
                          <a:cs typeface="Vrinda" pitchFamily="2" charset="0"/>
                        </a:rPr>
                        <a:t>Question</a:t>
                      </a:r>
                      <a:endParaRPr lang="en-US" sz="2000" b="1" kern="1200" dirty="0">
                        <a:solidFill>
                          <a:schemeClr val="bg2"/>
                        </a:solidFill>
                        <a:latin typeface="+mj-lt"/>
                        <a:ea typeface="MS Mincho"/>
                        <a:cs typeface="Vrinda" pitchFamily="2" charset="0"/>
                      </a:endParaRPr>
                    </a:p>
                  </a:txBody>
                  <a:tcPr marL="68580" marR="68580" marT="0" marB="0"/>
                </a:tc>
                <a:tc>
                  <a:txBody>
                    <a:bodyPr/>
                    <a:lstStyle/>
                    <a:p>
                      <a:pPr marL="0" algn="l" defTabSz="914400" rtl="0" eaLnBrk="1" latinLnBrk="0" hangingPunct="0">
                        <a:spcBef>
                          <a:spcPts val="400"/>
                        </a:spcBef>
                        <a:spcAft>
                          <a:spcPts val="400"/>
                        </a:spcAft>
                        <a:tabLst>
                          <a:tab pos="180340" algn="l"/>
                          <a:tab pos="540385" algn="l"/>
                          <a:tab pos="900430" algn="l"/>
                          <a:tab pos="1260475" algn="l"/>
                          <a:tab pos="1620520" algn="l"/>
                          <a:tab pos="1980565" algn="l"/>
                          <a:tab pos="2340610" algn="l"/>
                        </a:tabLst>
                      </a:pPr>
                      <a:r>
                        <a:rPr lang="en-US" sz="2000" b="1" kern="1200" dirty="0" err="1" smtClean="0">
                          <a:solidFill>
                            <a:schemeClr val="bg2"/>
                          </a:solidFill>
                          <a:latin typeface="+mj-lt"/>
                          <a:ea typeface="MS Mincho"/>
                          <a:cs typeface="Vrinda" pitchFamily="2" charset="0"/>
                        </a:rPr>
                        <a:t>Titre</a:t>
                      </a:r>
                      <a:endParaRPr lang="en-US" sz="2000" b="1" kern="1200" dirty="0">
                        <a:solidFill>
                          <a:schemeClr val="bg2"/>
                        </a:solidFill>
                        <a:latin typeface="+mj-lt"/>
                        <a:ea typeface="MS Mincho"/>
                        <a:cs typeface="Vrinda" pitchFamily="2" charset="0"/>
                      </a:endParaRPr>
                    </a:p>
                  </a:txBody>
                  <a:tcPr marL="68580" marR="68580" marT="0" marB="0"/>
                </a:tc>
              </a:tr>
              <a:tr h="370840">
                <a:tc>
                  <a:txBody>
                    <a:bodyPr/>
                    <a:lstStyle/>
                    <a:p>
                      <a:pPr hangingPunct="0">
                        <a:spcBef>
                          <a:spcPts val="600"/>
                        </a:spcBef>
                        <a:spcAft>
                          <a:spcPts val="0"/>
                        </a:spcAft>
                        <a:tabLst>
                          <a:tab pos="504190" algn="l"/>
                          <a:tab pos="756285" algn="l"/>
                          <a:tab pos="1008380" algn="l"/>
                          <a:tab pos="1260475" algn="l"/>
                        </a:tabLst>
                      </a:pPr>
                      <a:r>
                        <a:rPr lang="en-US" sz="2000" b="1" kern="1200" dirty="0">
                          <a:solidFill>
                            <a:schemeClr val="bg2"/>
                          </a:solidFill>
                          <a:latin typeface="+mj-lt"/>
                          <a:ea typeface="MS Mincho"/>
                          <a:cs typeface="Vrinda" pitchFamily="2" charset="0"/>
                        </a:rPr>
                        <a:t>Q16/12</a:t>
                      </a: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fr-FR" sz="1600" b="1" kern="1200" dirty="0" smtClean="0">
                          <a:solidFill>
                            <a:schemeClr val="bg2"/>
                          </a:solidFill>
                          <a:latin typeface="+mj-lt"/>
                          <a:ea typeface="MS Mincho"/>
                          <a:cs typeface="Vrinda" pitchFamily="2" charset="0"/>
                        </a:rPr>
                        <a:t>Cadre des fonctions de diagnostic et leur interaction avec des modèles objectifs externes pour prédire la qualité des médias</a:t>
                      </a:r>
                      <a:endParaRPr lang="en-US" sz="1600" b="1" kern="1200" dirty="0" smtClean="0">
                        <a:solidFill>
                          <a:schemeClr val="bg2"/>
                        </a:solidFill>
                        <a:latin typeface="+mj-lt"/>
                        <a:ea typeface="MS Mincho"/>
                        <a:cs typeface="Vrinda" pitchFamily="2" charset="0"/>
                      </a:endParaRPr>
                    </a:p>
                  </a:txBody>
                  <a:tcPr marL="68580" marR="68580" marT="0" marB="0" anchor="ctr"/>
                </a:tc>
              </a:tr>
              <a:tr h="370840">
                <a:tc>
                  <a:txBody>
                    <a:bodyPr/>
                    <a:lstStyle/>
                    <a:p>
                      <a:pPr hangingPunct="0">
                        <a:spcBef>
                          <a:spcPts val="600"/>
                        </a:spcBef>
                        <a:spcAft>
                          <a:spcPts val="0"/>
                        </a:spcAft>
                        <a:tabLst>
                          <a:tab pos="504190" algn="l"/>
                          <a:tab pos="756285" algn="l"/>
                          <a:tab pos="1008380" algn="l"/>
                          <a:tab pos="1260475" algn="l"/>
                        </a:tabLst>
                      </a:pPr>
                      <a:r>
                        <a:rPr lang="en-GB" sz="2000" b="1" kern="1200" dirty="0">
                          <a:solidFill>
                            <a:schemeClr val="bg2"/>
                          </a:solidFill>
                          <a:latin typeface="+mj-lt"/>
                          <a:ea typeface="MS Mincho"/>
                          <a:cs typeface="Vrinda" pitchFamily="2" charset="0"/>
                        </a:rPr>
                        <a:t>WP3/12</a:t>
                      </a:r>
                      <a:endParaRPr lang="en-US" sz="2000" b="1" kern="1200" dirty="0">
                        <a:solidFill>
                          <a:schemeClr val="bg2"/>
                        </a:solidFill>
                        <a:latin typeface="+mj-lt"/>
                        <a:ea typeface="MS Mincho"/>
                        <a:cs typeface="Vrinda" pitchFamily="2" charset="0"/>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fr-FR" sz="1600" b="1" kern="1200" dirty="0" err="1" smtClean="0">
                          <a:solidFill>
                            <a:schemeClr val="bg2"/>
                          </a:solidFill>
                          <a:latin typeface="+mj-lt"/>
                          <a:ea typeface="MS Mincho"/>
                          <a:cs typeface="Vrinda" pitchFamily="2" charset="0"/>
                        </a:rPr>
                        <a:t>QoS</a:t>
                      </a:r>
                      <a:r>
                        <a:rPr lang="fr-FR" sz="1600" b="1" kern="1200" dirty="0" smtClean="0">
                          <a:solidFill>
                            <a:schemeClr val="bg2"/>
                          </a:solidFill>
                          <a:latin typeface="+mj-lt"/>
                          <a:ea typeface="MS Mincho"/>
                          <a:cs typeface="Vrinda" pitchFamily="2" charset="0"/>
                        </a:rPr>
                        <a:t> et </a:t>
                      </a:r>
                      <a:r>
                        <a:rPr lang="fr-FR" sz="1600" b="1" kern="1200" dirty="0" err="1" smtClean="0">
                          <a:solidFill>
                            <a:schemeClr val="bg2"/>
                          </a:solidFill>
                          <a:latin typeface="+mj-lt"/>
                          <a:ea typeface="MS Mincho"/>
                          <a:cs typeface="Vrinda" pitchFamily="2" charset="0"/>
                        </a:rPr>
                        <a:t>QoE</a:t>
                      </a:r>
                      <a:r>
                        <a:rPr lang="fr-FR" sz="1600" b="1" kern="1200" dirty="0" smtClean="0">
                          <a:solidFill>
                            <a:schemeClr val="bg2"/>
                          </a:solidFill>
                          <a:latin typeface="+mj-lt"/>
                          <a:ea typeface="MS Mincho"/>
                          <a:cs typeface="Vrinda" pitchFamily="2" charset="0"/>
                        </a:rPr>
                        <a:t> Multimédia</a:t>
                      </a:r>
                      <a:endParaRPr lang="en-GB" sz="1600" b="1" kern="1200" dirty="0" smtClean="0">
                        <a:solidFill>
                          <a:schemeClr val="bg2"/>
                        </a:solidFill>
                        <a:latin typeface="+mj-lt"/>
                        <a:ea typeface="MS Mincho"/>
                        <a:cs typeface="Vrinda" pitchFamily="2" charset="0"/>
                      </a:endParaRPr>
                    </a:p>
                  </a:txBody>
                  <a:tcPr marL="68580" marR="68580" marT="0" marB="0"/>
                </a:tc>
              </a:tr>
              <a:tr h="370840">
                <a:tc>
                  <a:txBody>
                    <a:bodyPr/>
                    <a:lstStyle/>
                    <a:p>
                      <a:pPr hangingPunct="0">
                        <a:spcBef>
                          <a:spcPts val="600"/>
                        </a:spcBef>
                        <a:spcAft>
                          <a:spcPts val="0"/>
                        </a:spcAft>
                        <a:tabLst>
                          <a:tab pos="504190" algn="l"/>
                          <a:tab pos="756285" algn="l"/>
                          <a:tab pos="1008380" algn="l"/>
                          <a:tab pos="1260475" algn="l"/>
                        </a:tabLst>
                      </a:pPr>
                      <a:r>
                        <a:rPr lang="en-US" sz="2000" b="1" kern="1200" dirty="0">
                          <a:solidFill>
                            <a:schemeClr val="bg2"/>
                          </a:solidFill>
                          <a:latin typeface="+mj-lt"/>
                          <a:ea typeface="MS Mincho"/>
                          <a:cs typeface="Vrinda" pitchFamily="2" charset="0"/>
                        </a:rPr>
                        <a:t>Q11/12</a:t>
                      </a: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fr-FR" sz="1600" b="1" kern="1200" dirty="0" smtClean="0">
                          <a:solidFill>
                            <a:schemeClr val="bg2"/>
                          </a:solidFill>
                          <a:latin typeface="+mj-lt"/>
                          <a:ea typeface="MS Mincho"/>
                          <a:cs typeface="Vrinda" pitchFamily="2" charset="0"/>
                        </a:rPr>
                        <a:t>Interfonctionnement de la performance et gestion du trafic pour les réseaux de nouvelle génération</a:t>
                      </a:r>
                      <a:endParaRPr lang="en-US" sz="1600" b="1" kern="1200" dirty="0" smtClean="0">
                        <a:solidFill>
                          <a:schemeClr val="bg2"/>
                        </a:solidFill>
                        <a:latin typeface="+mj-lt"/>
                        <a:ea typeface="MS Mincho"/>
                        <a:cs typeface="Vrinda" pitchFamily="2" charset="0"/>
                      </a:endParaRPr>
                    </a:p>
                  </a:txBody>
                  <a:tcPr marL="68580" marR="68580" marT="0" marB="0" anchor="ctr"/>
                </a:tc>
              </a:tr>
              <a:tr h="370840">
                <a:tc>
                  <a:txBody>
                    <a:bodyPr/>
                    <a:lstStyle/>
                    <a:p>
                      <a:pPr hangingPunct="0">
                        <a:spcBef>
                          <a:spcPts val="600"/>
                        </a:spcBef>
                        <a:spcAft>
                          <a:spcPts val="0"/>
                        </a:spcAft>
                        <a:tabLst>
                          <a:tab pos="504190" algn="l"/>
                          <a:tab pos="756285" algn="l"/>
                          <a:tab pos="1008380" algn="l"/>
                          <a:tab pos="1260475" algn="l"/>
                        </a:tabLst>
                      </a:pPr>
                      <a:r>
                        <a:rPr lang="en-US" sz="2000" b="1" kern="1200" dirty="0">
                          <a:solidFill>
                            <a:schemeClr val="bg2"/>
                          </a:solidFill>
                          <a:latin typeface="+mj-lt"/>
                          <a:ea typeface="MS Mincho"/>
                          <a:cs typeface="Vrinda" pitchFamily="2" charset="0"/>
                        </a:rPr>
                        <a:t>Q12/12</a:t>
                      </a: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fr-FR" sz="1600" b="1" kern="1200" dirty="0" smtClean="0">
                          <a:solidFill>
                            <a:schemeClr val="bg2"/>
                          </a:solidFill>
                          <a:latin typeface="+mj-lt"/>
                          <a:ea typeface="MS Mincho"/>
                          <a:cs typeface="Vrinda" pitchFamily="2" charset="0"/>
                        </a:rPr>
                        <a:t>Aspects opérationnels de la qualité de service des réseaux de télécommunication</a:t>
                      </a:r>
                      <a:endParaRPr lang="en-US" sz="1600" b="1" kern="1200" dirty="0" smtClean="0">
                        <a:solidFill>
                          <a:schemeClr val="bg2"/>
                        </a:solidFill>
                        <a:latin typeface="+mj-lt"/>
                        <a:ea typeface="MS Mincho"/>
                        <a:cs typeface="Vrinda" pitchFamily="2" charset="0"/>
                      </a:endParaRPr>
                    </a:p>
                  </a:txBody>
                  <a:tcPr marL="68580" marR="68580" marT="0" marB="0" anchor="ctr"/>
                </a:tc>
              </a:tr>
              <a:tr h="370840">
                <a:tc>
                  <a:txBody>
                    <a:bodyPr/>
                    <a:lstStyle/>
                    <a:p>
                      <a:pPr hangingPunct="0">
                        <a:spcBef>
                          <a:spcPts val="600"/>
                        </a:spcBef>
                        <a:spcAft>
                          <a:spcPts val="0"/>
                        </a:spcAft>
                        <a:tabLst>
                          <a:tab pos="504190" algn="l"/>
                          <a:tab pos="756285" algn="l"/>
                          <a:tab pos="1008380" algn="l"/>
                          <a:tab pos="1260475" algn="l"/>
                        </a:tabLst>
                      </a:pPr>
                      <a:r>
                        <a:rPr lang="en-US" sz="2000" b="1" kern="1200" dirty="0">
                          <a:solidFill>
                            <a:schemeClr val="bg2"/>
                          </a:solidFill>
                          <a:latin typeface="+mj-lt"/>
                          <a:ea typeface="MS Mincho"/>
                          <a:cs typeface="Vrinda" pitchFamily="2" charset="0"/>
                        </a:rPr>
                        <a:t>Q13/12</a:t>
                      </a: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fr-FR" sz="1600" b="1" kern="1200" dirty="0" smtClean="0">
                          <a:solidFill>
                            <a:schemeClr val="bg2"/>
                          </a:solidFill>
                          <a:latin typeface="+mj-lt"/>
                          <a:ea typeface="MS Mincho"/>
                          <a:cs typeface="Vrinda" pitchFamily="2" charset="0"/>
                        </a:rPr>
                        <a:t>Exigences en matière de </a:t>
                      </a:r>
                      <a:r>
                        <a:rPr lang="fr-FR" sz="1600" b="1" kern="1200" dirty="0" err="1" smtClean="0">
                          <a:solidFill>
                            <a:schemeClr val="bg2"/>
                          </a:solidFill>
                          <a:latin typeface="+mj-lt"/>
                          <a:ea typeface="MS Mincho"/>
                          <a:cs typeface="Vrinda" pitchFamily="2" charset="0"/>
                        </a:rPr>
                        <a:t>QoE</a:t>
                      </a:r>
                      <a:r>
                        <a:rPr lang="fr-FR" sz="1600" b="1" kern="1200" dirty="0" smtClean="0">
                          <a:solidFill>
                            <a:schemeClr val="bg2"/>
                          </a:solidFill>
                          <a:latin typeface="+mj-lt"/>
                          <a:ea typeface="MS Mincho"/>
                          <a:cs typeface="Vrinda" pitchFamily="2" charset="0"/>
                        </a:rPr>
                        <a:t>, </a:t>
                      </a:r>
                      <a:r>
                        <a:rPr lang="fr-FR" sz="1600" b="1" kern="1200" dirty="0" err="1" smtClean="0">
                          <a:solidFill>
                            <a:schemeClr val="bg2"/>
                          </a:solidFill>
                          <a:latin typeface="+mj-lt"/>
                          <a:ea typeface="MS Mincho"/>
                          <a:cs typeface="Vrinda" pitchFamily="2" charset="0"/>
                        </a:rPr>
                        <a:t>QoS</a:t>
                      </a:r>
                      <a:r>
                        <a:rPr lang="fr-FR" sz="1600" b="1" kern="1200" dirty="0" smtClean="0">
                          <a:solidFill>
                            <a:schemeClr val="bg2"/>
                          </a:solidFill>
                          <a:latin typeface="+mj-lt"/>
                          <a:ea typeface="MS Mincho"/>
                          <a:cs typeface="Vrinda" pitchFamily="2" charset="0"/>
                        </a:rPr>
                        <a:t> et de performance et les méthodes d'évaluation pour le multimédia</a:t>
                      </a:r>
                      <a:endParaRPr lang="en-US" sz="1600" b="1" kern="1200" dirty="0" smtClean="0">
                        <a:solidFill>
                          <a:schemeClr val="bg2"/>
                        </a:solidFill>
                        <a:latin typeface="+mj-lt"/>
                        <a:ea typeface="MS Mincho"/>
                        <a:cs typeface="Vrinda" pitchFamily="2" charset="0"/>
                      </a:endParaRPr>
                    </a:p>
                  </a:txBody>
                  <a:tcPr marL="68580" marR="68580" marT="0" marB="0" anchor="ctr"/>
                </a:tc>
              </a:tr>
              <a:tr h="370840">
                <a:tc>
                  <a:txBody>
                    <a:bodyPr/>
                    <a:lstStyle/>
                    <a:p>
                      <a:pPr hangingPunct="0">
                        <a:spcBef>
                          <a:spcPts val="600"/>
                        </a:spcBef>
                        <a:spcAft>
                          <a:spcPts val="0"/>
                        </a:spcAft>
                        <a:tabLst>
                          <a:tab pos="504190" algn="l"/>
                          <a:tab pos="756285" algn="l"/>
                          <a:tab pos="1008380" algn="l"/>
                          <a:tab pos="1260475" algn="l"/>
                        </a:tabLst>
                      </a:pPr>
                      <a:r>
                        <a:rPr lang="en-US" sz="2000" b="1" kern="1200" dirty="0">
                          <a:solidFill>
                            <a:schemeClr val="bg2"/>
                          </a:solidFill>
                          <a:latin typeface="+mj-lt"/>
                          <a:ea typeface="MS Mincho"/>
                          <a:cs typeface="Vrinda" pitchFamily="2" charset="0"/>
                        </a:rPr>
                        <a:t>Q17/12</a:t>
                      </a: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fr-FR" sz="1600" b="1" kern="1200" dirty="0" smtClean="0">
                          <a:solidFill>
                            <a:schemeClr val="bg2"/>
                          </a:solidFill>
                          <a:latin typeface="+mj-lt"/>
                          <a:ea typeface="MS Mincho"/>
                          <a:cs typeface="Vrinda" pitchFamily="2" charset="0"/>
                        </a:rPr>
                        <a:t>Performance des réseaux à commutation de paquets et d'autres technologies réseau</a:t>
                      </a:r>
                      <a:endParaRPr lang="en-US" sz="1600" b="1" kern="1200" dirty="0" smtClean="0">
                        <a:solidFill>
                          <a:schemeClr val="bg2"/>
                        </a:solidFill>
                        <a:latin typeface="+mj-lt"/>
                        <a:ea typeface="MS Mincho"/>
                        <a:cs typeface="Vrinda" pitchFamily="2" charset="0"/>
                      </a:endParaRPr>
                    </a:p>
                  </a:txBody>
                  <a:tcPr marL="68580" marR="68580" marT="0" marB="0"/>
                </a:tc>
              </a:tr>
            </a:tbl>
          </a:graphicData>
        </a:graphic>
      </p:graphicFrame>
      <p:sp>
        <p:nvSpPr>
          <p:cNvPr id="4" name="Slide Number Placeholder 3"/>
          <p:cNvSpPr>
            <a:spLocks noGrp="1"/>
          </p:cNvSpPr>
          <p:nvPr>
            <p:ph type="sldNum" sz="quarter" idx="10"/>
          </p:nvPr>
        </p:nvSpPr>
        <p:spPr/>
        <p:txBody>
          <a:bodyPr/>
          <a:lstStyle/>
          <a:p>
            <a:pPr>
              <a:defRPr/>
            </a:pPr>
            <a:fld id="{8B72A595-D2AA-4003-BB35-64A2F86D9BD3}" type="slidenum">
              <a:rPr lang="en-US" smtClean="0"/>
              <a:pPr>
                <a:defRPr/>
              </a:pPr>
              <a:t>12</a:t>
            </a:fld>
            <a:endParaRPr lang="en-US"/>
          </a:p>
        </p:txBody>
      </p:sp>
      <p:pic>
        <p:nvPicPr>
          <p:cNvPr id="7" name="Picture 6" descr="ITUseries"/>
          <p:cNvPicPr>
            <a:picLocks noChangeAspect="1" noChangeArrowheads="1"/>
          </p:cNvPicPr>
          <p:nvPr/>
        </p:nvPicPr>
        <p:blipFill>
          <a:blip r:embed="rId3" cstate="print">
            <a:extLst>
              <a:ext uri="{28A0092B-C50C-407E-A947-70E740481C1C}">
                <a14:useLocalDpi xmlns:a14="http://schemas.microsoft.com/office/drawing/2010/main" val="0"/>
              </a:ext>
            </a:extLst>
          </a:blip>
          <a:srcRect t="17264" b="69327"/>
          <a:stretch>
            <a:fillRect/>
          </a:stretch>
        </p:blipFill>
        <p:spPr bwMode="auto">
          <a:xfrm>
            <a:off x="7358082" y="6459536"/>
            <a:ext cx="1350963" cy="398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2"/>
          <p:cNvPicPr>
            <a:picLocks noGrp="1" noChangeAspect="1" noChangeArrowheads="1"/>
          </p:cNvPicPr>
          <p:nvPr>
            <p:ph sz="half" idx="1"/>
          </p:nvPr>
        </p:nvPicPr>
        <p:blipFill>
          <a:blip r:embed="rId3" cstate="print"/>
          <a:srcRect/>
          <a:stretch>
            <a:fillRect/>
          </a:stretch>
        </p:blipFill>
        <p:spPr>
          <a:xfrm>
            <a:off x="179512" y="0"/>
            <a:ext cx="8712968" cy="6453336"/>
          </a:xfrm>
          <a:noFill/>
        </p:spPr>
      </p:pic>
      <p:sp>
        <p:nvSpPr>
          <p:cNvPr id="4" name="Slide Number Placeholder 3"/>
          <p:cNvSpPr>
            <a:spLocks noGrp="1"/>
          </p:cNvSpPr>
          <p:nvPr>
            <p:ph type="sldNum" sz="quarter" idx="10"/>
          </p:nvPr>
        </p:nvSpPr>
        <p:spPr/>
        <p:txBody>
          <a:bodyPr/>
          <a:lstStyle/>
          <a:p>
            <a:pPr>
              <a:defRPr/>
            </a:pPr>
            <a:fld id="{8B72A595-D2AA-4003-BB35-64A2F86D9BD3}" type="slidenum">
              <a:rPr lang="en-US" smtClean="0"/>
              <a:pPr>
                <a:defRPr/>
              </a:pPr>
              <a:t>13</a:t>
            </a:fld>
            <a:endParaRPr lang="en-US"/>
          </a:p>
        </p:txBody>
      </p:sp>
      <p:pic>
        <p:nvPicPr>
          <p:cNvPr id="5" name="Picture 4" descr="ITUseries"/>
          <p:cNvPicPr>
            <a:picLocks noChangeAspect="1" noChangeArrowheads="1"/>
          </p:cNvPicPr>
          <p:nvPr/>
        </p:nvPicPr>
        <p:blipFill>
          <a:blip r:embed="rId4" cstate="print">
            <a:extLst>
              <a:ext uri="{28A0092B-C50C-407E-A947-70E740481C1C}">
                <a14:useLocalDpi xmlns:a14="http://schemas.microsoft.com/office/drawing/2010/main" val="0"/>
              </a:ext>
            </a:extLst>
          </a:blip>
          <a:srcRect t="17264" b="69327"/>
          <a:stretch>
            <a:fillRect/>
          </a:stretch>
        </p:blipFill>
        <p:spPr bwMode="auto">
          <a:xfrm>
            <a:off x="7072330" y="6388098"/>
            <a:ext cx="1350963" cy="469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33375"/>
            <a:ext cx="8218488" cy="5792788"/>
          </a:xfrm>
        </p:spPr>
        <p:txBody>
          <a:bodyPr/>
          <a:lstStyle/>
          <a:p>
            <a:pPr algn="ctr">
              <a:buNone/>
              <a:defRPr/>
            </a:pPr>
            <a:r>
              <a:rPr lang="fr-FR" b="1" dirty="0" smtClean="0"/>
              <a:t>Groupe régional sur la qualité de service pour la Région d’Afrique (SG12 RG-AFR)</a:t>
            </a:r>
            <a:r>
              <a:rPr lang="en-US" b="1" dirty="0" smtClean="0"/>
              <a:t>  </a:t>
            </a:r>
          </a:p>
          <a:p>
            <a:pPr>
              <a:buNone/>
              <a:defRPr/>
            </a:pPr>
            <a:r>
              <a:rPr lang="en-US" sz="2400" b="1" dirty="0" err="1" smtClean="0"/>
              <a:t>Objectifs</a:t>
            </a:r>
            <a:r>
              <a:rPr lang="en-US" sz="2400" b="1" dirty="0" smtClean="0"/>
              <a:t> :</a:t>
            </a:r>
          </a:p>
          <a:p>
            <a:pPr>
              <a:defRPr/>
            </a:pPr>
            <a:r>
              <a:rPr lang="fr-FR" sz="2400" dirty="0" smtClean="0"/>
              <a:t>Pendant la période d'étude 2005-2008, plusieurs actions ont été menées au sein de SG12 afin de mettre en œuvre les résolutions WTSA 17 (normalisation des télécommunications en ce qui concerne les intérêts des pays en développement) et 44 (Combler l'écart en matière de normalisation entre les pays en développement et les pays développés) et pour prendre en compte la Résolution 123 de la Conférence plénipotentiaire.</a:t>
            </a:r>
          </a:p>
        </p:txBody>
      </p:sp>
      <p:sp>
        <p:nvSpPr>
          <p:cNvPr id="4" name="Slide Number Placeholder 3"/>
          <p:cNvSpPr>
            <a:spLocks noGrp="1"/>
          </p:cNvSpPr>
          <p:nvPr>
            <p:ph type="sldNum" sz="quarter" idx="10"/>
          </p:nvPr>
        </p:nvSpPr>
        <p:spPr/>
        <p:txBody>
          <a:bodyPr/>
          <a:lstStyle/>
          <a:p>
            <a:pPr>
              <a:defRPr/>
            </a:pPr>
            <a:fld id="{8B72A595-D2AA-4003-BB35-64A2F86D9BD3}" type="slidenum">
              <a:rPr lang="en-US" smtClean="0"/>
              <a:pPr>
                <a:defRPr/>
              </a:pPr>
              <a:t>14</a:t>
            </a:fld>
            <a:endParaRPr lang="en-US"/>
          </a:p>
        </p:txBody>
      </p:sp>
      <p:pic>
        <p:nvPicPr>
          <p:cNvPr id="5" name="Picture 4" descr="ITUseries"/>
          <p:cNvPicPr>
            <a:picLocks noChangeAspect="1" noChangeArrowheads="1"/>
          </p:cNvPicPr>
          <p:nvPr/>
        </p:nvPicPr>
        <p:blipFill>
          <a:blip r:embed="rId3" cstate="print">
            <a:extLst>
              <a:ext uri="{28A0092B-C50C-407E-A947-70E740481C1C}">
                <a14:useLocalDpi xmlns:a14="http://schemas.microsoft.com/office/drawing/2010/main" val="0"/>
              </a:ext>
            </a:extLst>
          </a:blip>
          <a:srcRect t="17264" b="69327"/>
          <a:stretch>
            <a:fillRect/>
          </a:stretch>
        </p:blipFill>
        <p:spPr bwMode="auto">
          <a:xfrm>
            <a:off x="7286644" y="6143644"/>
            <a:ext cx="13509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476250"/>
            <a:ext cx="8218488" cy="5649913"/>
          </a:xfrm>
        </p:spPr>
        <p:txBody>
          <a:bodyPr/>
          <a:lstStyle/>
          <a:p>
            <a:pPr algn="ctr">
              <a:buNone/>
              <a:defRPr/>
            </a:pPr>
            <a:r>
              <a:rPr lang="fr-FR" b="1" dirty="0" smtClean="0"/>
              <a:t>Groupe régional sur la qualité de service pour la Région Afrique (SG12 RG-AFR)</a:t>
            </a:r>
            <a:endParaRPr lang="en-US" b="1" dirty="0" smtClean="0"/>
          </a:p>
          <a:p>
            <a:pPr>
              <a:buNone/>
              <a:defRPr/>
            </a:pPr>
            <a:r>
              <a:rPr lang="en-US" b="1" dirty="0" err="1" smtClean="0"/>
              <a:t>Objectifs</a:t>
            </a:r>
            <a:r>
              <a:rPr lang="en-US" b="1" dirty="0" smtClean="0"/>
              <a:t>  (suite):</a:t>
            </a:r>
            <a:endParaRPr lang="en-US" sz="2600" b="1" dirty="0" smtClean="0"/>
          </a:p>
          <a:p>
            <a:pPr>
              <a:defRPr/>
            </a:pPr>
            <a:r>
              <a:rPr lang="fr-FR" sz="2600" dirty="0" smtClean="0"/>
              <a:t>Après de nombreuses consultations, il a été décidé que la meilleure approche serait de créer un groupe régional, tel que défini dans la Résolution 54 de WTSA.</a:t>
            </a:r>
            <a:endParaRPr lang="en-US" sz="2600" dirty="0" smtClean="0"/>
          </a:p>
          <a:p>
            <a:pPr>
              <a:defRPr/>
            </a:pPr>
            <a:r>
              <a:rPr lang="fr-FR" sz="2600" dirty="0" smtClean="0"/>
              <a:t>Le groupe d'études 12 a créé un groupe régional sur les questions de qualité de service pour la région d’Afrique (SG12 RG-AFR) lors de sa réunion des 22-30 mai 2008.</a:t>
            </a:r>
            <a:r>
              <a:rPr lang="en-US" dirty="0"/>
              <a:t/>
            </a:r>
            <a:br>
              <a:rPr lang="en-US" dirty="0"/>
            </a:br>
            <a:r>
              <a:rPr lang="en-US" dirty="0"/>
              <a:t/>
            </a:r>
            <a:br>
              <a:rPr lang="en-US" dirty="0"/>
            </a:br>
            <a:r>
              <a:rPr lang="en-US" dirty="0"/>
              <a:t/>
            </a:r>
            <a:br>
              <a:rPr lang="en-US" dirty="0"/>
            </a:br>
            <a:endParaRPr lang="en-US" dirty="0"/>
          </a:p>
        </p:txBody>
      </p:sp>
      <p:sp>
        <p:nvSpPr>
          <p:cNvPr id="4" name="Slide Number Placeholder 3"/>
          <p:cNvSpPr>
            <a:spLocks noGrp="1"/>
          </p:cNvSpPr>
          <p:nvPr>
            <p:ph type="sldNum" sz="quarter" idx="10"/>
          </p:nvPr>
        </p:nvSpPr>
        <p:spPr/>
        <p:txBody>
          <a:bodyPr/>
          <a:lstStyle/>
          <a:p>
            <a:pPr>
              <a:defRPr/>
            </a:pPr>
            <a:fld id="{8B72A595-D2AA-4003-BB35-64A2F86D9BD3}" type="slidenum">
              <a:rPr lang="en-US" smtClean="0"/>
              <a:pPr>
                <a:defRPr/>
              </a:pPr>
              <a:t>15</a:t>
            </a:fld>
            <a:endParaRPr lang="en-US"/>
          </a:p>
        </p:txBody>
      </p:sp>
      <p:pic>
        <p:nvPicPr>
          <p:cNvPr id="5" name="Picture 4" descr="ITUseries"/>
          <p:cNvPicPr>
            <a:picLocks noChangeAspect="1" noChangeArrowheads="1"/>
          </p:cNvPicPr>
          <p:nvPr/>
        </p:nvPicPr>
        <p:blipFill>
          <a:blip r:embed="rId3" cstate="print">
            <a:extLst>
              <a:ext uri="{28A0092B-C50C-407E-A947-70E740481C1C}">
                <a14:useLocalDpi xmlns:a14="http://schemas.microsoft.com/office/drawing/2010/main" val="0"/>
              </a:ext>
            </a:extLst>
          </a:blip>
          <a:srcRect t="17264" b="69327"/>
          <a:stretch>
            <a:fillRect/>
          </a:stretch>
        </p:blipFill>
        <p:spPr bwMode="auto">
          <a:xfrm>
            <a:off x="7429520" y="6143644"/>
            <a:ext cx="13509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260350"/>
            <a:ext cx="8218488" cy="5865813"/>
          </a:xfrm>
        </p:spPr>
        <p:txBody>
          <a:bodyPr/>
          <a:lstStyle/>
          <a:p>
            <a:pPr algn="ctr">
              <a:buNone/>
              <a:defRPr/>
            </a:pPr>
            <a:r>
              <a:rPr lang="fr-FR" b="1" dirty="0" smtClean="0"/>
              <a:t>TERMES DE REFERENCE</a:t>
            </a:r>
            <a:endParaRPr lang="en-US" b="1" dirty="0"/>
          </a:p>
          <a:p>
            <a:pPr>
              <a:defRPr/>
            </a:pPr>
            <a:r>
              <a:rPr lang="fr-FR" dirty="0" smtClean="0"/>
              <a:t>Encourager la participation active des administrations, régulateurs et opérateurs Africains aux travaux de l‘UIT-T.</a:t>
            </a:r>
            <a:endParaRPr lang="en-US" dirty="0" smtClean="0"/>
          </a:p>
          <a:p>
            <a:pPr lvl="0">
              <a:defRPr/>
            </a:pPr>
            <a:r>
              <a:rPr lang="fr-FR" dirty="0" smtClean="0"/>
              <a:t>Encourager la participation active des administrations, régulateurs et opérateurs Africains aux travaux de l‘UIT-T.</a:t>
            </a:r>
            <a:endParaRPr lang="en-US" dirty="0" smtClean="0">
              <a:solidFill>
                <a:srgbClr val="000099"/>
              </a:solidFill>
            </a:endParaRPr>
          </a:p>
          <a:p>
            <a:pPr lvl="0">
              <a:defRPr/>
            </a:pPr>
            <a:r>
              <a:rPr lang="fr-FR" dirty="0" smtClean="0"/>
              <a:t>Stimuler les discussions autour des défis de </a:t>
            </a:r>
            <a:r>
              <a:rPr lang="fr-FR" dirty="0" err="1" smtClean="0"/>
              <a:t>QoS</a:t>
            </a:r>
            <a:r>
              <a:rPr lang="fr-FR" dirty="0" smtClean="0"/>
              <a:t> auxquels les administrations, les opérateurs et les organismes de réglementation dans le continent font face.</a:t>
            </a:r>
            <a:r>
              <a:rPr lang="en-US" dirty="0" smtClean="0"/>
              <a:t/>
            </a:r>
            <a:br>
              <a:rPr lang="en-US" dirty="0" smtClean="0"/>
            </a:br>
            <a:r>
              <a:rPr lang="en-US" b="1" dirty="0" smtClean="0"/>
              <a:t> </a:t>
            </a:r>
            <a:r>
              <a:rPr lang="en-US" dirty="0" smtClean="0"/>
              <a:t>​</a:t>
            </a:r>
          </a:p>
          <a:p>
            <a:pPr marL="0" indent="0">
              <a:buFontTx/>
              <a:buNone/>
              <a:defRPr/>
            </a:pPr>
            <a:endParaRPr lang="en-US" dirty="0"/>
          </a:p>
        </p:txBody>
      </p:sp>
      <p:sp>
        <p:nvSpPr>
          <p:cNvPr id="4" name="Slide Number Placeholder 3"/>
          <p:cNvSpPr>
            <a:spLocks noGrp="1"/>
          </p:cNvSpPr>
          <p:nvPr>
            <p:ph type="sldNum" sz="quarter" idx="10"/>
          </p:nvPr>
        </p:nvSpPr>
        <p:spPr/>
        <p:txBody>
          <a:bodyPr/>
          <a:lstStyle/>
          <a:p>
            <a:pPr>
              <a:defRPr/>
            </a:pPr>
            <a:fld id="{8B72A595-D2AA-4003-BB35-64A2F86D9BD3}" type="slidenum">
              <a:rPr lang="en-US" smtClean="0"/>
              <a:pPr>
                <a:defRPr/>
              </a:pPr>
              <a:t>16</a:t>
            </a:fld>
            <a:endParaRPr lang="en-US"/>
          </a:p>
        </p:txBody>
      </p:sp>
      <p:pic>
        <p:nvPicPr>
          <p:cNvPr id="5" name="Picture 4" descr="ITUseries"/>
          <p:cNvPicPr>
            <a:picLocks noChangeAspect="1" noChangeArrowheads="1"/>
          </p:cNvPicPr>
          <p:nvPr/>
        </p:nvPicPr>
        <p:blipFill>
          <a:blip r:embed="rId3" cstate="print">
            <a:extLst>
              <a:ext uri="{28A0092B-C50C-407E-A947-70E740481C1C}">
                <a14:useLocalDpi xmlns:a14="http://schemas.microsoft.com/office/drawing/2010/main" val="0"/>
              </a:ext>
            </a:extLst>
          </a:blip>
          <a:srcRect t="17264" b="69327"/>
          <a:stretch>
            <a:fillRect/>
          </a:stretch>
        </p:blipFill>
        <p:spPr bwMode="auto">
          <a:xfrm>
            <a:off x="7500958" y="6143644"/>
            <a:ext cx="13509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188640"/>
            <a:ext cx="8568952" cy="5521512"/>
          </a:xfrm>
          <a:prstGeom prst="rect">
            <a:avLst/>
          </a:prstGeom>
        </p:spPr>
        <p:txBody>
          <a:bodyPr wrap="square">
            <a:spAutoFit/>
          </a:bodyPr>
          <a:lstStyle/>
          <a:p>
            <a:pPr algn="ctr">
              <a:buNone/>
              <a:defRPr/>
            </a:pPr>
            <a:r>
              <a:rPr lang="fr-FR" sz="2800" b="1" dirty="0" smtClean="0">
                <a:solidFill>
                  <a:schemeClr val="bg2"/>
                </a:solidFill>
                <a:latin typeface="+mn-lt"/>
              </a:rPr>
              <a:t>TERMES DE REFERENCE</a:t>
            </a:r>
            <a:endParaRPr lang="en-US" sz="2800" b="1" dirty="0" smtClean="0">
              <a:solidFill>
                <a:schemeClr val="bg2"/>
              </a:solidFill>
              <a:latin typeface="+mn-lt"/>
            </a:endParaRPr>
          </a:p>
          <a:p>
            <a:pPr marL="342900" lvl="0" indent="-342900">
              <a:spcBef>
                <a:spcPct val="20000"/>
              </a:spcBef>
              <a:buSzPct val="75000"/>
              <a:buBlip>
                <a:blip r:embed="rId3"/>
              </a:buBlip>
              <a:defRPr/>
            </a:pPr>
            <a:r>
              <a:rPr lang="fr-FR" sz="2800" dirty="0" smtClean="0">
                <a:solidFill>
                  <a:schemeClr val="bg2"/>
                </a:solidFill>
                <a:latin typeface="+mn-lt"/>
              </a:rPr>
              <a:t>Encourager la participation des pays africains aux réunions du rapporteur, des ateliers et autres événements du groupe d’étude 12 de l’UIT-T.</a:t>
            </a:r>
            <a:r>
              <a:rPr lang="en-US" sz="2800" dirty="0" smtClean="0">
                <a:solidFill>
                  <a:schemeClr val="bg2"/>
                </a:solidFill>
                <a:latin typeface="+mn-lt"/>
              </a:rPr>
              <a:t>​​​</a:t>
            </a:r>
          </a:p>
          <a:p>
            <a:pPr marL="342900" lvl="0" indent="-342900">
              <a:spcBef>
                <a:spcPct val="20000"/>
              </a:spcBef>
              <a:buSzPct val="75000"/>
              <a:buBlip>
                <a:blip r:embed="rId3"/>
              </a:buBlip>
              <a:defRPr/>
            </a:pPr>
            <a:r>
              <a:rPr lang="fr-FR" sz="2800" dirty="0" smtClean="0">
                <a:solidFill>
                  <a:schemeClr val="bg2"/>
                </a:solidFill>
                <a:latin typeface="+mn-lt"/>
              </a:rPr>
              <a:t>Encourager la participation des pays africains aux réunions du rapporteur, des ateliers et autres événements du groupe d’étude 12 de l’UIT-T.</a:t>
            </a:r>
            <a:endParaRPr lang="en-US" sz="2800" dirty="0" smtClean="0">
              <a:solidFill>
                <a:schemeClr val="bg2"/>
              </a:solidFill>
              <a:latin typeface="+mn-lt"/>
            </a:endParaRPr>
          </a:p>
          <a:p>
            <a:pPr marL="342900" indent="-342900">
              <a:spcBef>
                <a:spcPct val="20000"/>
              </a:spcBef>
              <a:buSzPct val="75000"/>
              <a:buBlip>
                <a:blip r:embed="rId3"/>
              </a:buBlip>
              <a:defRPr/>
            </a:pPr>
            <a:r>
              <a:rPr lang="fr-FR" sz="2800" dirty="0" smtClean="0">
                <a:solidFill>
                  <a:schemeClr val="bg2"/>
                </a:solidFill>
                <a:latin typeface="+mn-lt"/>
              </a:rPr>
              <a:t>Encourager les pays africains à contribuer à l'élaboration de nouvelles </a:t>
            </a:r>
            <a:r>
              <a:rPr lang="fr-FR" sz="2800" dirty="0" smtClean="0">
                <a:solidFill>
                  <a:schemeClr val="bg2"/>
                </a:solidFill>
              </a:rPr>
              <a:t>Recommandations ou </a:t>
            </a:r>
            <a:r>
              <a:rPr lang="fr-FR" sz="2800" dirty="0" smtClean="0">
                <a:solidFill>
                  <a:schemeClr val="bg2"/>
                </a:solidFill>
                <a:latin typeface="+mn-lt"/>
              </a:rPr>
              <a:t>révision des Recommandations UIT-T.</a:t>
            </a:r>
            <a:endParaRPr lang="en-US" sz="2800" dirty="0" smtClean="0">
              <a:solidFill>
                <a:schemeClr val="bg2"/>
              </a:solidFill>
              <a:latin typeface="+mn-lt"/>
            </a:endParaRPr>
          </a:p>
        </p:txBody>
      </p:sp>
      <p:sp>
        <p:nvSpPr>
          <p:cNvPr id="4" name="Slide Number Placeholder 3"/>
          <p:cNvSpPr>
            <a:spLocks noGrp="1"/>
          </p:cNvSpPr>
          <p:nvPr>
            <p:ph type="sldNum" sz="quarter" idx="10"/>
          </p:nvPr>
        </p:nvSpPr>
        <p:spPr/>
        <p:txBody>
          <a:bodyPr/>
          <a:lstStyle/>
          <a:p>
            <a:pPr>
              <a:defRPr/>
            </a:pPr>
            <a:fld id="{804564D8-034B-4F2B-B899-1E9BA98F9793}" type="slidenum">
              <a:rPr lang="en-US" smtClean="0"/>
              <a:pPr>
                <a:defRPr/>
              </a:pPr>
              <a:t>17</a:t>
            </a:fld>
            <a:endParaRPr lang="en-US"/>
          </a:p>
        </p:txBody>
      </p:sp>
      <p:pic>
        <p:nvPicPr>
          <p:cNvPr id="7" name="Picture 6" descr="ITUseries"/>
          <p:cNvPicPr>
            <a:picLocks noChangeAspect="1" noChangeArrowheads="1"/>
          </p:cNvPicPr>
          <p:nvPr/>
        </p:nvPicPr>
        <p:blipFill>
          <a:blip r:embed="rId4" cstate="print">
            <a:extLst>
              <a:ext uri="{28A0092B-C50C-407E-A947-70E740481C1C}">
                <a14:useLocalDpi xmlns:a14="http://schemas.microsoft.com/office/drawing/2010/main" val="0"/>
              </a:ext>
            </a:extLst>
          </a:blip>
          <a:srcRect t="17264" b="69327"/>
          <a:stretch>
            <a:fillRect/>
          </a:stretch>
        </p:blipFill>
        <p:spPr bwMode="auto">
          <a:xfrm>
            <a:off x="7215206" y="6143644"/>
            <a:ext cx="13509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56153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260350"/>
            <a:ext cx="8291513" cy="5865813"/>
          </a:xfrm>
        </p:spPr>
        <p:txBody>
          <a:bodyPr/>
          <a:lstStyle/>
          <a:p>
            <a:pPr algn="ctr">
              <a:buNone/>
              <a:defRPr/>
            </a:pPr>
            <a:r>
              <a:rPr lang="fr-FR" b="1" dirty="0" smtClean="0"/>
              <a:t>TERMES DE REFERENCE</a:t>
            </a:r>
            <a:endParaRPr lang="en-US" b="1" dirty="0" smtClean="0"/>
          </a:p>
          <a:p>
            <a:pPr>
              <a:defRPr/>
            </a:pPr>
            <a:r>
              <a:rPr lang="fr-FR" dirty="0" smtClean="0"/>
              <a:t>Encourager les pays africains à participer activement au Groupe de Développement de la qualité de service (QSDG) et d'autres réunions connexes de qualité de service.</a:t>
            </a:r>
            <a:endParaRPr lang="en-US" dirty="0" smtClean="0"/>
          </a:p>
          <a:p>
            <a:pPr>
              <a:defRPr/>
            </a:pPr>
            <a:r>
              <a:rPr lang="fr-FR" dirty="0" smtClean="0"/>
              <a:t>S'assurer que l‘UIT-T fournisse des informations pertinentes sur les normes de qualité de service applicables aux réseaux de télécommunication, y compris l'équipement d'essai pour le contrôle et mesure de qualité de service, et contribue à leur mise en œuvre.</a:t>
            </a:r>
            <a:endParaRPr lang="en-US" dirty="0" smtClean="0"/>
          </a:p>
        </p:txBody>
      </p:sp>
      <p:sp>
        <p:nvSpPr>
          <p:cNvPr id="4" name="Slide Number Placeholder 3"/>
          <p:cNvSpPr>
            <a:spLocks noGrp="1"/>
          </p:cNvSpPr>
          <p:nvPr>
            <p:ph type="sldNum" sz="quarter" idx="10"/>
          </p:nvPr>
        </p:nvSpPr>
        <p:spPr/>
        <p:txBody>
          <a:bodyPr/>
          <a:lstStyle/>
          <a:p>
            <a:pPr>
              <a:defRPr/>
            </a:pPr>
            <a:fld id="{8B72A595-D2AA-4003-BB35-64A2F86D9BD3}" type="slidenum">
              <a:rPr lang="en-US" smtClean="0"/>
              <a:pPr>
                <a:defRPr/>
              </a:pPr>
              <a:t>18</a:t>
            </a:fld>
            <a:endParaRPr lang="en-US"/>
          </a:p>
        </p:txBody>
      </p:sp>
      <p:pic>
        <p:nvPicPr>
          <p:cNvPr id="5" name="Picture 4" descr="ITUseries"/>
          <p:cNvPicPr>
            <a:picLocks noChangeAspect="1" noChangeArrowheads="1"/>
          </p:cNvPicPr>
          <p:nvPr/>
        </p:nvPicPr>
        <p:blipFill>
          <a:blip r:embed="rId3" cstate="print">
            <a:extLst>
              <a:ext uri="{28A0092B-C50C-407E-A947-70E740481C1C}">
                <a14:useLocalDpi xmlns:a14="http://schemas.microsoft.com/office/drawing/2010/main" val="0"/>
              </a:ext>
            </a:extLst>
          </a:blip>
          <a:srcRect t="17264" b="69327"/>
          <a:stretch>
            <a:fillRect/>
          </a:stretch>
        </p:blipFill>
        <p:spPr bwMode="auto">
          <a:xfrm>
            <a:off x="7500958" y="6143644"/>
            <a:ext cx="13509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33375"/>
            <a:ext cx="8218488" cy="5792788"/>
          </a:xfrm>
        </p:spPr>
        <p:txBody>
          <a:bodyPr/>
          <a:lstStyle/>
          <a:p>
            <a:pPr algn="ctr">
              <a:buNone/>
              <a:defRPr/>
            </a:pPr>
            <a:r>
              <a:rPr lang="fr-FR" b="1" dirty="0" smtClean="0"/>
              <a:t>TERMES DE REFERENCE</a:t>
            </a:r>
            <a:endParaRPr lang="en-US" b="1" dirty="0" smtClean="0"/>
          </a:p>
          <a:p>
            <a:pPr>
              <a:defRPr/>
            </a:pPr>
            <a:r>
              <a:rPr lang="fr-FR" dirty="0" smtClean="0"/>
              <a:t>Fait office d’organisme de liaison entre les administrations / opérateurs / régulateurs africains des télécommunication et l‘UIT-T en matière de normes de qualité de service.</a:t>
            </a:r>
            <a:endParaRPr lang="en-US" dirty="0" smtClean="0"/>
          </a:p>
        </p:txBody>
      </p:sp>
      <p:sp>
        <p:nvSpPr>
          <p:cNvPr id="4" name="Slide Number Placeholder 3"/>
          <p:cNvSpPr>
            <a:spLocks noGrp="1"/>
          </p:cNvSpPr>
          <p:nvPr>
            <p:ph type="sldNum" sz="quarter" idx="10"/>
          </p:nvPr>
        </p:nvSpPr>
        <p:spPr/>
        <p:txBody>
          <a:bodyPr/>
          <a:lstStyle/>
          <a:p>
            <a:pPr>
              <a:defRPr/>
            </a:pPr>
            <a:fld id="{8B72A595-D2AA-4003-BB35-64A2F86D9BD3}" type="slidenum">
              <a:rPr lang="en-US" smtClean="0"/>
              <a:pPr>
                <a:defRPr/>
              </a:pPr>
              <a:t>19</a:t>
            </a:fld>
            <a:endParaRPr lang="en-US"/>
          </a:p>
        </p:txBody>
      </p:sp>
      <p:pic>
        <p:nvPicPr>
          <p:cNvPr id="5" name="Picture 4" descr="ITUseries"/>
          <p:cNvPicPr>
            <a:picLocks noChangeAspect="1" noChangeArrowheads="1"/>
          </p:cNvPicPr>
          <p:nvPr/>
        </p:nvPicPr>
        <p:blipFill>
          <a:blip r:embed="rId3" cstate="print">
            <a:extLst>
              <a:ext uri="{28A0092B-C50C-407E-A947-70E740481C1C}">
                <a14:useLocalDpi xmlns:a14="http://schemas.microsoft.com/office/drawing/2010/main" val="0"/>
              </a:ext>
            </a:extLst>
          </a:blip>
          <a:srcRect t="17264" b="69327"/>
          <a:stretch>
            <a:fillRect/>
          </a:stretch>
        </p:blipFill>
        <p:spPr bwMode="auto">
          <a:xfrm>
            <a:off x="7500958" y="6143644"/>
            <a:ext cx="13509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
          <p:cNvSpPr>
            <a:spLocks noGrp="1" noChangeArrowheads="1"/>
          </p:cNvSpPr>
          <p:nvPr>
            <p:ph type="title"/>
          </p:nvPr>
        </p:nvSpPr>
        <p:spPr/>
        <p:txBody>
          <a:bodyPr/>
          <a:lstStyle/>
          <a:p>
            <a:pPr>
              <a:defRPr/>
            </a:pPr>
            <a:r>
              <a:rPr lang="en-US" dirty="0" smtClean="0"/>
              <a:t>Le cadre de </a:t>
            </a:r>
            <a:r>
              <a:rPr lang="en-US" dirty="0" err="1" smtClean="0"/>
              <a:t>l’UIT</a:t>
            </a:r>
            <a:r>
              <a:rPr lang="en-US" dirty="0" smtClean="0"/>
              <a:t>-T</a:t>
            </a:r>
          </a:p>
        </p:txBody>
      </p:sp>
      <p:sp>
        <p:nvSpPr>
          <p:cNvPr id="7172" name="Rectangle 7"/>
          <p:cNvSpPr>
            <a:spLocks noGrp="1" noChangeArrowheads="1"/>
          </p:cNvSpPr>
          <p:nvPr>
            <p:ph type="body" sz="half" idx="1"/>
          </p:nvPr>
        </p:nvSpPr>
        <p:spPr/>
        <p:txBody>
          <a:bodyPr/>
          <a:lstStyle/>
          <a:p>
            <a:pPr>
              <a:lnSpc>
                <a:spcPct val="90000"/>
              </a:lnSpc>
              <a:defRPr/>
            </a:pPr>
            <a:r>
              <a:rPr lang="en-US" sz="2200" dirty="0" err="1" smtClean="0"/>
              <a:t>L</a:t>
            </a:r>
            <a:r>
              <a:rPr lang="en-US" sz="2200" dirty="0" err="1" smtClean="0">
                <a:hlinkClick r:id="rId3"/>
              </a:rPr>
              <a:t>’Assemblée</a:t>
            </a:r>
            <a:r>
              <a:rPr lang="en-US" sz="2200" dirty="0" smtClean="0">
                <a:hlinkClick r:id="rId3"/>
              </a:rPr>
              <a:t> </a:t>
            </a:r>
            <a:r>
              <a:rPr lang="en-US" sz="2200" dirty="0" err="1" smtClean="0">
                <a:hlinkClick r:id="rId3"/>
              </a:rPr>
              <a:t>Mondiale</a:t>
            </a:r>
            <a:r>
              <a:rPr lang="en-US" sz="2200" dirty="0" smtClean="0">
                <a:hlinkClick r:id="rId3"/>
              </a:rPr>
              <a:t> de </a:t>
            </a:r>
            <a:r>
              <a:rPr lang="en-US" sz="2200" dirty="0" err="1" smtClean="0">
                <a:hlinkClick r:id="rId3"/>
              </a:rPr>
              <a:t>Normalisation</a:t>
            </a:r>
            <a:r>
              <a:rPr lang="en-US" sz="2200" dirty="0" smtClean="0">
                <a:hlinkClick r:id="rId3"/>
              </a:rPr>
              <a:t> </a:t>
            </a:r>
            <a:r>
              <a:rPr lang="en-US" sz="2200" dirty="0" smtClean="0">
                <a:hlinkClick r:id="rId3"/>
              </a:rPr>
              <a:t>des </a:t>
            </a:r>
            <a:r>
              <a:rPr lang="en-US" sz="2200" dirty="0" err="1" smtClean="0">
                <a:hlinkClick r:id="rId3"/>
              </a:rPr>
              <a:t>Télécommunications</a:t>
            </a:r>
            <a:r>
              <a:rPr lang="en-US" sz="2200" dirty="0" smtClean="0">
                <a:hlinkClick r:id="rId3"/>
              </a:rPr>
              <a:t> </a:t>
            </a:r>
            <a:r>
              <a:rPr lang="en-US" sz="2200" dirty="0" smtClean="0">
                <a:hlinkClick r:id="rId3"/>
              </a:rPr>
              <a:t>(AMNT)</a:t>
            </a:r>
            <a:r>
              <a:rPr lang="en-US" sz="2200" dirty="0" smtClean="0"/>
              <a:t> </a:t>
            </a:r>
            <a:r>
              <a:rPr lang="fr-FR" sz="2200" dirty="0" smtClean="0"/>
              <a:t>définit l'orientation générale et la structure de</a:t>
            </a:r>
            <a:r>
              <a:rPr lang="en-US" sz="2200" dirty="0" smtClean="0"/>
              <a:t>  </a:t>
            </a:r>
            <a:r>
              <a:rPr lang="en-US" sz="2200" dirty="0" err="1" smtClean="0"/>
              <a:t>l’UIT</a:t>
            </a:r>
            <a:r>
              <a:rPr lang="en-US" sz="2200" dirty="0" smtClean="0"/>
              <a:t>-T: </a:t>
            </a:r>
          </a:p>
          <a:p>
            <a:pPr>
              <a:lnSpc>
                <a:spcPct val="90000"/>
              </a:lnSpc>
              <a:defRPr/>
            </a:pPr>
            <a:r>
              <a:rPr lang="en-US" sz="2200" dirty="0" smtClean="0"/>
              <a:t>Elle </a:t>
            </a:r>
            <a:r>
              <a:rPr lang="fr-FR" sz="2200" dirty="0" smtClean="0"/>
              <a:t>se réunit tous les quatre ans</a:t>
            </a:r>
            <a:endParaRPr lang="en-US" sz="2200" dirty="0" smtClean="0"/>
          </a:p>
          <a:p>
            <a:pPr>
              <a:lnSpc>
                <a:spcPct val="90000"/>
              </a:lnSpc>
              <a:defRPr/>
            </a:pPr>
            <a:r>
              <a:rPr lang="fr-FR" sz="2200" dirty="0" smtClean="0"/>
              <a:t>définit la politique générale pour le secteur</a:t>
            </a:r>
            <a:endParaRPr lang="en-US" sz="2200" dirty="0" smtClean="0"/>
          </a:p>
          <a:p>
            <a:pPr>
              <a:lnSpc>
                <a:spcPct val="90000"/>
              </a:lnSpc>
              <a:defRPr/>
            </a:pPr>
            <a:r>
              <a:rPr lang="fr-FR" sz="2200" dirty="0" smtClean="0"/>
              <a:t>établit les groupes d'étude</a:t>
            </a:r>
            <a:endParaRPr lang="en-US" sz="2200" dirty="0" smtClean="0"/>
          </a:p>
          <a:p>
            <a:pPr>
              <a:lnSpc>
                <a:spcPct val="90000"/>
              </a:lnSpc>
              <a:defRPr/>
            </a:pPr>
            <a:endParaRPr lang="en-US" sz="2400" dirty="0" smtClean="0"/>
          </a:p>
        </p:txBody>
      </p:sp>
      <p:sp>
        <p:nvSpPr>
          <p:cNvPr id="7173" name="Rectangle 8"/>
          <p:cNvSpPr>
            <a:spLocks noGrp="1" noChangeArrowheads="1"/>
          </p:cNvSpPr>
          <p:nvPr>
            <p:ph type="body" sz="half" idx="2"/>
          </p:nvPr>
        </p:nvSpPr>
        <p:spPr/>
        <p:txBody>
          <a:bodyPr/>
          <a:lstStyle/>
          <a:p>
            <a:pPr>
              <a:lnSpc>
                <a:spcPct val="90000"/>
              </a:lnSpc>
              <a:defRPr/>
            </a:pPr>
            <a:r>
              <a:rPr lang="fr-FR" sz="2200" dirty="0" smtClean="0"/>
              <a:t>approuve leur travail à effectuer</a:t>
            </a:r>
            <a:endParaRPr lang="en-US" sz="2200" dirty="0" smtClean="0"/>
          </a:p>
          <a:p>
            <a:pPr>
              <a:lnSpc>
                <a:spcPct val="90000"/>
              </a:lnSpc>
              <a:defRPr/>
            </a:pPr>
            <a:r>
              <a:rPr lang="en-US" sz="2200" dirty="0" smtClean="0"/>
              <a:t> </a:t>
            </a:r>
            <a:r>
              <a:rPr lang="fr-FR" sz="2200" dirty="0" smtClean="0"/>
              <a:t>programme pour les quatre prochaines années</a:t>
            </a:r>
            <a:endParaRPr lang="en-US" sz="2200" dirty="0" smtClean="0"/>
          </a:p>
          <a:p>
            <a:pPr>
              <a:lnSpc>
                <a:spcPct val="90000"/>
              </a:lnSpc>
              <a:defRPr/>
            </a:pPr>
            <a:r>
              <a:rPr lang="fr-FR" sz="2200" dirty="0" smtClean="0"/>
              <a:t>nomme les présidents et les </a:t>
            </a:r>
            <a:r>
              <a:rPr lang="fr-FR" sz="2200" dirty="0" smtClean="0"/>
              <a:t>vice-présidents</a:t>
            </a:r>
            <a:r>
              <a:rPr lang="fr-FR" sz="2400" dirty="0" smtClean="0"/>
              <a:t>.</a:t>
            </a:r>
            <a:endParaRPr lang="en-US" sz="2400" dirty="0" smtClean="0"/>
          </a:p>
        </p:txBody>
      </p:sp>
      <p:sp>
        <p:nvSpPr>
          <p:cNvPr id="6" name="Slide Number Placeholder 5"/>
          <p:cNvSpPr>
            <a:spLocks noGrp="1"/>
          </p:cNvSpPr>
          <p:nvPr>
            <p:ph type="sldNum" sz="quarter" idx="10"/>
          </p:nvPr>
        </p:nvSpPr>
        <p:spPr/>
        <p:txBody>
          <a:bodyPr/>
          <a:lstStyle/>
          <a:p>
            <a:pPr>
              <a:defRPr/>
            </a:pPr>
            <a:fld id="{8B72A595-D2AA-4003-BB35-64A2F86D9BD3}" type="slidenum">
              <a:rPr lang="en-US" smtClean="0"/>
              <a:pPr>
                <a:defRPr/>
              </a:pPr>
              <a:t>2</a:t>
            </a:fld>
            <a:endParaRPr lang="en-US"/>
          </a:p>
        </p:txBody>
      </p:sp>
      <p:pic>
        <p:nvPicPr>
          <p:cNvPr id="7" name="Picture 6" descr="ITUseries"/>
          <p:cNvPicPr>
            <a:picLocks noChangeAspect="1" noChangeArrowheads="1"/>
          </p:cNvPicPr>
          <p:nvPr/>
        </p:nvPicPr>
        <p:blipFill>
          <a:blip r:embed="rId4" cstate="print">
            <a:extLst>
              <a:ext uri="{28A0092B-C50C-407E-A947-70E740481C1C}">
                <a14:useLocalDpi xmlns:a14="http://schemas.microsoft.com/office/drawing/2010/main" val="0"/>
              </a:ext>
            </a:extLst>
          </a:blip>
          <a:srcRect t="17264" b="69327"/>
          <a:stretch>
            <a:fillRect/>
          </a:stretch>
        </p:blipFill>
        <p:spPr bwMode="auto">
          <a:xfrm>
            <a:off x="7500958" y="6143644"/>
            <a:ext cx="13509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fr-FR" dirty="0" smtClean="0"/>
              <a:t>Equipe de direction</a:t>
            </a:r>
            <a:endParaRPr lang="en-US" dirty="0" smtClean="0"/>
          </a:p>
        </p:txBody>
      </p:sp>
      <p:graphicFrame>
        <p:nvGraphicFramePr>
          <p:cNvPr id="7" name="Content Placeholder 6"/>
          <p:cNvGraphicFramePr>
            <a:graphicFrameLocks noGrp="1"/>
          </p:cNvGraphicFramePr>
          <p:nvPr>
            <p:ph sz="half" idx="1"/>
          </p:nvPr>
        </p:nvGraphicFramePr>
        <p:xfrm>
          <a:off x="323850" y="1412875"/>
          <a:ext cx="8497888" cy="3902074"/>
        </p:xfrm>
        <a:graphic>
          <a:graphicData uri="http://schemas.openxmlformats.org/drawingml/2006/table">
            <a:tbl>
              <a:tblPr firstRow="1" bandRow="1">
                <a:tableStyleId>{68D230F3-CF80-4859-8CE7-A43EE81993B5}</a:tableStyleId>
              </a:tblPr>
              <a:tblGrid>
                <a:gridCol w="4176934"/>
                <a:gridCol w="4320954"/>
              </a:tblGrid>
              <a:tr h="518244">
                <a:tc>
                  <a:txBody>
                    <a:bodyPr/>
                    <a:lstStyle/>
                    <a:p>
                      <a:pPr algn="ctr"/>
                      <a:r>
                        <a:rPr lang="en-US" sz="2800" dirty="0" smtClean="0">
                          <a:solidFill>
                            <a:schemeClr val="bg2"/>
                          </a:solidFill>
                          <a:effectLst/>
                        </a:rPr>
                        <a:t>NOM</a:t>
                      </a:r>
                      <a:endParaRPr lang="en-US" sz="2800" dirty="0">
                        <a:solidFill>
                          <a:schemeClr val="bg2"/>
                        </a:solidFill>
                      </a:endParaRPr>
                    </a:p>
                  </a:txBody>
                  <a:tcPr marL="91443" marR="91443" marT="45727" marB="45727"/>
                </a:tc>
                <a:tc>
                  <a:txBody>
                    <a:bodyPr/>
                    <a:lstStyle/>
                    <a:p>
                      <a:pPr algn="ctr"/>
                      <a:r>
                        <a:rPr lang="en-US" sz="2800" b="1" kern="1200" dirty="0" smtClean="0">
                          <a:solidFill>
                            <a:schemeClr val="bg2"/>
                          </a:solidFill>
                          <a:effectLst/>
                          <a:latin typeface="+mn-lt"/>
                          <a:ea typeface="+mn-ea"/>
                          <a:cs typeface="+mn-cs"/>
                        </a:rPr>
                        <a:t>CONTACT</a:t>
                      </a:r>
                    </a:p>
                  </a:txBody>
                  <a:tcPr marL="91443" marR="91443" marT="45727" marB="45727"/>
                </a:tc>
              </a:tr>
              <a:tr h="2042492">
                <a:tc>
                  <a:txBody>
                    <a:bodyPr/>
                    <a:lstStyle/>
                    <a:p>
                      <a:r>
                        <a:rPr lang="en-US" sz="1800" b="1" dirty="0" smtClean="0">
                          <a:solidFill>
                            <a:schemeClr val="accent2"/>
                          </a:solidFill>
                          <a:effectLst/>
                        </a:rPr>
                        <a:t>Gamal Amin </a:t>
                      </a:r>
                      <a:r>
                        <a:rPr lang="en-US" sz="1800" b="1" cap="all" dirty="0" smtClean="0">
                          <a:solidFill>
                            <a:schemeClr val="accent2"/>
                          </a:solidFill>
                          <a:effectLst/>
                        </a:rPr>
                        <a:t>Elsayed</a:t>
                      </a:r>
                    </a:p>
                    <a:p>
                      <a:r>
                        <a:rPr lang="en-US" sz="1800" dirty="0" smtClean="0">
                          <a:solidFill>
                            <a:schemeClr val="accent2"/>
                          </a:solidFill>
                          <a:effectLst/>
                        </a:rPr>
                        <a:t/>
                      </a:r>
                      <a:br>
                        <a:rPr lang="en-US" sz="1800" dirty="0" smtClean="0">
                          <a:solidFill>
                            <a:schemeClr val="accent2"/>
                          </a:solidFill>
                          <a:effectLst/>
                        </a:rPr>
                      </a:br>
                      <a:r>
                        <a:rPr lang="en-US" sz="1800" dirty="0" err="1" smtClean="0">
                          <a:solidFill>
                            <a:schemeClr val="accent2"/>
                          </a:solidFill>
                          <a:effectLst/>
                        </a:rPr>
                        <a:t>Président</a:t>
                      </a:r>
                      <a:r>
                        <a:rPr lang="en-US" sz="1800" dirty="0" smtClean="0">
                          <a:solidFill>
                            <a:schemeClr val="accent2"/>
                          </a:solidFill>
                          <a:effectLst/>
                        </a:rPr>
                        <a:t> SG12RG-AFR</a:t>
                      </a:r>
                      <a:endParaRPr lang="en-US" sz="1800" dirty="0">
                        <a:solidFill>
                          <a:schemeClr val="accent2"/>
                        </a:solidFill>
                      </a:endParaRPr>
                    </a:p>
                  </a:txBody>
                  <a:tcPr marL="91443" marR="91443" marT="45727" marB="45727"/>
                </a:tc>
                <a:tc>
                  <a:txBody>
                    <a:bodyPr/>
                    <a:lstStyle/>
                    <a:p>
                      <a:r>
                        <a:rPr lang="en-US" sz="1600" b="1" kern="1200" cap="all" dirty="0" err="1" smtClean="0">
                          <a:solidFill>
                            <a:schemeClr val="accent2"/>
                          </a:solidFill>
                          <a:effectLst/>
                          <a:latin typeface="+mn-lt"/>
                          <a:ea typeface="+mn-ea"/>
                          <a:cs typeface="+mn-cs"/>
                        </a:rPr>
                        <a:t>Agence</a:t>
                      </a:r>
                      <a:r>
                        <a:rPr lang="en-US" sz="1600" b="1" kern="1200" cap="all" dirty="0" smtClean="0">
                          <a:solidFill>
                            <a:schemeClr val="accent2"/>
                          </a:solidFill>
                          <a:effectLst/>
                          <a:latin typeface="+mn-lt"/>
                          <a:ea typeface="+mn-ea"/>
                          <a:cs typeface="+mn-cs"/>
                        </a:rPr>
                        <a:t> </a:t>
                      </a:r>
                      <a:r>
                        <a:rPr lang="en-US" sz="1600" b="1" kern="1200" cap="all" dirty="0" err="1" smtClean="0">
                          <a:solidFill>
                            <a:schemeClr val="accent2"/>
                          </a:solidFill>
                          <a:effectLst/>
                          <a:latin typeface="+mn-lt"/>
                          <a:ea typeface="+mn-ea"/>
                          <a:cs typeface="+mn-cs"/>
                        </a:rPr>
                        <a:t>nationale</a:t>
                      </a:r>
                      <a:r>
                        <a:rPr lang="en-US" sz="1600" b="1" kern="1200" cap="all" dirty="0" smtClean="0">
                          <a:solidFill>
                            <a:schemeClr val="accent2"/>
                          </a:solidFill>
                          <a:effectLst/>
                          <a:latin typeface="+mn-lt"/>
                          <a:ea typeface="+mn-ea"/>
                          <a:cs typeface="+mn-cs"/>
                        </a:rPr>
                        <a:t> des telecommunications</a:t>
                      </a:r>
                      <a:br>
                        <a:rPr lang="en-US" sz="1600" b="1" kern="1200" cap="all" dirty="0" smtClean="0">
                          <a:solidFill>
                            <a:schemeClr val="accent2"/>
                          </a:solidFill>
                          <a:effectLst/>
                          <a:latin typeface="+mn-lt"/>
                          <a:ea typeface="+mn-ea"/>
                          <a:cs typeface="+mn-cs"/>
                        </a:rPr>
                      </a:br>
                      <a:r>
                        <a:rPr lang="en-US" sz="1600" b="1" kern="1200" cap="all" dirty="0" smtClean="0">
                          <a:solidFill>
                            <a:schemeClr val="accent2"/>
                          </a:solidFill>
                          <a:effectLst/>
                          <a:latin typeface="+mn-lt"/>
                          <a:ea typeface="+mn-ea"/>
                          <a:cs typeface="+mn-cs"/>
                        </a:rPr>
                        <a:t>Alamarat - ST 21 P.O. Box 2869 Khartoum Sudan</a:t>
                      </a:r>
                      <a:br>
                        <a:rPr lang="en-US" sz="1600" b="1" kern="1200" cap="all" dirty="0" smtClean="0">
                          <a:solidFill>
                            <a:schemeClr val="accent2"/>
                          </a:solidFill>
                          <a:effectLst/>
                          <a:latin typeface="+mn-lt"/>
                          <a:ea typeface="+mn-ea"/>
                          <a:cs typeface="+mn-cs"/>
                        </a:rPr>
                      </a:br>
                      <a:r>
                        <a:rPr lang="en-US" sz="1600" b="1" kern="1200" cap="all" dirty="0" smtClean="0">
                          <a:solidFill>
                            <a:schemeClr val="accent2"/>
                          </a:solidFill>
                          <a:effectLst/>
                          <a:latin typeface="+mn-lt"/>
                          <a:ea typeface="+mn-ea"/>
                          <a:cs typeface="+mn-cs"/>
                        </a:rPr>
                        <a:t>Tel: +249 183 562364</a:t>
                      </a:r>
                      <a:br>
                        <a:rPr lang="en-US" sz="1600" b="1" kern="1200" cap="all" dirty="0" smtClean="0">
                          <a:solidFill>
                            <a:schemeClr val="accent2"/>
                          </a:solidFill>
                          <a:effectLst/>
                          <a:latin typeface="+mn-lt"/>
                          <a:ea typeface="+mn-ea"/>
                          <a:cs typeface="+mn-cs"/>
                        </a:rPr>
                      </a:br>
                      <a:r>
                        <a:rPr lang="en-US" sz="1600" b="1" kern="1200" cap="all" dirty="0" smtClean="0">
                          <a:solidFill>
                            <a:schemeClr val="accent2"/>
                          </a:solidFill>
                          <a:effectLst/>
                          <a:latin typeface="+mn-lt"/>
                          <a:ea typeface="+mn-ea"/>
                          <a:cs typeface="+mn-cs"/>
                        </a:rPr>
                        <a:t>Fax: +249 1835484489</a:t>
                      </a:r>
                      <a:br>
                        <a:rPr lang="en-US" sz="1600" b="1" kern="1200" cap="all" dirty="0" smtClean="0">
                          <a:solidFill>
                            <a:schemeClr val="accent2"/>
                          </a:solidFill>
                          <a:effectLst/>
                          <a:latin typeface="+mn-lt"/>
                          <a:ea typeface="+mn-ea"/>
                          <a:cs typeface="+mn-cs"/>
                        </a:rPr>
                      </a:br>
                      <a:r>
                        <a:rPr lang="en-US" sz="1600" b="1" kern="1200" cap="all" dirty="0" smtClean="0">
                          <a:solidFill>
                            <a:schemeClr val="accent2"/>
                          </a:solidFill>
                          <a:effectLst/>
                          <a:latin typeface="+mn-lt"/>
                          <a:ea typeface="+mn-ea"/>
                          <a:cs typeface="+mn-cs"/>
                        </a:rPr>
                        <a:t>E-mail: </a:t>
                      </a:r>
                      <a:r>
                        <a:rPr lang="en-US" sz="1600" b="1" kern="1200" cap="all" dirty="0" smtClean="0">
                          <a:solidFill>
                            <a:schemeClr val="accent2"/>
                          </a:solidFill>
                          <a:effectLst/>
                          <a:latin typeface="+mn-lt"/>
                          <a:ea typeface="+mn-ea"/>
                          <a:cs typeface="+mn-cs"/>
                          <a:hlinkClick r:id="rId3"/>
                        </a:rPr>
                        <a:t>gam.alamin9@hotmail.com</a:t>
                      </a:r>
                      <a:endParaRPr lang="en-US" sz="1600" b="1" kern="1200" cap="all" dirty="0">
                        <a:solidFill>
                          <a:schemeClr val="accent2"/>
                        </a:solidFill>
                        <a:effectLst/>
                        <a:latin typeface="+mn-lt"/>
                        <a:ea typeface="+mn-ea"/>
                        <a:cs typeface="+mn-cs"/>
                      </a:endParaRPr>
                    </a:p>
                  </a:txBody>
                  <a:tcPr marL="91443" marR="91443" marT="45727" marB="45727"/>
                </a:tc>
              </a:tr>
              <a:tr h="1341338">
                <a:tc>
                  <a:txBody>
                    <a:bodyPr/>
                    <a:lstStyle/>
                    <a:p>
                      <a:r>
                        <a:rPr lang="en-US" sz="1800" b="1" kern="1200" dirty="0" smtClean="0">
                          <a:solidFill>
                            <a:schemeClr val="accent2"/>
                          </a:solidFill>
                          <a:effectLst/>
                          <a:latin typeface="+mn-lt"/>
                          <a:ea typeface="+mn-ea"/>
                          <a:cs typeface="+mn-cs"/>
                        </a:rPr>
                        <a:t>Robert Echeda</a:t>
                      </a:r>
                    </a:p>
                    <a:p>
                      <a:r>
                        <a:rPr lang="en-US" sz="1800" b="1" kern="1200" dirty="0" smtClean="0">
                          <a:solidFill>
                            <a:schemeClr val="accent2"/>
                          </a:solidFill>
                          <a:effectLst/>
                          <a:latin typeface="+mn-lt"/>
                          <a:ea typeface="+mn-ea"/>
                          <a:cs typeface="+mn-cs"/>
                        </a:rPr>
                        <a:t/>
                      </a:r>
                      <a:br>
                        <a:rPr lang="en-US" sz="1800" b="1" kern="1200" dirty="0" smtClean="0">
                          <a:solidFill>
                            <a:schemeClr val="accent2"/>
                          </a:solidFill>
                          <a:effectLst/>
                          <a:latin typeface="+mn-lt"/>
                          <a:ea typeface="+mn-ea"/>
                          <a:cs typeface="+mn-cs"/>
                        </a:rPr>
                      </a:br>
                      <a:r>
                        <a:rPr lang="en-US" sz="1800" b="1" kern="1200" dirty="0" smtClean="0">
                          <a:solidFill>
                            <a:schemeClr val="accent2"/>
                          </a:solidFill>
                          <a:effectLst/>
                          <a:latin typeface="+mn-lt"/>
                          <a:ea typeface="+mn-ea"/>
                          <a:cs typeface="+mn-cs"/>
                        </a:rPr>
                        <a:t>Vice-</a:t>
                      </a:r>
                      <a:r>
                        <a:rPr lang="en-US" sz="1800" b="1" kern="1200" dirty="0" err="1" smtClean="0">
                          <a:solidFill>
                            <a:schemeClr val="accent2"/>
                          </a:solidFill>
                          <a:effectLst/>
                          <a:latin typeface="+mn-lt"/>
                          <a:ea typeface="+mn-ea"/>
                          <a:cs typeface="+mn-cs"/>
                        </a:rPr>
                        <a:t>président</a:t>
                      </a:r>
                      <a:r>
                        <a:rPr lang="en-US" sz="1800" b="1" kern="1200" baseline="0" dirty="0" smtClean="0">
                          <a:solidFill>
                            <a:schemeClr val="accent2"/>
                          </a:solidFill>
                          <a:effectLst/>
                          <a:latin typeface="+mn-lt"/>
                          <a:ea typeface="+mn-ea"/>
                          <a:cs typeface="+mn-cs"/>
                        </a:rPr>
                        <a:t> </a:t>
                      </a:r>
                      <a:r>
                        <a:rPr lang="en-US" sz="1800" b="1" kern="1200" dirty="0" smtClean="0">
                          <a:solidFill>
                            <a:schemeClr val="accent2"/>
                          </a:solidFill>
                          <a:effectLst/>
                          <a:latin typeface="+mn-lt"/>
                          <a:ea typeface="+mn-ea"/>
                          <a:cs typeface="+mn-cs"/>
                        </a:rPr>
                        <a:t>SG12RG-AFR</a:t>
                      </a:r>
                      <a:endParaRPr lang="en-US" sz="1800" b="1" kern="1200" dirty="0">
                        <a:solidFill>
                          <a:schemeClr val="accent2"/>
                        </a:solidFill>
                        <a:effectLst/>
                        <a:latin typeface="+mn-lt"/>
                        <a:ea typeface="+mn-ea"/>
                        <a:cs typeface="+mn-cs"/>
                      </a:endParaRPr>
                    </a:p>
                  </a:txBody>
                  <a:tcPr marL="91443" marR="91443" marT="45727" marB="45727"/>
                </a:tc>
                <a:tc>
                  <a:txBody>
                    <a:bodyPr/>
                    <a:lstStyle/>
                    <a:p>
                      <a:r>
                        <a:rPr lang="en-US" sz="1800" dirty="0" smtClean="0">
                          <a:effectLst/>
                        </a:rPr>
                        <a:t/>
                      </a:r>
                      <a:br>
                        <a:rPr lang="en-US" sz="1800" dirty="0" smtClean="0">
                          <a:effectLst/>
                        </a:rPr>
                      </a:br>
                      <a:r>
                        <a:rPr lang="en-US" sz="1600" b="1" kern="1200" cap="all" dirty="0" smtClean="0">
                          <a:solidFill>
                            <a:schemeClr val="accent2"/>
                          </a:solidFill>
                          <a:effectLst/>
                          <a:latin typeface="+mn-lt"/>
                          <a:ea typeface="+mn-ea"/>
                          <a:cs typeface="+mn-cs"/>
                        </a:rPr>
                        <a:t>Uganda</a:t>
                      </a:r>
                      <a:br>
                        <a:rPr lang="en-US" sz="1600" b="1" kern="1200" cap="all" dirty="0" smtClean="0">
                          <a:solidFill>
                            <a:schemeClr val="accent2"/>
                          </a:solidFill>
                          <a:effectLst/>
                          <a:latin typeface="+mn-lt"/>
                          <a:ea typeface="+mn-ea"/>
                          <a:cs typeface="+mn-cs"/>
                        </a:rPr>
                      </a:br>
                      <a:r>
                        <a:rPr lang="en-US" sz="1600" b="1" kern="1200" cap="all" dirty="0" smtClean="0">
                          <a:solidFill>
                            <a:schemeClr val="accent2"/>
                          </a:solidFill>
                          <a:effectLst/>
                          <a:latin typeface="+mn-lt"/>
                          <a:ea typeface="+mn-ea"/>
                          <a:cs typeface="+mn-cs"/>
                        </a:rPr>
                        <a:t>Tel: </a:t>
                      </a:r>
                      <a:br>
                        <a:rPr lang="en-US" sz="1600" b="1" kern="1200" cap="all" dirty="0" smtClean="0">
                          <a:solidFill>
                            <a:schemeClr val="accent2"/>
                          </a:solidFill>
                          <a:effectLst/>
                          <a:latin typeface="+mn-lt"/>
                          <a:ea typeface="+mn-ea"/>
                          <a:cs typeface="+mn-cs"/>
                        </a:rPr>
                      </a:br>
                      <a:r>
                        <a:rPr lang="en-US" sz="1600" b="1" kern="1200" cap="all" dirty="0" smtClean="0">
                          <a:solidFill>
                            <a:schemeClr val="accent2"/>
                          </a:solidFill>
                          <a:effectLst/>
                          <a:latin typeface="+mn-lt"/>
                          <a:ea typeface="+mn-ea"/>
                          <a:cs typeface="+mn-cs"/>
                        </a:rPr>
                        <a:t>Fax: </a:t>
                      </a:r>
                      <a:br>
                        <a:rPr lang="en-US" sz="1600" b="1" kern="1200" cap="all" dirty="0" smtClean="0">
                          <a:solidFill>
                            <a:schemeClr val="accent2"/>
                          </a:solidFill>
                          <a:effectLst/>
                          <a:latin typeface="+mn-lt"/>
                          <a:ea typeface="+mn-ea"/>
                          <a:cs typeface="+mn-cs"/>
                        </a:rPr>
                      </a:br>
                      <a:r>
                        <a:rPr lang="en-US" sz="1600" b="1" kern="1200" cap="all" dirty="0" smtClean="0">
                          <a:solidFill>
                            <a:schemeClr val="accent2"/>
                          </a:solidFill>
                          <a:effectLst/>
                          <a:latin typeface="+mn-lt"/>
                          <a:ea typeface="+mn-ea"/>
                          <a:cs typeface="+mn-cs"/>
                        </a:rPr>
                        <a:t>E-mail: </a:t>
                      </a:r>
                      <a:r>
                        <a:rPr lang="en-US" sz="1600" b="1" kern="1200" cap="all" dirty="0" smtClean="0">
                          <a:solidFill>
                            <a:schemeClr val="accent2"/>
                          </a:solidFill>
                          <a:effectLst/>
                          <a:latin typeface="+mn-lt"/>
                          <a:ea typeface="+mn-ea"/>
                          <a:cs typeface="+mn-cs"/>
                          <a:hlinkClick r:id="rId4"/>
                        </a:rPr>
                        <a:t>recheda@ucc.co.ug</a:t>
                      </a:r>
                      <a:endParaRPr lang="en-US" sz="1600" b="1" kern="1200" cap="all" dirty="0">
                        <a:solidFill>
                          <a:schemeClr val="accent2"/>
                        </a:solidFill>
                        <a:effectLst/>
                        <a:latin typeface="+mn-lt"/>
                        <a:ea typeface="+mn-ea"/>
                        <a:cs typeface="+mn-cs"/>
                      </a:endParaRPr>
                    </a:p>
                  </a:txBody>
                  <a:tcPr marL="91443" marR="91443" marT="45727" marB="45727"/>
                </a:tc>
              </a:tr>
            </a:tbl>
          </a:graphicData>
        </a:graphic>
      </p:graphicFrame>
      <p:sp>
        <p:nvSpPr>
          <p:cNvPr id="5" name="Slide Number Placeholder 4"/>
          <p:cNvSpPr>
            <a:spLocks noGrp="1"/>
          </p:cNvSpPr>
          <p:nvPr>
            <p:ph type="sldNum" sz="quarter" idx="10"/>
          </p:nvPr>
        </p:nvSpPr>
        <p:spPr/>
        <p:txBody>
          <a:bodyPr/>
          <a:lstStyle/>
          <a:p>
            <a:pPr>
              <a:defRPr/>
            </a:pPr>
            <a:fld id="{8B72A595-D2AA-4003-BB35-64A2F86D9BD3}" type="slidenum">
              <a:rPr lang="en-US" smtClean="0"/>
              <a:pPr>
                <a:defRPr/>
              </a:pPr>
              <a:t>20</a:t>
            </a:fld>
            <a:endParaRPr lang="en-US"/>
          </a:p>
        </p:txBody>
      </p:sp>
      <p:pic>
        <p:nvPicPr>
          <p:cNvPr id="6" name="Picture 5" descr="ITUseries"/>
          <p:cNvPicPr>
            <a:picLocks noChangeAspect="1" noChangeArrowheads="1"/>
          </p:cNvPicPr>
          <p:nvPr/>
        </p:nvPicPr>
        <p:blipFill>
          <a:blip r:embed="rId5" cstate="print">
            <a:extLst>
              <a:ext uri="{28A0092B-C50C-407E-A947-70E740481C1C}">
                <a14:useLocalDpi xmlns:a14="http://schemas.microsoft.com/office/drawing/2010/main" val="0"/>
              </a:ext>
            </a:extLst>
          </a:blip>
          <a:srcRect t="17264" b="69327"/>
          <a:stretch>
            <a:fillRect/>
          </a:stretch>
        </p:blipFill>
        <p:spPr bwMode="auto">
          <a:xfrm>
            <a:off x="7358082" y="6143644"/>
            <a:ext cx="13509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half" idx="1"/>
          </p:nvPr>
        </p:nvGraphicFramePr>
        <p:xfrm>
          <a:off x="395288" y="981075"/>
          <a:ext cx="8291512" cy="4389438"/>
        </p:xfrm>
        <a:graphic>
          <a:graphicData uri="http://schemas.openxmlformats.org/drawingml/2006/table">
            <a:tbl>
              <a:tblPr firstRow="1" bandRow="1">
                <a:tableStyleId>{0E3FDE45-AF77-4B5C-9715-49D594BDF05E}</a:tableStyleId>
              </a:tblPr>
              <a:tblGrid>
                <a:gridCol w="4145756"/>
                <a:gridCol w="4145756"/>
              </a:tblGrid>
              <a:tr h="518198">
                <a:tc>
                  <a:txBody>
                    <a:bodyPr/>
                    <a:lstStyle/>
                    <a:p>
                      <a:pPr marL="0" algn="ctr" defTabSz="914400" rtl="0" eaLnBrk="1" latinLnBrk="0" hangingPunct="1"/>
                      <a:r>
                        <a:rPr lang="en-US" sz="2800" b="1" kern="1200" dirty="0" smtClean="0">
                          <a:solidFill>
                            <a:schemeClr val="bg2"/>
                          </a:solidFill>
                          <a:effectLst/>
                          <a:latin typeface="+mn-lt"/>
                          <a:ea typeface="+mn-ea"/>
                          <a:cs typeface="+mn-cs"/>
                        </a:rPr>
                        <a:t>NOM</a:t>
                      </a:r>
                      <a:endParaRPr lang="en-US" sz="2800" b="1" kern="1200" dirty="0">
                        <a:solidFill>
                          <a:schemeClr val="bg2"/>
                        </a:solidFill>
                        <a:effectLst/>
                        <a:latin typeface="+mn-lt"/>
                        <a:ea typeface="+mn-ea"/>
                        <a:cs typeface="+mn-cs"/>
                      </a:endParaRPr>
                    </a:p>
                  </a:txBody>
                  <a:tcPr marT="45723" marB="45723"/>
                </a:tc>
                <a:tc>
                  <a:txBody>
                    <a:bodyPr/>
                    <a:lstStyle/>
                    <a:p>
                      <a:pPr algn="ctr"/>
                      <a:r>
                        <a:rPr lang="en-US" sz="2800" b="1" kern="1200" dirty="0" smtClean="0">
                          <a:solidFill>
                            <a:schemeClr val="bg2"/>
                          </a:solidFill>
                          <a:effectLst/>
                          <a:latin typeface="+mn-lt"/>
                          <a:ea typeface="+mn-ea"/>
                          <a:cs typeface="+mn-cs"/>
                        </a:rPr>
                        <a:t>CONTACT</a:t>
                      </a:r>
                    </a:p>
                  </a:txBody>
                  <a:tcPr marT="45723" marB="45723"/>
                </a:tc>
              </a:tr>
              <a:tr h="1341217">
                <a:tc>
                  <a:txBody>
                    <a:bodyPr/>
                    <a:lstStyle/>
                    <a:p>
                      <a:r>
                        <a:rPr lang="en-US" sz="1600" b="1" kern="1200" cap="all" dirty="0" smtClean="0">
                          <a:solidFill>
                            <a:schemeClr val="accent2"/>
                          </a:solidFill>
                          <a:effectLst/>
                          <a:latin typeface="+mn-lt"/>
                          <a:ea typeface="+mn-ea"/>
                          <a:cs typeface="+mn-cs"/>
                        </a:rPr>
                        <a:t>Seyni Malan Faty</a:t>
                      </a:r>
                    </a:p>
                    <a:p>
                      <a:r>
                        <a:rPr lang="en-US" sz="1600" b="1" kern="1200" cap="all" dirty="0" smtClean="0">
                          <a:solidFill>
                            <a:schemeClr val="accent2"/>
                          </a:solidFill>
                          <a:effectLst/>
                          <a:latin typeface="+mn-lt"/>
                          <a:ea typeface="+mn-ea"/>
                          <a:cs typeface="+mn-cs"/>
                        </a:rPr>
                        <a:t/>
                      </a:r>
                      <a:br>
                        <a:rPr lang="en-US" sz="1600" b="1" kern="1200" cap="all" dirty="0" smtClean="0">
                          <a:solidFill>
                            <a:schemeClr val="accent2"/>
                          </a:solidFill>
                          <a:effectLst/>
                          <a:latin typeface="+mn-lt"/>
                          <a:ea typeface="+mn-ea"/>
                          <a:cs typeface="+mn-cs"/>
                        </a:rPr>
                      </a:br>
                      <a:r>
                        <a:rPr lang="en-US" sz="1600" b="1" kern="1200" cap="all" dirty="0" smtClean="0">
                          <a:solidFill>
                            <a:schemeClr val="accent2"/>
                          </a:solidFill>
                          <a:effectLst/>
                          <a:latin typeface="+mn-lt"/>
                          <a:ea typeface="+mn-ea"/>
                          <a:cs typeface="+mn-cs"/>
                        </a:rPr>
                        <a:t>Vice-</a:t>
                      </a:r>
                      <a:r>
                        <a:rPr lang="en-US" sz="1600" b="1" kern="1200" cap="all" dirty="0" err="1" smtClean="0">
                          <a:solidFill>
                            <a:schemeClr val="accent2"/>
                          </a:solidFill>
                          <a:effectLst/>
                          <a:latin typeface="+mn-lt"/>
                          <a:ea typeface="+mn-ea"/>
                          <a:cs typeface="+mn-cs"/>
                        </a:rPr>
                        <a:t>président</a:t>
                      </a:r>
                      <a:r>
                        <a:rPr lang="en-US" sz="1600" b="1" kern="1200" cap="all" dirty="0" smtClean="0">
                          <a:solidFill>
                            <a:schemeClr val="accent2"/>
                          </a:solidFill>
                          <a:effectLst/>
                          <a:latin typeface="+mn-lt"/>
                          <a:ea typeface="+mn-ea"/>
                          <a:cs typeface="+mn-cs"/>
                        </a:rPr>
                        <a:t> SG12RG-AFR</a:t>
                      </a:r>
                      <a:endParaRPr lang="en-US" sz="1600" b="1" kern="1200" cap="all" dirty="0">
                        <a:solidFill>
                          <a:schemeClr val="accent2"/>
                        </a:solidFill>
                        <a:effectLst/>
                        <a:latin typeface="+mn-lt"/>
                        <a:ea typeface="+mn-ea"/>
                        <a:cs typeface="+mn-cs"/>
                      </a:endParaRPr>
                    </a:p>
                  </a:txBody>
                  <a:tcPr marT="45723" marB="45723"/>
                </a:tc>
                <a:tc>
                  <a:txBody>
                    <a:bodyPr/>
                    <a:lstStyle/>
                    <a:p>
                      <a:r>
                        <a:rPr lang="en-US" sz="1800" dirty="0" smtClean="0">
                          <a:effectLst/>
                        </a:rPr>
                        <a:t/>
                      </a:r>
                      <a:br>
                        <a:rPr lang="en-US" sz="1800" dirty="0" smtClean="0">
                          <a:effectLst/>
                        </a:rPr>
                      </a:br>
                      <a:r>
                        <a:rPr lang="en-US" sz="1600" b="1" kern="1200" cap="all" dirty="0" smtClean="0">
                          <a:solidFill>
                            <a:schemeClr val="accent2"/>
                          </a:solidFill>
                          <a:effectLst/>
                          <a:latin typeface="+mn-lt"/>
                          <a:ea typeface="+mn-ea"/>
                          <a:cs typeface="+mn-cs"/>
                        </a:rPr>
                        <a:t>Senegal</a:t>
                      </a:r>
                      <a:br>
                        <a:rPr lang="en-US" sz="1600" b="1" kern="1200" cap="all" dirty="0" smtClean="0">
                          <a:solidFill>
                            <a:schemeClr val="accent2"/>
                          </a:solidFill>
                          <a:effectLst/>
                          <a:latin typeface="+mn-lt"/>
                          <a:ea typeface="+mn-ea"/>
                          <a:cs typeface="+mn-cs"/>
                        </a:rPr>
                      </a:br>
                      <a:r>
                        <a:rPr lang="en-US" sz="1600" b="1" kern="1200" cap="all" dirty="0" smtClean="0">
                          <a:solidFill>
                            <a:schemeClr val="accent2"/>
                          </a:solidFill>
                          <a:effectLst/>
                          <a:latin typeface="+mn-lt"/>
                          <a:ea typeface="+mn-ea"/>
                          <a:cs typeface="+mn-cs"/>
                        </a:rPr>
                        <a:t>Tel: </a:t>
                      </a:r>
                      <a:br>
                        <a:rPr lang="en-US" sz="1600" b="1" kern="1200" cap="all" dirty="0" smtClean="0">
                          <a:solidFill>
                            <a:schemeClr val="accent2"/>
                          </a:solidFill>
                          <a:effectLst/>
                          <a:latin typeface="+mn-lt"/>
                          <a:ea typeface="+mn-ea"/>
                          <a:cs typeface="+mn-cs"/>
                        </a:rPr>
                      </a:br>
                      <a:r>
                        <a:rPr lang="en-US" sz="1600" b="1" kern="1200" cap="all" dirty="0" smtClean="0">
                          <a:solidFill>
                            <a:schemeClr val="accent2"/>
                          </a:solidFill>
                          <a:effectLst/>
                          <a:latin typeface="+mn-lt"/>
                          <a:ea typeface="+mn-ea"/>
                          <a:cs typeface="+mn-cs"/>
                        </a:rPr>
                        <a:t>Fax: </a:t>
                      </a:r>
                      <a:br>
                        <a:rPr lang="en-US" sz="1600" b="1" kern="1200" cap="all" dirty="0" smtClean="0">
                          <a:solidFill>
                            <a:schemeClr val="accent2"/>
                          </a:solidFill>
                          <a:effectLst/>
                          <a:latin typeface="+mn-lt"/>
                          <a:ea typeface="+mn-ea"/>
                          <a:cs typeface="+mn-cs"/>
                        </a:rPr>
                      </a:br>
                      <a:r>
                        <a:rPr lang="en-US" sz="1600" b="1" kern="1200" cap="all" dirty="0" smtClean="0">
                          <a:solidFill>
                            <a:schemeClr val="accent2"/>
                          </a:solidFill>
                          <a:effectLst/>
                          <a:latin typeface="+mn-lt"/>
                          <a:ea typeface="+mn-ea"/>
                          <a:cs typeface="+mn-cs"/>
                        </a:rPr>
                        <a:t>E-mail: seyni.faty@artp.sn</a:t>
                      </a:r>
                      <a:endParaRPr lang="en-US" sz="1600" b="1" kern="1200" cap="all" dirty="0">
                        <a:solidFill>
                          <a:schemeClr val="accent2"/>
                        </a:solidFill>
                        <a:effectLst/>
                        <a:latin typeface="+mn-lt"/>
                        <a:ea typeface="+mn-ea"/>
                        <a:cs typeface="+mn-cs"/>
                      </a:endParaRPr>
                    </a:p>
                  </a:txBody>
                  <a:tcPr marT="45723" marB="45723"/>
                </a:tc>
              </a:tr>
              <a:tr h="2530023">
                <a:tc>
                  <a:txBody>
                    <a:bodyPr/>
                    <a:lstStyle/>
                    <a:p>
                      <a:r>
                        <a:rPr lang="en-US" sz="1600" b="1" kern="1200" cap="all" dirty="0" smtClean="0">
                          <a:solidFill>
                            <a:schemeClr val="accent2"/>
                          </a:solidFill>
                          <a:effectLst/>
                          <a:latin typeface="+mn-lt"/>
                          <a:ea typeface="+mn-ea"/>
                          <a:cs typeface="+mn-cs"/>
                        </a:rPr>
                        <a:t>Hassan Talib</a:t>
                      </a:r>
                    </a:p>
                    <a:p>
                      <a:r>
                        <a:rPr lang="en-US" sz="1600" b="1" kern="1200" cap="all" dirty="0" smtClean="0">
                          <a:solidFill>
                            <a:schemeClr val="accent2"/>
                          </a:solidFill>
                          <a:effectLst/>
                          <a:latin typeface="+mn-lt"/>
                          <a:ea typeface="+mn-ea"/>
                          <a:cs typeface="+mn-cs"/>
                        </a:rPr>
                        <a:t/>
                      </a:r>
                      <a:br>
                        <a:rPr lang="en-US" sz="1600" b="1" kern="1200" cap="all" dirty="0" smtClean="0">
                          <a:solidFill>
                            <a:schemeClr val="accent2"/>
                          </a:solidFill>
                          <a:effectLst/>
                          <a:latin typeface="+mn-lt"/>
                          <a:ea typeface="+mn-ea"/>
                          <a:cs typeface="+mn-cs"/>
                        </a:rPr>
                      </a:br>
                      <a:r>
                        <a:rPr lang="en-US" sz="1600" b="1" kern="1200" cap="all" dirty="0" smtClean="0">
                          <a:solidFill>
                            <a:schemeClr val="accent2"/>
                          </a:solidFill>
                          <a:effectLst/>
                          <a:latin typeface="+mn-lt"/>
                          <a:ea typeface="+mn-ea"/>
                          <a:cs typeface="+mn-cs"/>
                        </a:rPr>
                        <a:t>Vice-</a:t>
                      </a:r>
                      <a:r>
                        <a:rPr lang="en-US" sz="1600" b="1" kern="1200" cap="all" dirty="0" err="1" smtClean="0">
                          <a:solidFill>
                            <a:schemeClr val="accent2"/>
                          </a:solidFill>
                          <a:effectLst/>
                          <a:latin typeface="+mn-lt"/>
                          <a:ea typeface="+mn-ea"/>
                          <a:cs typeface="+mn-cs"/>
                        </a:rPr>
                        <a:t>président</a:t>
                      </a:r>
                      <a:r>
                        <a:rPr lang="en-US" sz="1600" b="1" kern="1200" cap="all" dirty="0" smtClean="0">
                          <a:solidFill>
                            <a:schemeClr val="accent2"/>
                          </a:solidFill>
                          <a:effectLst/>
                          <a:latin typeface="+mn-lt"/>
                          <a:ea typeface="+mn-ea"/>
                          <a:cs typeface="+mn-cs"/>
                        </a:rPr>
                        <a:t> SG12RG-AFR</a:t>
                      </a:r>
                      <a:endParaRPr lang="en-US" sz="1600" b="1" kern="1200" cap="all" dirty="0">
                        <a:solidFill>
                          <a:schemeClr val="accent2"/>
                        </a:solidFill>
                        <a:effectLst/>
                        <a:latin typeface="+mn-lt"/>
                        <a:ea typeface="+mn-ea"/>
                        <a:cs typeface="+mn-cs"/>
                      </a:endParaRPr>
                    </a:p>
                  </a:txBody>
                  <a:tcPr marT="45723" marB="45723"/>
                </a:tc>
                <a:tc>
                  <a:txBody>
                    <a:bodyPr/>
                    <a:lstStyle/>
                    <a:p>
                      <a:r>
                        <a:rPr lang="fr-FR" sz="1600" b="1" kern="1200" cap="all" dirty="0" smtClean="0">
                          <a:solidFill>
                            <a:schemeClr val="accent2"/>
                          </a:solidFill>
                          <a:effectLst/>
                          <a:latin typeface="+mn-lt"/>
                          <a:ea typeface="+mn-ea"/>
                          <a:cs typeface="+mn-cs"/>
                        </a:rPr>
                        <a:t>Agence Nationale de Réglementation des télécommunications (ANRT)</a:t>
                      </a:r>
                      <a:br>
                        <a:rPr lang="fr-FR" sz="1600" b="1" kern="1200" cap="all" dirty="0" smtClean="0">
                          <a:solidFill>
                            <a:schemeClr val="accent2"/>
                          </a:solidFill>
                          <a:effectLst/>
                          <a:latin typeface="+mn-lt"/>
                          <a:ea typeface="+mn-ea"/>
                          <a:cs typeface="+mn-cs"/>
                        </a:rPr>
                      </a:br>
                      <a:r>
                        <a:rPr lang="fr-FR" sz="1600" b="1" kern="1200" cap="all" dirty="0" smtClean="0">
                          <a:solidFill>
                            <a:schemeClr val="accent2"/>
                          </a:solidFill>
                          <a:effectLst/>
                          <a:latin typeface="+mn-lt"/>
                          <a:ea typeface="+mn-ea"/>
                          <a:cs typeface="+mn-cs"/>
                        </a:rPr>
                        <a:t>Centre d'Affaires B.P.2939 Bd. Ar-Riad Hay Riad B.P.2939 RABAT 10100 Rabat 10100 Morocco</a:t>
                      </a:r>
                      <a:br>
                        <a:rPr lang="fr-FR" sz="1600" b="1" kern="1200" cap="all" dirty="0" smtClean="0">
                          <a:solidFill>
                            <a:schemeClr val="accent2"/>
                          </a:solidFill>
                          <a:effectLst/>
                          <a:latin typeface="+mn-lt"/>
                          <a:ea typeface="+mn-ea"/>
                          <a:cs typeface="+mn-cs"/>
                        </a:rPr>
                      </a:br>
                      <a:r>
                        <a:rPr lang="fr-FR" sz="1600" b="1" kern="1200" cap="all" dirty="0" smtClean="0">
                          <a:solidFill>
                            <a:schemeClr val="accent2"/>
                          </a:solidFill>
                          <a:effectLst/>
                          <a:latin typeface="+mn-lt"/>
                          <a:ea typeface="+mn-ea"/>
                          <a:cs typeface="+mn-cs"/>
                        </a:rPr>
                        <a:t>Tel: +212 5 37 71 85 08</a:t>
                      </a:r>
                      <a:br>
                        <a:rPr lang="fr-FR" sz="1600" b="1" kern="1200" cap="all" dirty="0" smtClean="0">
                          <a:solidFill>
                            <a:schemeClr val="accent2"/>
                          </a:solidFill>
                          <a:effectLst/>
                          <a:latin typeface="+mn-lt"/>
                          <a:ea typeface="+mn-ea"/>
                          <a:cs typeface="+mn-cs"/>
                        </a:rPr>
                      </a:br>
                      <a:r>
                        <a:rPr lang="fr-FR" sz="1600" b="1" kern="1200" cap="all" dirty="0" smtClean="0">
                          <a:solidFill>
                            <a:schemeClr val="accent2"/>
                          </a:solidFill>
                          <a:effectLst/>
                          <a:latin typeface="+mn-lt"/>
                          <a:ea typeface="+mn-ea"/>
                          <a:cs typeface="+mn-cs"/>
                        </a:rPr>
                        <a:t>Fax: +212 5 37 71 85 47</a:t>
                      </a:r>
                      <a:br>
                        <a:rPr lang="fr-FR" sz="1600" b="1" kern="1200" cap="all" dirty="0" smtClean="0">
                          <a:solidFill>
                            <a:schemeClr val="accent2"/>
                          </a:solidFill>
                          <a:effectLst/>
                          <a:latin typeface="+mn-lt"/>
                          <a:ea typeface="+mn-ea"/>
                          <a:cs typeface="+mn-cs"/>
                        </a:rPr>
                      </a:br>
                      <a:r>
                        <a:rPr lang="fr-FR" sz="1600" b="1" kern="1200" cap="all" dirty="0" smtClean="0">
                          <a:solidFill>
                            <a:schemeClr val="accent2"/>
                          </a:solidFill>
                          <a:effectLst/>
                          <a:latin typeface="+mn-lt"/>
                          <a:ea typeface="+mn-ea"/>
                          <a:cs typeface="+mn-cs"/>
                        </a:rPr>
                        <a:t>E-mail: talib@anrt.ma</a:t>
                      </a:r>
                      <a:endParaRPr lang="en-US" sz="1600" b="1" kern="1200" cap="all" dirty="0">
                        <a:solidFill>
                          <a:schemeClr val="accent2"/>
                        </a:solidFill>
                        <a:effectLst/>
                        <a:latin typeface="+mn-lt"/>
                        <a:ea typeface="+mn-ea"/>
                        <a:cs typeface="+mn-cs"/>
                      </a:endParaRPr>
                    </a:p>
                  </a:txBody>
                  <a:tcPr marT="45723" marB="45723"/>
                </a:tc>
              </a:tr>
            </a:tbl>
          </a:graphicData>
        </a:graphic>
      </p:graphicFrame>
      <p:sp>
        <p:nvSpPr>
          <p:cNvPr id="4" name="Slide Number Placeholder 3"/>
          <p:cNvSpPr>
            <a:spLocks noGrp="1"/>
          </p:cNvSpPr>
          <p:nvPr>
            <p:ph type="sldNum" sz="quarter" idx="10"/>
          </p:nvPr>
        </p:nvSpPr>
        <p:spPr/>
        <p:txBody>
          <a:bodyPr/>
          <a:lstStyle/>
          <a:p>
            <a:pPr>
              <a:defRPr/>
            </a:pPr>
            <a:fld id="{8B72A595-D2AA-4003-BB35-64A2F86D9BD3}" type="slidenum">
              <a:rPr lang="en-US" smtClean="0"/>
              <a:pPr>
                <a:defRPr/>
              </a:pPr>
              <a:t>21</a:t>
            </a:fld>
            <a:endParaRPr lang="en-US"/>
          </a:p>
        </p:txBody>
      </p:sp>
      <p:pic>
        <p:nvPicPr>
          <p:cNvPr id="5" name="Picture 4" descr="ITUseries"/>
          <p:cNvPicPr>
            <a:picLocks noChangeAspect="1" noChangeArrowheads="1"/>
          </p:cNvPicPr>
          <p:nvPr/>
        </p:nvPicPr>
        <p:blipFill>
          <a:blip r:embed="rId3" cstate="print">
            <a:extLst>
              <a:ext uri="{28A0092B-C50C-407E-A947-70E740481C1C}">
                <a14:useLocalDpi xmlns:a14="http://schemas.microsoft.com/office/drawing/2010/main" val="0"/>
              </a:ext>
            </a:extLst>
          </a:blip>
          <a:srcRect t="17264" b="69327"/>
          <a:stretch>
            <a:fillRect/>
          </a:stretch>
        </p:blipFill>
        <p:spPr bwMode="auto">
          <a:xfrm>
            <a:off x="7358082" y="6143644"/>
            <a:ext cx="13509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half" idx="1"/>
          </p:nvPr>
        </p:nvGraphicFramePr>
        <p:xfrm>
          <a:off x="539750" y="692150"/>
          <a:ext cx="8435976" cy="4752975"/>
        </p:xfrm>
        <a:graphic>
          <a:graphicData uri="http://schemas.openxmlformats.org/drawingml/2006/table">
            <a:tbl>
              <a:tblPr firstRow="1" bandRow="1">
                <a:tableStyleId>{0E3FDE45-AF77-4B5C-9715-49D594BDF05E}</a:tableStyleId>
              </a:tblPr>
              <a:tblGrid>
                <a:gridCol w="4217988"/>
                <a:gridCol w="4217988"/>
              </a:tblGrid>
              <a:tr h="518225">
                <a:tc>
                  <a:txBody>
                    <a:bodyPr/>
                    <a:lstStyle/>
                    <a:p>
                      <a:pPr marL="0" algn="ctr" defTabSz="914400" rtl="0" eaLnBrk="1" latinLnBrk="0" hangingPunct="1"/>
                      <a:r>
                        <a:rPr lang="en-US" sz="2800" b="1" kern="1200" dirty="0" smtClean="0">
                          <a:solidFill>
                            <a:schemeClr val="bg2"/>
                          </a:solidFill>
                          <a:effectLst/>
                          <a:latin typeface="+mn-lt"/>
                          <a:ea typeface="+mn-ea"/>
                          <a:cs typeface="+mn-cs"/>
                        </a:rPr>
                        <a:t>NOM</a:t>
                      </a:r>
                      <a:endParaRPr lang="en-US" sz="2800" b="1" kern="1200" dirty="0">
                        <a:solidFill>
                          <a:schemeClr val="bg2"/>
                        </a:solidFill>
                        <a:effectLst/>
                        <a:latin typeface="+mn-lt"/>
                        <a:ea typeface="+mn-ea"/>
                        <a:cs typeface="+mn-cs"/>
                      </a:endParaRPr>
                    </a:p>
                  </a:txBody>
                  <a:tcPr marT="45726" marB="45726"/>
                </a:tc>
                <a:tc>
                  <a:txBody>
                    <a:bodyPr/>
                    <a:lstStyle/>
                    <a:p>
                      <a:pPr algn="ctr"/>
                      <a:r>
                        <a:rPr lang="en-US" sz="2800" b="1" kern="1200" dirty="0" smtClean="0">
                          <a:solidFill>
                            <a:schemeClr val="bg2"/>
                          </a:solidFill>
                          <a:effectLst/>
                          <a:latin typeface="+mn-lt"/>
                          <a:ea typeface="+mn-ea"/>
                          <a:cs typeface="+mn-cs"/>
                        </a:rPr>
                        <a:t>CONTACT</a:t>
                      </a:r>
                    </a:p>
                  </a:txBody>
                  <a:tcPr marT="45726" marB="45726"/>
                </a:tc>
              </a:tr>
              <a:tr h="1554675">
                <a:tc>
                  <a:txBody>
                    <a:bodyPr/>
                    <a:lstStyle/>
                    <a:p>
                      <a:r>
                        <a:rPr lang="en-US" sz="1600" b="1" kern="1200" cap="all" dirty="0" smtClean="0">
                          <a:solidFill>
                            <a:schemeClr val="accent2"/>
                          </a:solidFill>
                          <a:effectLst/>
                          <a:latin typeface="+mn-lt"/>
                          <a:ea typeface="+mn-ea"/>
                          <a:cs typeface="+mn-cs"/>
                        </a:rPr>
                        <a:t>Hiroshi Ota</a:t>
                      </a:r>
                    </a:p>
                    <a:p>
                      <a:r>
                        <a:rPr lang="en-US" sz="1600" b="1" kern="1200" cap="all" dirty="0" smtClean="0">
                          <a:solidFill>
                            <a:schemeClr val="accent2"/>
                          </a:solidFill>
                          <a:effectLst/>
                          <a:latin typeface="+mn-lt"/>
                          <a:ea typeface="+mn-ea"/>
                          <a:cs typeface="+mn-cs"/>
                        </a:rPr>
                        <a:t/>
                      </a:r>
                      <a:br>
                        <a:rPr lang="en-US" sz="1600" b="1" kern="1200" cap="all" dirty="0" smtClean="0">
                          <a:solidFill>
                            <a:schemeClr val="accent2"/>
                          </a:solidFill>
                          <a:effectLst/>
                          <a:latin typeface="+mn-lt"/>
                          <a:ea typeface="+mn-ea"/>
                          <a:cs typeface="+mn-cs"/>
                        </a:rPr>
                      </a:br>
                      <a:r>
                        <a:rPr lang="fr-FR" sz="1600" b="1" kern="1200" cap="all" dirty="0" smtClean="0">
                          <a:solidFill>
                            <a:schemeClr val="accent2"/>
                          </a:solidFill>
                          <a:effectLst/>
                          <a:latin typeface="+mn-lt"/>
                          <a:ea typeface="+mn-ea"/>
                          <a:cs typeface="+mn-cs"/>
                        </a:rPr>
                        <a:t>ingénieur </a:t>
                      </a:r>
                      <a:r>
                        <a:rPr lang="en-US" sz="1600" b="1" kern="1200" cap="all" dirty="0" smtClean="0">
                          <a:solidFill>
                            <a:schemeClr val="accent2"/>
                          </a:solidFill>
                          <a:effectLst/>
                          <a:latin typeface="+mn-lt"/>
                          <a:ea typeface="+mn-ea"/>
                          <a:cs typeface="+mn-cs"/>
                        </a:rPr>
                        <a:t>SG12RG-AFR</a:t>
                      </a:r>
                      <a:endParaRPr lang="en-US" sz="1600" b="1" kern="1200" cap="all" dirty="0">
                        <a:solidFill>
                          <a:schemeClr val="accent2"/>
                        </a:solidFill>
                        <a:effectLst/>
                        <a:latin typeface="+mn-lt"/>
                        <a:ea typeface="+mn-ea"/>
                        <a:cs typeface="+mn-cs"/>
                      </a:endParaRPr>
                    </a:p>
                  </a:txBody>
                  <a:tcPr marT="45726" marB="45726"/>
                </a:tc>
                <a:tc>
                  <a:txBody>
                    <a:bodyPr/>
                    <a:lstStyle/>
                    <a:p>
                      <a:r>
                        <a:rPr lang="fr-FR" sz="1600" b="1" kern="1200" cap="all" dirty="0" smtClean="0">
                          <a:solidFill>
                            <a:schemeClr val="accent2"/>
                          </a:solidFill>
                          <a:effectLst/>
                          <a:latin typeface="+mn-lt"/>
                          <a:ea typeface="+mn-ea"/>
                          <a:cs typeface="+mn-cs"/>
                        </a:rPr>
                        <a:t>UIT</a:t>
                      </a:r>
                      <a:br>
                        <a:rPr lang="fr-FR" sz="1600" b="1" kern="1200" cap="all" dirty="0" smtClean="0">
                          <a:solidFill>
                            <a:schemeClr val="accent2"/>
                          </a:solidFill>
                          <a:effectLst/>
                          <a:latin typeface="+mn-lt"/>
                          <a:ea typeface="+mn-ea"/>
                          <a:cs typeface="+mn-cs"/>
                        </a:rPr>
                      </a:br>
                      <a:r>
                        <a:rPr lang="fr-FR" sz="1600" b="1" kern="1200" cap="all" dirty="0" smtClean="0">
                          <a:solidFill>
                            <a:schemeClr val="accent2"/>
                          </a:solidFill>
                          <a:effectLst/>
                          <a:latin typeface="+mn-lt"/>
                          <a:ea typeface="+mn-ea"/>
                          <a:cs typeface="+mn-cs"/>
                        </a:rPr>
                        <a:t>UIT/TSB Place des Nations 1211 </a:t>
                      </a:r>
                      <a:r>
                        <a:rPr lang="fr-FR" sz="1600" b="1" kern="1200" cap="all" dirty="0" err="1" smtClean="0">
                          <a:solidFill>
                            <a:schemeClr val="accent2"/>
                          </a:solidFill>
                          <a:effectLst/>
                          <a:latin typeface="+mn-lt"/>
                          <a:ea typeface="+mn-ea"/>
                          <a:cs typeface="+mn-cs"/>
                        </a:rPr>
                        <a:t>GenevE</a:t>
                      </a:r>
                      <a:r>
                        <a:rPr lang="fr-FR" sz="1600" b="1" kern="1200" cap="all" dirty="0" smtClean="0">
                          <a:solidFill>
                            <a:schemeClr val="accent2"/>
                          </a:solidFill>
                          <a:effectLst/>
                          <a:latin typeface="+mn-lt"/>
                          <a:ea typeface="+mn-ea"/>
                          <a:cs typeface="+mn-cs"/>
                        </a:rPr>
                        <a:t> 20 Suisse</a:t>
                      </a:r>
                      <a:br>
                        <a:rPr lang="fr-FR" sz="1600" b="1" kern="1200" cap="all" dirty="0" smtClean="0">
                          <a:solidFill>
                            <a:schemeClr val="accent2"/>
                          </a:solidFill>
                          <a:effectLst/>
                          <a:latin typeface="+mn-lt"/>
                          <a:ea typeface="+mn-ea"/>
                          <a:cs typeface="+mn-cs"/>
                        </a:rPr>
                      </a:br>
                      <a:r>
                        <a:rPr lang="fr-FR" sz="1600" b="1" kern="1200" cap="all" dirty="0" smtClean="0">
                          <a:solidFill>
                            <a:schemeClr val="accent2"/>
                          </a:solidFill>
                          <a:effectLst/>
                          <a:latin typeface="+mn-lt"/>
                          <a:ea typeface="+mn-ea"/>
                          <a:cs typeface="+mn-cs"/>
                        </a:rPr>
                        <a:t>Tel: +41 22 730 6356</a:t>
                      </a:r>
                      <a:br>
                        <a:rPr lang="fr-FR" sz="1600" b="1" kern="1200" cap="all" dirty="0" smtClean="0">
                          <a:solidFill>
                            <a:schemeClr val="accent2"/>
                          </a:solidFill>
                          <a:effectLst/>
                          <a:latin typeface="+mn-lt"/>
                          <a:ea typeface="+mn-ea"/>
                          <a:cs typeface="+mn-cs"/>
                        </a:rPr>
                      </a:br>
                      <a:r>
                        <a:rPr lang="fr-FR" sz="1600" b="1" kern="1200" cap="all" dirty="0" smtClean="0">
                          <a:solidFill>
                            <a:schemeClr val="accent2"/>
                          </a:solidFill>
                          <a:effectLst/>
                          <a:latin typeface="+mn-lt"/>
                          <a:ea typeface="+mn-ea"/>
                          <a:cs typeface="+mn-cs"/>
                        </a:rPr>
                        <a:t>Fax: +41 22 730 5853</a:t>
                      </a:r>
                      <a:br>
                        <a:rPr lang="fr-FR" sz="1600" b="1" kern="1200" cap="all" dirty="0" smtClean="0">
                          <a:solidFill>
                            <a:schemeClr val="accent2"/>
                          </a:solidFill>
                          <a:effectLst/>
                          <a:latin typeface="+mn-lt"/>
                          <a:ea typeface="+mn-ea"/>
                          <a:cs typeface="+mn-cs"/>
                        </a:rPr>
                      </a:br>
                      <a:r>
                        <a:rPr lang="fr-FR" sz="1600" b="1" kern="1200" cap="all" dirty="0" smtClean="0">
                          <a:solidFill>
                            <a:schemeClr val="accent2"/>
                          </a:solidFill>
                          <a:effectLst/>
                          <a:latin typeface="+mn-lt"/>
                          <a:ea typeface="+mn-ea"/>
                          <a:cs typeface="+mn-cs"/>
                        </a:rPr>
                        <a:t>E-mail: hiroshi.ota@itu.int</a:t>
                      </a:r>
                      <a:endParaRPr lang="en-US" sz="1600" b="1" kern="1200" cap="all" dirty="0">
                        <a:solidFill>
                          <a:schemeClr val="accent2"/>
                        </a:solidFill>
                        <a:effectLst/>
                        <a:latin typeface="+mn-lt"/>
                        <a:ea typeface="+mn-ea"/>
                        <a:cs typeface="+mn-cs"/>
                      </a:endParaRPr>
                    </a:p>
                  </a:txBody>
                  <a:tcPr marT="45726" marB="45726"/>
                </a:tc>
              </a:tr>
              <a:tr h="2680075">
                <a:tc>
                  <a:txBody>
                    <a:bodyPr/>
                    <a:lstStyle/>
                    <a:p>
                      <a:r>
                        <a:rPr lang="en-US" sz="1600" b="1" kern="1200" cap="all" dirty="0" smtClean="0">
                          <a:solidFill>
                            <a:schemeClr val="accent2"/>
                          </a:solidFill>
                          <a:effectLst/>
                          <a:latin typeface="+mn-lt"/>
                          <a:ea typeface="+mn-ea"/>
                          <a:cs typeface="+mn-cs"/>
                        </a:rPr>
                        <a:t>Emmanuelle Labare</a:t>
                      </a:r>
                    </a:p>
                    <a:p>
                      <a:r>
                        <a:rPr lang="en-US" sz="1600" b="1" kern="1200" cap="all" dirty="0" smtClean="0">
                          <a:solidFill>
                            <a:schemeClr val="accent2"/>
                          </a:solidFill>
                          <a:effectLst/>
                          <a:latin typeface="+mn-lt"/>
                          <a:ea typeface="+mn-ea"/>
                          <a:cs typeface="+mn-cs"/>
                        </a:rPr>
                        <a:t/>
                      </a:r>
                      <a:br>
                        <a:rPr lang="en-US" sz="1600" b="1" kern="1200" cap="all" dirty="0" smtClean="0">
                          <a:solidFill>
                            <a:schemeClr val="accent2"/>
                          </a:solidFill>
                          <a:effectLst/>
                          <a:latin typeface="+mn-lt"/>
                          <a:ea typeface="+mn-ea"/>
                          <a:cs typeface="+mn-cs"/>
                        </a:rPr>
                      </a:br>
                      <a:r>
                        <a:rPr lang="fr-FR" sz="1600" b="1" kern="1200" cap="all" dirty="0" err="1" smtClean="0">
                          <a:solidFill>
                            <a:schemeClr val="accent2"/>
                          </a:solidFill>
                          <a:effectLst/>
                          <a:latin typeface="+mn-lt"/>
                          <a:ea typeface="+mn-ea"/>
                          <a:cs typeface="+mn-cs"/>
                        </a:rPr>
                        <a:t>assistantE</a:t>
                      </a:r>
                      <a:r>
                        <a:rPr lang="fr-FR" sz="1600" b="1" kern="1200" cap="all" dirty="0" smtClean="0">
                          <a:solidFill>
                            <a:schemeClr val="accent2"/>
                          </a:solidFill>
                          <a:effectLst/>
                          <a:latin typeface="+mn-lt"/>
                          <a:ea typeface="+mn-ea"/>
                          <a:cs typeface="+mn-cs"/>
                        </a:rPr>
                        <a:t> </a:t>
                      </a:r>
                      <a:r>
                        <a:rPr lang="fr-FR" sz="1600" b="1" kern="1200" cap="all" dirty="0" err="1" smtClean="0">
                          <a:solidFill>
                            <a:schemeClr val="accent2"/>
                          </a:solidFill>
                          <a:effectLst/>
                          <a:latin typeface="+mn-lt"/>
                          <a:ea typeface="+mn-ea"/>
                          <a:cs typeface="+mn-cs"/>
                        </a:rPr>
                        <a:t>administratiVE</a:t>
                      </a:r>
                      <a:r>
                        <a:rPr lang="fr-FR" sz="1600" b="1" kern="1200" cap="all" dirty="0" smtClean="0">
                          <a:solidFill>
                            <a:schemeClr val="accent2"/>
                          </a:solidFill>
                          <a:effectLst/>
                          <a:latin typeface="+mn-lt"/>
                          <a:ea typeface="+mn-ea"/>
                          <a:cs typeface="+mn-cs"/>
                        </a:rPr>
                        <a:t> </a:t>
                      </a:r>
                      <a:r>
                        <a:rPr lang="en-US" sz="1600" b="1" kern="1200" cap="all" dirty="0" smtClean="0">
                          <a:solidFill>
                            <a:schemeClr val="accent2"/>
                          </a:solidFill>
                          <a:effectLst/>
                          <a:latin typeface="+mn-lt"/>
                          <a:ea typeface="+mn-ea"/>
                          <a:cs typeface="+mn-cs"/>
                        </a:rPr>
                        <a:t>SG12RG-AFR </a:t>
                      </a:r>
                      <a:endParaRPr lang="en-US" sz="1600" b="1" kern="1200" cap="all" dirty="0">
                        <a:solidFill>
                          <a:schemeClr val="accent2"/>
                        </a:solidFill>
                        <a:effectLst/>
                        <a:latin typeface="+mn-lt"/>
                        <a:ea typeface="+mn-ea"/>
                        <a:cs typeface="+mn-cs"/>
                      </a:endParaRPr>
                    </a:p>
                  </a:txBody>
                  <a:tcPr marT="45726" marB="45726"/>
                </a:tc>
                <a:tc>
                  <a:txBody>
                    <a:bodyPr/>
                    <a:lstStyle/>
                    <a:p>
                      <a:r>
                        <a:rPr lang="fr-FR" sz="1600" b="1" kern="1200" cap="all" dirty="0" smtClean="0">
                          <a:solidFill>
                            <a:schemeClr val="accent2"/>
                          </a:solidFill>
                          <a:effectLst/>
                          <a:latin typeface="+mn-lt"/>
                          <a:ea typeface="+mn-ea"/>
                          <a:cs typeface="+mn-cs"/>
                        </a:rPr>
                        <a:t>UIT</a:t>
                      </a:r>
                      <a:br>
                        <a:rPr lang="fr-FR" sz="1600" b="1" kern="1200" cap="all" dirty="0" smtClean="0">
                          <a:solidFill>
                            <a:schemeClr val="accent2"/>
                          </a:solidFill>
                          <a:effectLst/>
                          <a:latin typeface="+mn-lt"/>
                          <a:ea typeface="+mn-ea"/>
                          <a:cs typeface="+mn-cs"/>
                        </a:rPr>
                      </a:br>
                      <a:r>
                        <a:rPr lang="fr-FR" sz="1600" b="1" kern="1200" cap="all" dirty="0" smtClean="0">
                          <a:solidFill>
                            <a:schemeClr val="accent2"/>
                          </a:solidFill>
                          <a:effectLst/>
                          <a:latin typeface="+mn-lt"/>
                          <a:ea typeface="+mn-ea"/>
                          <a:cs typeface="+mn-cs"/>
                        </a:rPr>
                        <a:t>UIT/TSB Place des Nations 1211 </a:t>
                      </a:r>
                      <a:r>
                        <a:rPr lang="fr-FR" sz="1600" b="1" kern="1200" cap="all" dirty="0" err="1" smtClean="0">
                          <a:solidFill>
                            <a:schemeClr val="accent2"/>
                          </a:solidFill>
                          <a:effectLst/>
                          <a:latin typeface="+mn-lt"/>
                          <a:ea typeface="+mn-ea"/>
                          <a:cs typeface="+mn-cs"/>
                        </a:rPr>
                        <a:t>Geneve</a:t>
                      </a:r>
                      <a:r>
                        <a:rPr lang="fr-FR" sz="1600" b="1" kern="1200" cap="all" dirty="0" smtClean="0">
                          <a:solidFill>
                            <a:schemeClr val="accent2"/>
                          </a:solidFill>
                          <a:effectLst/>
                          <a:latin typeface="+mn-lt"/>
                          <a:ea typeface="+mn-ea"/>
                          <a:cs typeface="+mn-cs"/>
                        </a:rPr>
                        <a:t> 20 Suisse</a:t>
                      </a:r>
                      <a:br>
                        <a:rPr lang="fr-FR" sz="1600" b="1" kern="1200" cap="all" dirty="0" smtClean="0">
                          <a:solidFill>
                            <a:schemeClr val="accent2"/>
                          </a:solidFill>
                          <a:effectLst/>
                          <a:latin typeface="+mn-lt"/>
                          <a:ea typeface="+mn-ea"/>
                          <a:cs typeface="+mn-cs"/>
                        </a:rPr>
                      </a:br>
                      <a:r>
                        <a:rPr lang="fr-FR" sz="1600" b="1" kern="1200" cap="all" dirty="0" smtClean="0">
                          <a:solidFill>
                            <a:schemeClr val="accent2"/>
                          </a:solidFill>
                          <a:effectLst/>
                          <a:latin typeface="+mn-lt"/>
                          <a:ea typeface="+mn-ea"/>
                          <a:cs typeface="+mn-cs"/>
                        </a:rPr>
                        <a:t>Tel: +41 22 730 6312</a:t>
                      </a:r>
                      <a:br>
                        <a:rPr lang="fr-FR" sz="1600" b="1" kern="1200" cap="all" dirty="0" smtClean="0">
                          <a:solidFill>
                            <a:schemeClr val="accent2"/>
                          </a:solidFill>
                          <a:effectLst/>
                          <a:latin typeface="+mn-lt"/>
                          <a:ea typeface="+mn-ea"/>
                          <a:cs typeface="+mn-cs"/>
                        </a:rPr>
                      </a:br>
                      <a:r>
                        <a:rPr lang="fr-FR" sz="1600" b="1" kern="1200" cap="all" dirty="0" smtClean="0">
                          <a:solidFill>
                            <a:schemeClr val="accent2"/>
                          </a:solidFill>
                          <a:effectLst/>
                          <a:latin typeface="+mn-lt"/>
                          <a:ea typeface="+mn-ea"/>
                          <a:cs typeface="+mn-cs"/>
                        </a:rPr>
                        <a:t>Fax: </a:t>
                      </a:r>
                      <a:br>
                        <a:rPr lang="fr-FR" sz="1600" b="1" kern="1200" cap="all" dirty="0" smtClean="0">
                          <a:solidFill>
                            <a:schemeClr val="accent2"/>
                          </a:solidFill>
                          <a:effectLst/>
                          <a:latin typeface="+mn-lt"/>
                          <a:ea typeface="+mn-ea"/>
                          <a:cs typeface="+mn-cs"/>
                        </a:rPr>
                      </a:br>
                      <a:r>
                        <a:rPr lang="fr-FR" sz="1600" b="1" kern="1200" cap="all" dirty="0" smtClean="0">
                          <a:solidFill>
                            <a:schemeClr val="accent2"/>
                          </a:solidFill>
                          <a:effectLst/>
                          <a:latin typeface="+mn-lt"/>
                          <a:ea typeface="+mn-ea"/>
                          <a:cs typeface="+mn-cs"/>
                        </a:rPr>
                        <a:t>E-mail: emmanuelle.labare@itu.int</a:t>
                      </a:r>
                      <a:endParaRPr lang="en-US" sz="1600" b="1" kern="1200" cap="all" dirty="0">
                        <a:solidFill>
                          <a:schemeClr val="accent2"/>
                        </a:solidFill>
                        <a:effectLst/>
                        <a:latin typeface="+mn-lt"/>
                        <a:ea typeface="+mn-ea"/>
                        <a:cs typeface="+mn-cs"/>
                      </a:endParaRPr>
                    </a:p>
                  </a:txBody>
                  <a:tcPr marT="45726" marB="45726"/>
                </a:tc>
              </a:tr>
            </a:tbl>
          </a:graphicData>
        </a:graphic>
      </p:graphicFrame>
      <p:sp>
        <p:nvSpPr>
          <p:cNvPr id="4" name="Slide Number Placeholder 3"/>
          <p:cNvSpPr>
            <a:spLocks noGrp="1"/>
          </p:cNvSpPr>
          <p:nvPr>
            <p:ph type="sldNum" sz="quarter" idx="10"/>
          </p:nvPr>
        </p:nvSpPr>
        <p:spPr/>
        <p:txBody>
          <a:bodyPr/>
          <a:lstStyle/>
          <a:p>
            <a:pPr>
              <a:defRPr/>
            </a:pPr>
            <a:fld id="{8B72A595-D2AA-4003-BB35-64A2F86D9BD3}" type="slidenum">
              <a:rPr lang="en-US" smtClean="0"/>
              <a:pPr>
                <a:defRPr/>
              </a:pPr>
              <a:t>22</a:t>
            </a:fld>
            <a:endParaRPr lang="en-US"/>
          </a:p>
        </p:txBody>
      </p:sp>
      <p:pic>
        <p:nvPicPr>
          <p:cNvPr id="5" name="Picture 4" descr="ITUseries"/>
          <p:cNvPicPr>
            <a:picLocks noChangeAspect="1" noChangeArrowheads="1"/>
          </p:cNvPicPr>
          <p:nvPr/>
        </p:nvPicPr>
        <p:blipFill>
          <a:blip r:embed="rId3" cstate="print">
            <a:extLst>
              <a:ext uri="{28A0092B-C50C-407E-A947-70E740481C1C}">
                <a14:useLocalDpi xmlns:a14="http://schemas.microsoft.com/office/drawing/2010/main" val="0"/>
              </a:ext>
            </a:extLst>
          </a:blip>
          <a:srcRect t="17264" b="69327"/>
          <a:stretch>
            <a:fillRect/>
          </a:stretch>
        </p:blipFill>
        <p:spPr bwMode="auto">
          <a:xfrm>
            <a:off x="7500958" y="6143644"/>
            <a:ext cx="13509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285728"/>
            <a:ext cx="8472518" cy="5840435"/>
          </a:xfrm>
        </p:spPr>
        <p:txBody>
          <a:bodyPr/>
          <a:lstStyle/>
          <a:p>
            <a:pPr algn="ctr">
              <a:buNone/>
            </a:pPr>
            <a:r>
              <a:rPr lang="fr-FR" sz="3200" b="1" dirty="0" smtClean="0"/>
              <a:t>Éléments de travail pour la prochaine période</a:t>
            </a:r>
          </a:p>
          <a:p>
            <a:pPr algn="ctr">
              <a:buNone/>
            </a:pPr>
            <a:endParaRPr lang="ar-SA" sz="3200" b="1" dirty="0" smtClean="0"/>
          </a:p>
          <a:p>
            <a:pPr>
              <a:buNone/>
            </a:pPr>
            <a:endParaRPr lang="en-US" dirty="0"/>
          </a:p>
        </p:txBody>
      </p:sp>
      <p:graphicFrame>
        <p:nvGraphicFramePr>
          <p:cNvPr id="6" name="Table 5"/>
          <p:cNvGraphicFramePr>
            <a:graphicFrameLocks noGrp="1"/>
          </p:cNvGraphicFramePr>
          <p:nvPr/>
        </p:nvGraphicFramePr>
        <p:xfrm>
          <a:off x="428596" y="1461447"/>
          <a:ext cx="8572560" cy="3839761"/>
        </p:xfrm>
        <a:graphic>
          <a:graphicData uri="http://schemas.openxmlformats.org/drawingml/2006/table">
            <a:tbl>
              <a:tblPr firstRow="1" bandRow="1">
                <a:tableStyleId>{0E3FDE45-AF77-4B5C-9715-49D594BDF05E}</a:tableStyleId>
              </a:tblPr>
              <a:tblGrid>
                <a:gridCol w="1500198"/>
                <a:gridCol w="1857388"/>
                <a:gridCol w="1714512"/>
                <a:gridCol w="1643074"/>
                <a:gridCol w="1857388"/>
              </a:tblGrid>
              <a:tr h="1088670">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fr-FR" sz="2000" b="1" kern="1200" dirty="0" smtClean="0">
                          <a:solidFill>
                            <a:schemeClr val="bg2"/>
                          </a:solidFill>
                          <a:latin typeface="+mj-lt"/>
                          <a:ea typeface="MS Mincho"/>
                          <a:cs typeface="Vrinda" pitchFamily="2" charset="0"/>
                        </a:rPr>
                        <a:t>Plan d'action</a:t>
                      </a:r>
                      <a:endParaRPr lang="en-US" sz="2000" b="1" kern="1200" dirty="0">
                        <a:solidFill>
                          <a:schemeClr val="bg2"/>
                        </a:solidFill>
                        <a:latin typeface="+mj-lt"/>
                        <a:ea typeface="MS Mincho"/>
                        <a:cs typeface="Vrinda" pitchFamily="2" charset="0"/>
                      </a:endParaRPr>
                    </a:p>
                  </a:txBody>
                  <a:tcPr marL="68580" marR="68580" marT="0" marB="0"/>
                </a:tc>
                <a:tc>
                  <a:txBody>
                    <a:bodyPr/>
                    <a:lstStyle/>
                    <a:p>
                      <a:pPr marL="0" algn="ctr" defTabSz="914400" rtl="0" eaLnBrk="1" latinLnBrk="0" hangingPunct="0">
                        <a:spcBef>
                          <a:spcPts val="400"/>
                        </a:spcBef>
                        <a:spcAft>
                          <a:spcPts val="400"/>
                        </a:spcAft>
                        <a:tabLst>
                          <a:tab pos="180340" algn="l"/>
                          <a:tab pos="540385" algn="l"/>
                          <a:tab pos="900430" algn="l"/>
                          <a:tab pos="1260475" algn="l"/>
                          <a:tab pos="1620520" algn="l"/>
                          <a:tab pos="1980565" algn="l"/>
                          <a:tab pos="2340610" algn="l"/>
                        </a:tabLst>
                      </a:pPr>
                      <a:r>
                        <a:rPr lang="fr-FR" sz="2000" b="1" kern="1200" dirty="0" smtClean="0">
                          <a:solidFill>
                            <a:schemeClr val="bg2"/>
                          </a:solidFill>
                          <a:latin typeface="+mj-lt"/>
                          <a:ea typeface="MS Mincho"/>
                          <a:cs typeface="Vrinda" pitchFamily="2" charset="0"/>
                        </a:rPr>
                        <a:t>Activités</a:t>
                      </a:r>
                      <a:endParaRPr lang="en-US" sz="2000" b="1" kern="1200" dirty="0">
                        <a:solidFill>
                          <a:schemeClr val="bg2"/>
                        </a:solidFill>
                        <a:latin typeface="+mj-lt"/>
                        <a:ea typeface="MS Mincho"/>
                        <a:cs typeface="Vrinda" pitchFamily="2" charset="0"/>
                      </a:endParaRPr>
                    </a:p>
                  </a:txBody>
                  <a:tcPr marL="68580" marR="68580" marT="0" marB="0"/>
                </a:tc>
                <a:tc>
                  <a:txBody>
                    <a:bodyPr/>
                    <a:lstStyle/>
                    <a:p>
                      <a:pPr marL="0" algn="ctr" defTabSz="914400" rtl="0" eaLnBrk="1" latinLnBrk="0" hangingPunct="0">
                        <a:spcBef>
                          <a:spcPts val="400"/>
                        </a:spcBef>
                        <a:spcAft>
                          <a:spcPts val="400"/>
                        </a:spcAft>
                        <a:tabLst>
                          <a:tab pos="180340" algn="l"/>
                          <a:tab pos="540385" algn="l"/>
                          <a:tab pos="900430" algn="l"/>
                          <a:tab pos="1260475" algn="l"/>
                          <a:tab pos="1620520" algn="l"/>
                          <a:tab pos="1980565" algn="l"/>
                          <a:tab pos="2340610" algn="l"/>
                        </a:tabLst>
                      </a:pPr>
                      <a:r>
                        <a:rPr lang="fr-FR" sz="2000" b="1" kern="1200" dirty="0" smtClean="0">
                          <a:solidFill>
                            <a:schemeClr val="bg2"/>
                          </a:solidFill>
                          <a:latin typeface="+mj-lt"/>
                          <a:ea typeface="MS Mincho"/>
                          <a:cs typeface="Vrinda" pitchFamily="2" charset="0"/>
                        </a:rPr>
                        <a:t>Résultats attendus</a:t>
                      </a:r>
                      <a:endParaRPr lang="en-US" sz="2000" b="1" kern="1200" dirty="0">
                        <a:solidFill>
                          <a:schemeClr val="bg2"/>
                        </a:solidFill>
                        <a:latin typeface="+mj-lt"/>
                        <a:ea typeface="MS Mincho"/>
                        <a:cs typeface="Vrinda" pitchFamily="2" charset="0"/>
                      </a:endParaRPr>
                    </a:p>
                  </a:txBody>
                  <a:tcPr marL="68580" marR="68580" marT="0" marB="0"/>
                </a:tc>
                <a:tc>
                  <a:txBody>
                    <a:bodyPr/>
                    <a:lstStyle/>
                    <a:p>
                      <a:pPr marL="0" algn="ctr" defTabSz="914400" rtl="0" eaLnBrk="1" latinLnBrk="0" hangingPunct="0">
                        <a:spcBef>
                          <a:spcPts val="400"/>
                        </a:spcBef>
                        <a:spcAft>
                          <a:spcPts val="400"/>
                        </a:spcAft>
                        <a:tabLst>
                          <a:tab pos="180340" algn="l"/>
                          <a:tab pos="540385" algn="l"/>
                          <a:tab pos="900430" algn="l"/>
                          <a:tab pos="1260475" algn="l"/>
                          <a:tab pos="1620520" algn="l"/>
                          <a:tab pos="1980565" algn="l"/>
                          <a:tab pos="2340610" algn="l"/>
                        </a:tabLst>
                      </a:pPr>
                      <a:r>
                        <a:rPr lang="fr-FR" sz="2000" b="1" kern="1200" dirty="0" smtClean="0">
                          <a:solidFill>
                            <a:schemeClr val="bg2"/>
                          </a:solidFill>
                          <a:latin typeface="+mj-lt"/>
                          <a:ea typeface="MS Mincho"/>
                          <a:cs typeface="Vrinda" pitchFamily="2" charset="0"/>
                        </a:rPr>
                        <a:t>Date cible</a:t>
                      </a:r>
                      <a:endParaRPr lang="en-US" sz="2000" b="1" kern="1200" dirty="0">
                        <a:solidFill>
                          <a:schemeClr val="bg2"/>
                        </a:solidFill>
                        <a:latin typeface="+mj-lt"/>
                        <a:ea typeface="MS Mincho"/>
                        <a:cs typeface="Vrinda" pitchFamily="2" charset="0"/>
                      </a:endParaRPr>
                    </a:p>
                  </a:txBody>
                  <a:tcPr marL="68580" marR="68580" marT="0" marB="0"/>
                </a:tc>
                <a:tc>
                  <a:txBody>
                    <a:bodyPr/>
                    <a:lstStyle/>
                    <a:p>
                      <a:pPr marL="0" algn="ctr" defTabSz="914400" rtl="0" eaLnBrk="1" latinLnBrk="0" hangingPunct="0">
                        <a:spcBef>
                          <a:spcPts val="400"/>
                        </a:spcBef>
                        <a:spcAft>
                          <a:spcPts val="400"/>
                        </a:spcAft>
                        <a:tabLst>
                          <a:tab pos="180340" algn="l"/>
                          <a:tab pos="540385" algn="l"/>
                          <a:tab pos="900430" algn="l"/>
                          <a:tab pos="1260475" algn="l"/>
                          <a:tab pos="1620520" algn="l"/>
                          <a:tab pos="1980565" algn="l"/>
                          <a:tab pos="2340610" algn="l"/>
                        </a:tabLst>
                      </a:pPr>
                      <a:r>
                        <a:rPr lang="fr-FR" sz="2000" b="1" kern="1200" dirty="0" smtClean="0">
                          <a:solidFill>
                            <a:schemeClr val="bg2"/>
                          </a:solidFill>
                          <a:latin typeface="+mj-lt"/>
                          <a:ea typeface="MS Mincho"/>
                          <a:cs typeface="Vrinda" pitchFamily="2" charset="0"/>
                        </a:rPr>
                        <a:t>Responsabilité</a:t>
                      </a:r>
                      <a:endParaRPr lang="en-US" sz="2000" b="1" kern="1200" dirty="0">
                        <a:solidFill>
                          <a:schemeClr val="bg2"/>
                        </a:solidFill>
                        <a:latin typeface="+mj-lt"/>
                        <a:ea typeface="MS Mincho"/>
                        <a:cs typeface="Vrinda" pitchFamily="2" charset="0"/>
                      </a:endParaRPr>
                    </a:p>
                  </a:txBody>
                  <a:tcPr marL="68580" marR="68580" marT="0" marB="0"/>
                </a:tc>
              </a:tr>
              <a:tr h="2751091">
                <a:tc>
                  <a:txBody>
                    <a:bodyPr/>
                    <a:lstStyle/>
                    <a:p>
                      <a:pPr hangingPunct="0">
                        <a:spcBef>
                          <a:spcPts val="600"/>
                        </a:spcBef>
                        <a:spcAft>
                          <a:spcPts val="0"/>
                        </a:spcAft>
                        <a:tabLst>
                          <a:tab pos="504190" algn="l"/>
                          <a:tab pos="756285" algn="l"/>
                          <a:tab pos="1008380" algn="l"/>
                          <a:tab pos="1260475" algn="l"/>
                        </a:tabLst>
                      </a:pPr>
                      <a:r>
                        <a:rPr lang="fr-FR" sz="1800" b="1" kern="1200" dirty="0" smtClean="0">
                          <a:solidFill>
                            <a:schemeClr val="bg2"/>
                          </a:solidFill>
                          <a:latin typeface="+mj-lt"/>
                          <a:ea typeface="MS Mincho"/>
                          <a:cs typeface="Vrinda" pitchFamily="2" charset="0"/>
                        </a:rPr>
                        <a:t>Promouvoir une participation et une contribution active et cohérente en Afrique</a:t>
                      </a:r>
                      <a:endParaRPr lang="en-GB" sz="1800" b="1" kern="1200" dirty="0" smtClean="0">
                        <a:solidFill>
                          <a:schemeClr val="bg2"/>
                        </a:solidFill>
                        <a:latin typeface="+mj-lt"/>
                        <a:ea typeface="MS Mincho"/>
                        <a:cs typeface="Vrinda" pitchFamily="2" charset="0"/>
                      </a:endParaRPr>
                    </a:p>
                  </a:txBody>
                  <a:tcPr marL="68580" marR="68580" marT="0" marB="0"/>
                </a:tc>
                <a:tc>
                  <a:txBody>
                    <a:bodyPr/>
                    <a:lstStyle/>
                    <a:p>
                      <a:pPr hangingPunct="0">
                        <a:spcBef>
                          <a:spcPts val="200"/>
                        </a:spcBef>
                        <a:spcAft>
                          <a:spcPts val="0"/>
                        </a:spcAft>
                        <a:tabLst>
                          <a:tab pos="504190" algn="l"/>
                          <a:tab pos="756285" algn="l"/>
                          <a:tab pos="1008380" algn="l"/>
                          <a:tab pos="1260475" algn="l"/>
                        </a:tabLst>
                      </a:pPr>
                      <a:r>
                        <a:rPr lang="fr-FR" sz="1800" b="1" kern="1200" dirty="0" smtClean="0">
                          <a:solidFill>
                            <a:schemeClr val="bg2"/>
                          </a:solidFill>
                          <a:latin typeface="+mj-lt"/>
                          <a:ea typeface="MS Mincho"/>
                          <a:cs typeface="Vrinda" pitchFamily="2" charset="0"/>
                        </a:rPr>
                        <a:t>Sensibiliser les pays africains à la</a:t>
                      </a:r>
                      <a:r>
                        <a:rPr lang="fr-FR" sz="1800" b="1" kern="1200" baseline="0" dirty="0" smtClean="0">
                          <a:solidFill>
                            <a:schemeClr val="bg2"/>
                          </a:solidFill>
                          <a:latin typeface="+mj-lt"/>
                          <a:ea typeface="MS Mincho"/>
                          <a:cs typeface="Vrinda" pitchFamily="2" charset="0"/>
                        </a:rPr>
                        <a:t> nécessité d’</a:t>
                      </a:r>
                      <a:r>
                        <a:rPr lang="fr-FR" sz="1800" b="1" kern="1200" dirty="0" smtClean="0">
                          <a:solidFill>
                            <a:schemeClr val="bg2"/>
                          </a:solidFill>
                          <a:latin typeface="+mj-lt"/>
                          <a:ea typeface="MS Mincho"/>
                          <a:cs typeface="Vrinda" pitchFamily="2" charset="0"/>
                        </a:rPr>
                        <a:t>accorder la priorité aux activités de l‘UIT-T SG12</a:t>
                      </a:r>
                      <a:endParaRPr lang="en-GB" sz="1800" b="1" kern="1200" dirty="0" smtClean="0">
                        <a:solidFill>
                          <a:schemeClr val="bg2"/>
                        </a:solidFill>
                        <a:latin typeface="+mj-lt"/>
                        <a:ea typeface="MS Mincho"/>
                        <a:cs typeface="Vrinda" pitchFamily="2" charset="0"/>
                      </a:endParaRPr>
                    </a:p>
                    <a:p>
                      <a:pPr hangingPunct="0">
                        <a:spcBef>
                          <a:spcPts val="200"/>
                        </a:spcBef>
                        <a:spcAft>
                          <a:spcPts val="0"/>
                        </a:spcAft>
                        <a:tabLst>
                          <a:tab pos="504190" algn="l"/>
                          <a:tab pos="756285" algn="l"/>
                          <a:tab pos="1008380" algn="l"/>
                          <a:tab pos="1260475" algn="l"/>
                        </a:tabLst>
                      </a:pPr>
                      <a:endParaRPr lang="en-US" sz="1800" b="1" kern="1200" dirty="0">
                        <a:solidFill>
                          <a:schemeClr val="bg2"/>
                        </a:solidFill>
                        <a:latin typeface="+mj-lt"/>
                        <a:ea typeface="MS Mincho"/>
                        <a:cs typeface="Vrinda" pitchFamily="2" charset="0"/>
                      </a:endParaRP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fr-FR" sz="1800" b="1" kern="1200" dirty="0" smtClean="0">
                          <a:solidFill>
                            <a:schemeClr val="bg2"/>
                          </a:solidFill>
                          <a:latin typeface="+mj-lt"/>
                          <a:ea typeface="MS Mincho"/>
                          <a:cs typeface="Vrinda" pitchFamily="2" charset="0"/>
                        </a:rPr>
                        <a:t>Contacter</a:t>
                      </a:r>
                      <a:r>
                        <a:rPr lang="fr-FR" sz="1800" b="1" kern="1200" baseline="0" dirty="0" smtClean="0">
                          <a:solidFill>
                            <a:schemeClr val="bg2"/>
                          </a:solidFill>
                          <a:latin typeface="+mj-lt"/>
                          <a:ea typeface="MS Mincho"/>
                          <a:cs typeface="Vrinda" pitchFamily="2" charset="0"/>
                        </a:rPr>
                        <a:t> les Responsable Pays afin que les </a:t>
                      </a:r>
                      <a:r>
                        <a:rPr lang="fr-FR" sz="1800" b="1" kern="1200" dirty="0" smtClean="0">
                          <a:solidFill>
                            <a:schemeClr val="bg2"/>
                          </a:solidFill>
                          <a:latin typeface="+mj-lt"/>
                          <a:ea typeface="MS Mincho"/>
                          <a:cs typeface="Vrinda" pitchFamily="2" charset="0"/>
                        </a:rPr>
                        <a:t>engagements des membres soient cohérents.</a:t>
                      </a:r>
                      <a:endParaRPr lang="en-US" sz="1800" b="1" kern="1200" dirty="0" smtClean="0">
                        <a:solidFill>
                          <a:schemeClr val="bg2"/>
                        </a:solidFill>
                        <a:latin typeface="+mj-lt"/>
                        <a:ea typeface="MS Mincho"/>
                        <a:cs typeface="Vrinda" pitchFamily="2" charset="0"/>
                      </a:endParaRP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US" sz="1800" b="1" kern="1200" dirty="0" err="1" smtClean="0">
                          <a:solidFill>
                            <a:schemeClr val="bg2"/>
                          </a:solidFill>
                          <a:latin typeface="+mj-lt"/>
                          <a:ea typeface="MS Mincho"/>
                          <a:cs typeface="Vrinda" pitchFamily="2" charset="0"/>
                        </a:rPr>
                        <a:t>Juillet</a:t>
                      </a:r>
                      <a:r>
                        <a:rPr lang="en-US" sz="1800" b="1" kern="1200" dirty="0" smtClean="0">
                          <a:solidFill>
                            <a:schemeClr val="bg2"/>
                          </a:solidFill>
                          <a:latin typeface="+mj-lt"/>
                          <a:ea typeface="MS Mincho"/>
                          <a:cs typeface="Vrinda" pitchFamily="2" charset="0"/>
                        </a:rPr>
                        <a:t> </a:t>
                      </a:r>
                      <a:r>
                        <a:rPr lang="en-US" sz="1800" b="1" kern="1200" dirty="0">
                          <a:solidFill>
                            <a:schemeClr val="bg2"/>
                          </a:solidFill>
                          <a:latin typeface="+mj-lt"/>
                          <a:ea typeface="MS Mincho"/>
                          <a:cs typeface="Vrinda" pitchFamily="2" charset="0"/>
                        </a:rPr>
                        <a:t>2013</a:t>
                      </a: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US" sz="1800" b="1" kern="1200" dirty="0" smtClean="0">
                          <a:solidFill>
                            <a:schemeClr val="bg2"/>
                          </a:solidFill>
                          <a:latin typeface="+mj-lt"/>
                          <a:ea typeface="MS Mincho"/>
                          <a:cs typeface="Vrinda" pitchFamily="2" charset="0"/>
                        </a:rPr>
                        <a:t>Le bureau </a:t>
                      </a:r>
                      <a:r>
                        <a:rPr lang="en-US" sz="1800" b="1" kern="1200" dirty="0" err="1" smtClean="0">
                          <a:solidFill>
                            <a:schemeClr val="bg2"/>
                          </a:solidFill>
                          <a:latin typeface="+mj-lt"/>
                          <a:ea typeface="MS Mincho"/>
                          <a:cs typeface="Vrinda" pitchFamily="2" charset="0"/>
                        </a:rPr>
                        <a:t>régional</a:t>
                      </a:r>
                      <a:r>
                        <a:rPr lang="en-US" sz="1800" b="1" kern="1200" dirty="0" smtClean="0">
                          <a:solidFill>
                            <a:schemeClr val="bg2"/>
                          </a:solidFill>
                          <a:latin typeface="+mj-lt"/>
                          <a:ea typeface="MS Mincho"/>
                          <a:cs typeface="Vrinda" pitchFamily="2" charset="0"/>
                        </a:rPr>
                        <a:t> de TSB et </a:t>
                      </a:r>
                      <a:r>
                        <a:rPr lang="en-US" sz="1800" b="1" kern="1200" dirty="0" err="1" smtClean="0">
                          <a:solidFill>
                            <a:schemeClr val="bg2"/>
                          </a:solidFill>
                          <a:latin typeface="+mj-lt"/>
                          <a:ea typeface="MS Mincho"/>
                          <a:cs typeface="Vrinda" pitchFamily="2" charset="0"/>
                        </a:rPr>
                        <a:t>l’UIT</a:t>
                      </a:r>
                      <a:r>
                        <a:rPr lang="en-US" sz="1800" b="1" kern="1200" dirty="0" smtClean="0">
                          <a:solidFill>
                            <a:schemeClr val="bg2"/>
                          </a:solidFill>
                          <a:latin typeface="+mj-lt"/>
                          <a:ea typeface="MS Mincho"/>
                          <a:cs typeface="Vrinda" pitchFamily="2" charset="0"/>
                        </a:rPr>
                        <a:t> </a:t>
                      </a:r>
                      <a:r>
                        <a:rPr lang="en-US" sz="1800" b="1" kern="1200" dirty="0" err="1" smtClean="0">
                          <a:solidFill>
                            <a:schemeClr val="bg2"/>
                          </a:solidFill>
                          <a:latin typeface="+mj-lt"/>
                          <a:ea typeface="MS Mincho"/>
                          <a:cs typeface="Vrinda" pitchFamily="2" charset="0"/>
                        </a:rPr>
                        <a:t>doivent</a:t>
                      </a:r>
                      <a:r>
                        <a:rPr lang="en-US" sz="1800" b="1" kern="1200" dirty="0" smtClean="0">
                          <a:solidFill>
                            <a:schemeClr val="bg2"/>
                          </a:solidFill>
                          <a:latin typeface="+mj-lt"/>
                          <a:ea typeface="MS Mincho"/>
                          <a:cs typeface="Vrinda" pitchFamily="2" charset="0"/>
                        </a:rPr>
                        <a:t>  </a:t>
                      </a:r>
                      <a:r>
                        <a:rPr lang="en-US" sz="1800" b="1" kern="1200" dirty="0" err="1" smtClean="0">
                          <a:solidFill>
                            <a:schemeClr val="bg2"/>
                          </a:solidFill>
                          <a:latin typeface="+mj-lt"/>
                          <a:ea typeface="MS Mincho"/>
                          <a:cs typeface="Vrinda" pitchFamily="2" charset="0"/>
                        </a:rPr>
                        <a:t>servir</a:t>
                      </a:r>
                      <a:r>
                        <a:rPr lang="en-US" sz="1800" b="1" kern="1200" dirty="0" smtClean="0">
                          <a:solidFill>
                            <a:schemeClr val="bg2"/>
                          </a:solidFill>
                          <a:latin typeface="+mj-lt"/>
                          <a:ea typeface="MS Mincho"/>
                          <a:cs typeface="Vrinda" pitchFamily="2" charset="0"/>
                        </a:rPr>
                        <a:t> de </a:t>
                      </a:r>
                      <a:r>
                        <a:rPr lang="en-US" sz="1800" b="1" kern="1200" dirty="0" err="1" smtClean="0">
                          <a:solidFill>
                            <a:schemeClr val="bg2"/>
                          </a:solidFill>
                          <a:latin typeface="+mj-lt"/>
                          <a:ea typeface="MS Mincho"/>
                          <a:cs typeface="Vrinda" pitchFamily="2" charset="0"/>
                        </a:rPr>
                        <a:t>facilitateurs</a:t>
                      </a:r>
                      <a:r>
                        <a:rPr lang="en-US" sz="1800" b="1" kern="1200" dirty="0" smtClean="0">
                          <a:solidFill>
                            <a:schemeClr val="bg2"/>
                          </a:solidFill>
                          <a:latin typeface="+mj-lt"/>
                          <a:ea typeface="MS Mincho"/>
                          <a:cs typeface="Vrinda" pitchFamily="2" charset="0"/>
                        </a:rPr>
                        <a:t>.</a:t>
                      </a:r>
                      <a:endParaRPr lang="en-US" sz="1800" b="1" kern="1200" dirty="0">
                        <a:solidFill>
                          <a:schemeClr val="bg2"/>
                        </a:solidFill>
                        <a:latin typeface="+mj-lt"/>
                        <a:ea typeface="MS Mincho"/>
                        <a:cs typeface="Vrinda" pitchFamily="2" charset="0"/>
                      </a:endParaRPr>
                    </a:p>
                  </a:txBody>
                  <a:tcPr marL="68580" marR="68580" marT="0" marB="0"/>
                </a:tc>
              </a:tr>
            </a:tbl>
          </a:graphicData>
        </a:graphic>
      </p:graphicFrame>
      <p:sp>
        <p:nvSpPr>
          <p:cNvPr id="7" name="Slide Number Placeholder 6"/>
          <p:cNvSpPr>
            <a:spLocks noGrp="1"/>
          </p:cNvSpPr>
          <p:nvPr>
            <p:ph type="sldNum" sz="quarter" idx="10"/>
          </p:nvPr>
        </p:nvSpPr>
        <p:spPr/>
        <p:txBody>
          <a:bodyPr/>
          <a:lstStyle/>
          <a:p>
            <a:pPr>
              <a:defRPr/>
            </a:pPr>
            <a:fld id="{8B72A595-D2AA-4003-BB35-64A2F86D9BD3}" type="slidenum">
              <a:rPr lang="en-US" smtClean="0"/>
              <a:pPr>
                <a:defRPr/>
              </a:pPr>
              <a:t>23</a:t>
            </a:fld>
            <a:endParaRPr lang="en-US"/>
          </a:p>
        </p:txBody>
      </p:sp>
      <p:pic>
        <p:nvPicPr>
          <p:cNvPr id="8" name="Picture 7" descr="ITUseries"/>
          <p:cNvPicPr>
            <a:picLocks noChangeAspect="1" noChangeArrowheads="1"/>
          </p:cNvPicPr>
          <p:nvPr/>
        </p:nvPicPr>
        <p:blipFill>
          <a:blip r:embed="rId3" cstate="print">
            <a:extLst>
              <a:ext uri="{28A0092B-C50C-407E-A947-70E740481C1C}">
                <a14:useLocalDpi xmlns:a14="http://schemas.microsoft.com/office/drawing/2010/main" val="0"/>
              </a:ext>
            </a:extLst>
          </a:blip>
          <a:srcRect t="17264" b="69327"/>
          <a:stretch>
            <a:fillRect/>
          </a:stretch>
        </p:blipFill>
        <p:spPr bwMode="auto">
          <a:xfrm>
            <a:off x="7429520" y="6072206"/>
            <a:ext cx="13509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half" idx="1"/>
          </p:nvPr>
        </p:nvGraphicFramePr>
        <p:xfrm>
          <a:off x="357157" y="285728"/>
          <a:ext cx="8543929" cy="5581672"/>
        </p:xfrm>
        <a:graphic>
          <a:graphicData uri="http://schemas.openxmlformats.org/drawingml/2006/table">
            <a:tbl>
              <a:tblPr firstRow="1" bandRow="1">
                <a:tableStyleId>{0E3FDE45-AF77-4B5C-9715-49D594BDF05E}</a:tableStyleId>
              </a:tblPr>
              <a:tblGrid>
                <a:gridCol w="1771140"/>
                <a:gridCol w="1729323"/>
                <a:gridCol w="1625894"/>
                <a:gridCol w="1708786"/>
                <a:gridCol w="1708786"/>
              </a:tblGrid>
              <a:tr h="915792">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fr-FR" sz="2000" b="1" kern="1200" dirty="0" smtClean="0">
                          <a:solidFill>
                            <a:schemeClr val="bg2"/>
                          </a:solidFill>
                          <a:latin typeface="+mj-lt"/>
                          <a:ea typeface="MS Mincho"/>
                          <a:cs typeface="Vrinda" pitchFamily="2" charset="0"/>
                        </a:rPr>
                        <a:t>Plan d'action</a:t>
                      </a:r>
                      <a:endParaRPr lang="en-US" sz="2000" b="1" kern="1200" dirty="0">
                        <a:solidFill>
                          <a:schemeClr val="bg2"/>
                        </a:solidFill>
                        <a:latin typeface="+mj-lt"/>
                        <a:ea typeface="MS Mincho"/>
                        <a:cs typeface="Vrinda" pitchFamily="2" charset="0"/>
                      </a:endParaRPr>
                    </a:p>
                  </a:txBody>
                  <a:tcPr marL="68580" marR="68580" marT="0" marB="0"/>
                </a:tc>
                <a:tc>
                  <a:txBody>
                    <a:bodyPr/>
                    <a:lstStyle/>
                    <a:p>
                      <a:pPr marL="0" algn="ctr" defTabSz="914400" rtl="0" eaLnBrk="1" latinLnBrk="0" hangingPunct="0">
                        <a:spcBef>
                          <a:spcPts val="400"/>
                        </a:spcBef>
                        <a:spcAft>
                          <a:spcPts val="400"/>
                        </a:spcAft>
                        <a:tabLst>
                          <a:tab pos="180340" algn="l"/>
                          <a:tab pos="540385" algn="l"/>
                          <a:tab pos="900430" algn="l"/>
                          <a:tab pos="1260475" algn="l"/>
                          <a:tab pos="1620520" algn="l"/>
                          <a:tab pos="1980565" algn="l"/>
                          <a:tab pos="2340610" algn="l"/>
                        </a:tabLst>
                      </a:pPr>
                      <a:r>
                        <a:rPr lang="fr-FR" sz="2000" b="1" kern="1200" dirty="0" smtClean="0">
                          <a:solidFill>
                            <a:schemeClr val="bg2"/>
                          </a:solidFill>
                          <a:latin typeface="+mj-lt"/>
                          <a:ea typeface="MS Mincho"/>
                          <a:cs typeface="Vrinda" pitchFamily="2" charset="0"/>
                        </a:rPr>
                        <a:t>Activités</a:t>
                      </a:r>
                      <a:endParaRPr lang="en-US" sz="2000" b="1" kern="1200" dirty="0">
                        <a:solidFill>
                          <a:schemeClr val="bg2"/>
                        </a:solidFill>
                        <a:latin typeface="+mj-lt"/>
                        <a:ea typeface="MS Mincho"/>
                        <a:cs typeface="Vrinda" pitchFamily="2" charset="0"/>
                      </a:endParaRPr>
                    </a:p>
                  </a:txBody>
                  <a:tcPr marL="68580" marR="68580" marT="0" marB="0"/>
                </a:tc>
                <a:tc>
                  <a:txBody>
                    <a:bodyPr/>
                    <a:lstStyle/>
                    <a:p>
                      <a:pPr marL="0" algn="ctr" defTabSz="914400" rtl="0" eaLnBrk="1" latinLnBrk="0" hangingPunct="0">
                        <a:spcBef>
                          <a:spcPts val="400"/>
                        </a:spcBef>
                        <a:spcAft>
                          <a:spcPts val="400"/>
                        </a:spcAft>
                        <a:tabLst>
                          <a:tab pos="180340" algn="l"/>
                          <a:tab pos="540385" algn="l"/>
                          <a:tab pos="900430" algn="l"/>
                          <a:tab pos="1260475" algn="l"/>
                          <a:tab pos="1620520" algn="l"/>
                          <a:tab pos="1980565" algn="l"/>
                          <a:tab pos="2340610" algn="l"/>
                        </a:tabLst>
                      </a:pPr>
                      <a:r>
                        <a:rPr lang="fr-FR" sz="2000" b="1" kern="1200" dirty="0" smtClean="0">
                          <a:solidFill>
                            <a:schemeClr val="bg2"/>
                          </a:solidFill>
                          <a:latin typeface="+mj-lt"/>
                          <a:ea typeface="MS Mincho"/>
                          <a:cs typeface="Vrinda" pitchFamily="2" charset="0"/>
                        </a:rPr>
                        <a:t>Résultats attendus</a:t>
                      </a:r>
                      <a:endParaRPr lang="en-US" sz="2000" b="1" kern="1200" dirty="0">
                        <a:solidFill>
                          <a:schemeClr val="bg2"/>
                        </a:solidFill>
                        <a:latin typeface="+mj-lt"/>
                        <a:ea typeface="MS Mincho"/>
                        <a:cs typeface="Vrinda" pitchFamily="2" charset="0"/>
                      </a:endParaRPr>
                    </a:p>
                  </a:txBody>
                  <a:tcPr marL="68580" marR="68580" marT="0" marB="0"/>
                </a:tc>
                <a:tc>
                  <a:txBody>
                    <a:bodyPr/>
                    <a:lstStyle/>
                    <a:p>
                      <a:pPr marL="0" algn="ctr" defTabSz="914400" rtl="0" eaLnBrk="1" latinLnBrk="0" hangingPunct="0">
                        <a:spcBef>
                          <a:spcPts val="400"/>
                        </a:spcBef>
                        <a:spcAft>
                          <a:spcPts val="400"/>
                        </a:spcAft>
                        <a:tabLst>
                          <a:tab pos="180340" algn="l"/>
                          <a:tab pos="540385" algn="l"/>
                          <a:tab pos="900430" algn="l"/>
                          <a:tab pos="1260475" algn="l"/>
                          <a:tab pos="1620520" algn="l"/>
                          <a:tab pos="1980565" algn="l"/>
                          <a:tab pos="2340610" algn="l"/>
                        </a:tabLst>
                      </a:pPr>
                      <a:r>
                        <a:rPr lang="fr-FR" sz="2000" b="1" kern="1200" dirty="0" smtClean="0">
                          <a:solidFill>
                            <a:schemeClr val="bg2"/>
                          </a:solidFill>
                          <a:latin typeface="+mj-lt"/>
                          <a:ea typeface="MS Mincho"/>
                          <a:cs typeface="Vrinda" pitchFamily="2" charset="0"/>
                        </a:rPr>
                        <a:t>Date cible</a:t>
                      </a:r>
                      <a:endParaRPr lang="en-US" sz="2000" b="1" kern="1200" dirty="0">
                        <a:solidFill>
                          <a:schemeClr val="bg2"/>
                        </a:solidFill>
                        <a:latin typeface="+mj-lt"/>
                        <a:ea typeface="MS Mincho"/>
                        <a:cs typeface="Vrinda" pitchFamily="2" charset="0"/>
                      </a:endParaRPr>
                    </a:p>
                  </a:txBody>
                  <a:tcPr marL="68580" marR="68580" marT="0" marB="0"/>
                </a:tc>
                <a:tc>
                  <a:txBody>
                    <a:bodyPr/>
                    <a:lstStyle/>
                    <a:p>
                      <a:pPr marL="0" algn="ctr" defTabSz="914400" rtl="0" eaLnBrk="1" latinLnBrk="0" hangingPunct="0">
                        <a:spcBef>
                          <a:spcPts val="400"/>
                        </a:spcBef>
                        <a:spcAft>
                          <a:spcPts val="400"/>
                        </a:spcAft>
                        <a:tabLst>
                          <a:tab pos="180340" algn="l"/>
                          <a:tab pos="540385" algn="l"/>
                          <a:tab pos="900430" algn="l"/>
                          <a:tab pos="1260475" algn="l"/>
                          <a:tab pos="1620520" algn="l"/>
                          <a:tab pos="1980565" algn="l"/>
                          <a:tab pos="2340610" algn="l"/>
                        </a:tabLst>
                      </a:pPr>
                      <a:r>
                        <a:rPr lang="fr-FR" sz="2000" b="1" kern="1200" dirty="0" smtClean="0">
                          <a:solidFill>
                            <a:schemeClr val="bg2"/>
                          </a:solidFill>
                          <a:latin typeface="+mj-lt"/>
                          <a:ea typeface="MS Mincho"/>
                          <a:cs typeface="Vrinda" pitchFamily="2" charset="0"/>
                        </a:rPr>
                        <a:t>Responsabilité</a:t>
                      </a:r>
                      <a:endParaRPr lang="en-US" sz="2000" b="1" kern="1200" dirty="0">
                        <a:solidFill>
                          <a:schemeClr val="bg2"/>
                        </a:solidFill>
                        <a:latin typeface="+mj-lt"/>
                        <a:ea typeface="MS Mincho"/>
                        <a:cs typeface="Vrinda" pitchFamily="2" charset="0"/>
                      </a:endParaRPr>
                    </a:p>
                  </a:txBody>
                  <a:tcPr marL="68580" marR="68580" marT="0" marB="0"/>
                </a:tc>
              </a:tr>
              <a:tr h="2227480">
                <a:tc>
                  <a:txBody>
                    <a:bodyPr/>
                    <a:lstStyle/>
                    <a:p>
                      <a:pPr hangingPunct="0">
                        <a:spcBef>
                          <a:spcPts val="600"/>
                        </a:spcBef>
                        <a:spcAft>
                          <a:spcPts val="0"/>
                        </a:spcAft>
                        <a:tabLst>
                          <a:tab pos="504190" algn="l"/>
                          <a:tab pos="756285" algn="l"/>
                          <a:tab pos="1008380" algn="l"/>
                          <a:tab pos="1260475" algn="l"/>
                        </a:tabLst>
                      </a:pPr>
                      <a:r>
                        <a:rPr lang="fr-FR" sz="1600" b="1" kern="1200" noProof="0" smtClean="0">
                          <a:solidFill>
                            <a:schemeClr val="bg2"/>
                          </a:solidFill>
                          <a:latin typeface="+mj-lt"/>
                          <a:ea typeface="MS Mincho"/>
                          <a:cs typeface="Vrinda" pitchFamily="2" charset="0"/>
                        </a:rPr>
                        <a:t>Promouvoir la participation et la contribution active et cohérente en Afrique </a:t>
                      </a:r>
                    </a:p>
                  </a:txBody>
                  <a:tcPr marL="68580" marR="68580" marT="0" marB="0"/>
                </a:tc>
                <a:tc>
                  <a:txBody>
                    <a:bodyPr/>
                    <a:lstStyle/>
                    <a:p>
                      <a:pPr hangingPunct="0">
                        <a:spcBef>
                          <a:spcPts val="200"/>
                        </a:spcBef>
                        <a:spcAft>
                          <a:spcPts val="0"/>
                        </a:spcAft>
                        <a:tabLst>
                          <a:tab pos="504190" algn="l"/>
                          <a:tab pos="756285" algn="l"/>
                          <a:tab pos="1008380" algn="l"/>
                          <a:tab pos="1260475" algn="l"/>
                        </a:tabLst>
                      </a:pPr>
                      <a:r>
                        <a:rPr lang="fr-FR" sz="1600" b="1" kern="1200" noProof="0" smtClean="0">
                          <a:solidFill>
                            <a:schemeClr val="bg2"/>
                          </a:solidFill>
                          <a:latin typeface="+mj-lt"/>
                          <a:ea typeface="MS Mincho"/>
                          <a:cs typeface="Vrinda" pitchFamily="2" charset="0"/>
                        </a:rPr>
                        <a:t>Les membres doivent se joindre à la liste de diffusion</a:t>
                      </a:r>
                    </a:p>
                  </a:txBody>
                  <a:tcPr marL="68580" marR="68580" marT="0" marB="0"/>
                </a:tc>
                <a:tc>
                  <a:txBody>
                    <a:bodyPr/>
                    <a:lstStyle/>
                    <a:p>
                      <a:endParaRPr lang="fr-FR" sz="1600" b="1" kern="1200" noProof="0">
                        <a:solidFill>
                          <a:schemeClr val="bg2"/>
                        </a:solidFill>
                        <a:latin typeface="+mj-lt"/>
                        <a:ea typeface="MS Mincho"/>
                        <a:cs typeface="Vrinda" pitchFamily="2" charset="0"/>
                      </a:endParaRPr>
                    </a:p>
                  </a:txBody>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fr-FR" sz="1600" b="1" kern="1200" noProof="0" smtClean="0">
                          <a:solidFill>
                            <a:schemeClr val="bg2"/>
                          </a:solidFill>
                          <a:latin typeface="+mj-lt"/>
                          <a:ea typeface="MS Mincho"/>
                          <a:cs typeface="Vrinda" pitchFamily="2" charset="0"/>
                        </a:rPr>
                        <a:t>En cours</a:t>
                      </a:r>
                      <a:endParaRPr lang="fr-FR" sz="1600" b="1" kern="1200" noProof="0">
                        <a:solidFill>
                          <a:schemeClr val="bg2"/>
                        </a:solidFill>
                        <a:latin typeface="+mj-lt"/>
                        <a:ea typeface="MS Mincho"/>
                        <a:cs typeface="Vrinda" pitchFamily="2" charset="0"/>
                      </a:endParaRP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fr-FR" sz="1600" b="1" kern="1200" noProof="0" smtClean="0">
                          <a:solidFill>
                            <a:schemeClr val="bg2"/>
                          </a:solidFill>
                          <a:latin typeface="+mj-lt"/>
                          <a:ea typeface="MS Mincho"/>
                          <a:cs typeface="Vrinda" pitchFamily="2" charset="0"/>
                        </a:rPr>
                        <a:t>Tous les membres</a:t>
                      </a:r>
                      <a:endParaRPr lang="fr-FR" sz="1600" b="1" kern="1200" noProof="0">
                        <a:solidFill>
                          <a:schemeClr val="bg2"/>
                        </a:solidFill>
                        <a:latin typeface="+mj-lt"/>
                        <a:ea typeface="MS Mincho"/>
                        <a:cs typeface="Vrinda" pitchFamily="2" charset="0"/>
                      </a:endParaRPr>
                    </a:p>
                  </a:txBody>
                  <a:tcPr marL="68580" marR="68580" marT="0" marB="0"/>
                </a:tc>
              </a:tr>
              <a:tr h="2378762">
                <a:tc>
                  <a:txBody>
                    <a:bodyPr/>
                    <a:lstStyle/>
                    <a:p>
                      <a:endParaRPr lang="fr-FR" sz="1600" b="1" kern="1200" noProof="0">
                        <a:solidFill>
                          <a:schemeClr val="bg2"/>
                        </a:solidFill>
                        <a:latin typeface="+mj-lt"/>
                        <a:ea typeface="MS Mincho"/>
                        <a:cs typeface="Vrinda" pitchFamily="2" charset="0"/>
                      </a:endParaRPr>
                    </a:p>
                  </a:txBody>
                  <a:tcPr/>
                </a:tc>
                <a:tc>
                  <a:txBody>
                    <a:bodyPr/>
                    <a:lstStyle/>
                    <a:p>
                      <a:pPr hangingPunct="0">
                        <a:spcBef>
                          <a:spcPts val="200"/>
                        </a:spcBef>
                        <a:spcAft>
                          <a:spcPts val="0"/>
                        </a:spcAft>
                        <a:tabLst>
                          <a:tab pos="504190" algn="l"/>
                          <a:tab pos="756285" algn="l"/>
                          <a:tab pos="1008380" algn="l"/>
                          <a:tab pos="1260475" algn="l"/>
                        </a:tabLst>
                      </a:pPr>
                      <a:r>
                        <a:rPr lang="fr-FR" sz="1600" b="1" kern="1200" noProof="0" dirty="0" smtClean="0">
                          <a:solidFill>
                            <a:schemeClr val="bg2"/>
                          </a:solidFill>
                          <a:latin typeface="+mj-lt"/>
                          <a:ea typeface="MS Mincho"/>
                          <a:cs typeface="Vrinda" pitchFamily="2" charset="0"/>
                        </a:rPr>
                        <a:t>Préparer des contributions aux réunions SG12RG-AFR devant être finalisés pour</a:t>
                      </a:r>
                      <a:br>
                        <a:rPr lang="fr-FR" sz="1600" b="1" kern="1200" noProof="0" dirty="0" smtClean="0">
                          <a:solidFill>
                            <a:schemeClr val="bg2"/>
                          </a:solidFill>
                          <a:latin typeface="+mj-lt"/>
                          <a:ea typeface="MS Mincho"/>
                          <a:cs typeface="Vrinda" pitchFamily="2" charset="0"/>
                        </a:rPr>
                      </a:br>
                      <a:r>
                        <a:rPr lang="fr-FR" sz="1600" b="1" kern="1200" noProof="0" dirty="0" smtClean="0">
                          <a:solidFill>
                            <a:schemeClr val="bg2"/>
                          </a:solidFill>
                          <a:latin typeface="+mj-lt"/>
                          <a:ea typeface="MS Mincho"/>
                          <a:cs typeface="Vrinda" pitchFamily="2" charset="0"/>
                        </a:rPr>
                        <a:t>être pris en considération par l’UIT-T SG12 </a:t>
                      </a:r>
                      <a:endParaRPr lang="fr-FR" sz="1600" b="1" kern="1200" noProof="0" dirty="0">
                        <a:solidFill>
                          <a:schemeClr val="bg2"/>
                        </a:solidFill>
                        <a:latin typeface="+mj-lt"/>
                        <a:ea typeface="MS Mincho"/>
                        <a:cs typeface="Vrinda" pitchFamily="2"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b="1" kern="1200" noProof="0" smtClean="0">
                          <a:solidFill>
                            <a:schemeClr val="bg2"/>
                          </a:solidFill>
                          <a:latin typeface="+mj-lt"/>
                          <a:ea typeface="MS Mincho"/>
                          <a:cs typeface="Vrinda" pitchFamily="2" charset="0"/>
                        </a:rPr>
                        <a:t>Feuille de route pour la QoS pour les réseaux interconnectés par paquets consentit</a:t>
                      </a:r>
                    </a:p>
                    <a:p>
                      <a:endParaRPr lang="fr-FR" sz="1600" b="1" kern="1200" noProof="0">
                        <a:solidFill>
                          <a:schemeClr val="bg2"/>
                        </a:solidFill>
                        <a:latin typeface="+mj-lt"/>
                        <a:ea typeface="MS Mincho"/>
                        <a:cs typeface="Vrinda" pitchFamily="2" charset="0"/>
                      </a:endParaRPr>
                    </a:p>
                  </a:txBody>
                  <a:tcPr/>
                </a:tc>
                <a:tc>
                  <a:txBody>
                    <a:bodyPr/>
                    <a:lstStyle/>
                    <a:p>
                      <a:pPr hangingPunct="0"/>
                      <a:r>
                        <a:rPr lang="fr-FR" sz="1600" b="1" kern="1200" noProof="0" smtClean="0">
                          <a:solidFill>
                            <a:schemeClr val="bg2"/>
                          </a:solidFill>
                          <a:latin typeface="+mj-lt"/>
                          <a:ea typeface="MS Mincho"/>
                          <a:cs typeface="Vrinda" pitchFamily="2" charset="0"/>
                        </a:rPr>
                        <a:t>Décembre 2013</a:t>
                      </a:r>
                    </a:p>
                    <a:p>
                      <a:pPr hangingPunct="0"/>
                      <a:r>
                        <a:rPr lang="fr-FR" sz="1600" b="1" kern="1200" noProof="0" smtClean="0">
                          <a:solidFill>
                            <a:schemeClr val="bg2"/>
                          </a:solidFill>
                          <a:latin typeface="+mj-lt"/>
                          <a:ea typeface="MS Mincho"/>
                          <a:cs typeface="Vrinda" pitchFamily="2" charset="0"/>
                        </a:rPr>
                        <a:t> </a:t>
                      </a:r>
                    </a:p>
                    <a:p>
                      <a:endParaRPr lang="fr-FR" sz="1600" b="1" kern="1200" noProof="0">
                        <a:solidFill>
                          <a:schemeClr val="bg2"/>
                        </a:solidFill>
                        <a:latin typeface="+mj-lt"/>
                        <a:ea typeface="MS Mincho"/>
                        <a:cs typeface="Vrinda" pitchFamily="2" charset="0"/>
                      </a:endParaRPr>
                    </a:p>
                  </a:txBody>
                  <a:tcPr/>
                </a:tc>
                <a:tc>
                  <a:txBody>
                    <a:bodyPr/>
                    <a:lstStyle/>
                    <a:p>
                      <a:r>
                        <a:rPr lang="fr-FR" sz="1600" b="1" kern="1200" noProof="0" dirty="0" smtClean="0">
                          <a:solidFill>
                            <a:schemeClr val="bg2"/>
                          </a:solidFill>
                          <a:latin typeface="+mj-lt"/>
                          <a:ea typeface="MS Mincho"/>
                          <a:cs typeface="Vrinda" pitchFamily="2" charset="0"/>
                        </a:rPr>
                        <a:t>Rapporteurs</a:t>
                      </a:r>
                    </a:p>
                  </a:txBody>
                  <a:tcPr/>
                </a:tc>
              </a:tr>
            </a:tbl>
          </a:graphicData>
        </a:graphic>
      </p:graphicFrame>
      <p:sp>
        <p:nvSpPr>
          <p:cNvPr id="4" name="Slide Number Placeholder 3"/>
          <p:cNvSpPr>
            <a:spLocks noGrp="1"/>
          </p:cNvSpPr>
          <p:nvPr>
            <p:ph type="sldNum" sz="quarter" idx="10"/>
          </p:nvPr>
        </p:nvSpPr>
        <p:spPr/>
        <p:txBody>
          <a:bodyPr/>
          <a:lstStyle/>
          <a:p>
            <a:pPr>
              <a:defRPr/>
            </a:pPr>
            <a:fld id="{8B72A595-D2AA-4003-BB35-64A2F86D9BD3}" type="slidenum">
              <a:rPr lang="en-US" smtClean="0"/>
              <a:pPr>
                <a:defRPr/>
              </a:pPr>
              <a:t>24</a:t>
            </a:fld>
            <a:endParaRPr lang="en-US"/>
          </a:p>
        </p:txBody>
      </p:sp>
      <p:pic>
        <p:nvPicPr>
          <p:cNvPr id="7" name="Picture 6" descr="ITUseries"/>
          <p:cNvPicPr>
            <a:picLocks noChangeAspect="1" noChangeArrowheads="1"/>
          </p:cNvPicPr>
          <p:nvPr/>
        </p:nvPicPr>
        <p:blipFill>
          <a:blip r:embed="rId3" cstate="print">
            <a:extLst>
              <a:ext uri="{28A0092B-C50C-407E-A947-70E740481C1C}">
                <a14:useLocalDpi xmlns:a14="http://schemas.microsoft.com/office/drawing/2010/main" val="0"/>
              </a:ext>
            </a:extLst>
          </a:blip>
          <a:srcRect t="17264" b="69327"/>
          <a:stretch>
            <a:fillRect/>
          </a:stretch>
        </p:blipFill>
        <p:spPr bwMode="auto">
          <a:xfrm>
            <a:off x="7500958" y="6143644"/>
            <a:ext cx="13509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half" idx="1"/>
          </p:nvPr>
        </p:nvGraphicFramePr>
        <p:xfrm>
          <a:off x="214280" y="293490"/>
          <a:ext cx="8715440" cy="5278649"/>
        </p:xfrm>
        <a:graphic>
          <a:graphicData uri="http://schemas.openxmlformats.org/drawingml/2006/table">
            <a:tbl>
              <a:tblPr firstRow="1" bandRow="1">
                <a:tableStyleId>{0E3FDE45-AF77-4B5C-9715-49D594BDF05E}</a:tableStyleId>
              </a:tblPr>
              <a:tblGrid>
                <a:gridCol w="1743088"/>
                <a:gridCol w="1743088"/>
                <a:gridCol w="1743088"/>
                <a:gridCol w="1743088"/>
                <a:gridCol w="1743088"/>
              </a:tblGrid>
              <a:tr h="970574">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fr-FR" sz="2000" b="1" kern="1200" noProof="0" dirty="0" smtClean="0">
                          <a:solidFill>
                            <a:schemeClr val="bg2"/>
                          </a:solidFill>
                          <a:latin typeface="+mj-lt"/>
                          <a:ea typeface="MS Mincho"/>
                          <a:cs typeface="Vrinda" pitchFamily="2" charset="0"/>
                        </a:rPr>
                        <a:t>Plan d'action</a:t>
                      </a:r>
                      <a:endParaRPr lang="fr-FR" sz="2000" b="1" kern="1200" noProof="0" dirty="0">
                        <a:solidFill>
                          <a:schemeClr val="bg2"/>
                        </a:solidFill>
                        <a:latin typeface="+mj-lt"/>
                        <a:ea typeface="MS Mincho"/>
                        <a:cs typeface="Vrinda" pitchFamily="2" charset="0"/>
                      </a:endParaRPr>
                    </a:p>
                  </a:txBody>
                  <a:tcPr marL="68580" marR="68580" marT="0" marB="0"/>
                </a:tc>
                <a:tc>
                  <a:txBody>
                    <a:bodyPr/>
                    <a:lstStyle/>
                    <a:p>
                      <a:pPr marL="0" algn="ctr" defTabSz="914400" rtl="0" eaLnBrk="1" latinLnBrk="0" hangingPunct="0">
                        <a:spcBef>
                          <a:spcPts val="400"/>
                        </a:spcBef>
                        <a:spcAft>
                          <a:spcPts val="400"/>
                        </a:spcAft>
                        <a:tabLst>
                          <a:tab pos="180340" algn="l"/>
                          <a:tab pos="540385" algn="l"/>
                          <a:tab pos="900430" algn="l"/>
                          <a:tab pos="1260475" algn="l"/>
                          <a:tab pos="1620520" algn="l"/>
                          <a:tab pos="1980565" algn="l"/>
                          <a:tab pos="2340610" algn="l"/>
                        </a:tabLst>
                      </a:pPr>
                      <a:r>
                        <a:rPr lang="fr-FR" sz="2000" b="1" kern="1200" noProof="0" smtClean="0">
                          <a:solidFill>
                            <a:schemeClr val="bg2"/>
                          </a:solidFill>
                          <a:latin typeface="+mj-lt"/>
                          <a:ea typeface="MS Mincho"/>
                          <a:cs typeface="Vrinda" pitchFamily="2" charset="0"/>
                        </a:rPr>
                        <a:t>Activités</a:t>
                      </a:r>
                      <a:endParaRPr lang="fr-FR" sz="2000" b="1" kern="1200" noProof="0">
                        <a:solidFill>
                          <a:schemeClr val="bg2"/>
                        </a:solidFill>
                        <a:latin typeface="+mj-lt"/>
                        <a:ea typeface="MS Mincho"/>
                        <a:cs typeface="Vrinda" pitchFamily="2" charset="0"/>
                      </a:endParaRPr>
                    </a:p>
                  </a:txBody>
                  <a:tcPr marL="68580" marR="68580" marT="0" marB="0"/>
                </a:tc>
                <a:tc>
                  <a:txBody>
                    <a:bodyPr/>
                    <a:lstStyle/>
                    <a:p>
                      <a:pPr marL="0" algn="ctr" defTabSz="914400" rtl="0" eaLnBrk="1" latinLnBrk="0" hangingPunct="0">
                        <a:spcBef>
                          <a:spcPts val="400"/>
                        </a:spcBef>
                        <a:spcAft>
                          <a:spcPts val="400"/>
                        </a:spcAft>
                        <a:tabLst>
                          <a:tab pos="180340" algn="l"/>
                          <a:tab pos="540385" algn="l"/>
                          <a:tab pos="900430" algn="l"/>
                          <a:tab pos="1260475" algn="l"/>
                          <a:tab pos="1620520" algn="l"/>
                          <a:tab pos="1980565" algn="l"/>
                          <a:tab pos="2340610" algn="l"/>
                        </a:tabLst>
                      </a:pPr>
                      <a:r>
                        <a:rPr lang="fr-FR" sz="2000" b="1" kern="1200" noProof="0" smtClean="0">
                          <a:solidFill>
                            <a:schemeClr val="bg2"/>
                          </a:solidFill>
                          <a:latin typeface="+mj-lt"/>
                          <a:ea typeface="MS Mincho"/>
                          <a:cs typeface="Vrinda" pitchFamily="2" charset="0"/>
                        </a:rPr>
                        <a:t>Résultats attendus</a:t>
                      </a:r>
                      <a:endParaRPr lang="fr-FR" sz="2000" b="1" kern="1200" noProof="0">
                        <a:solidFill>
                          <a:schemeClr val="bg2"/>
                        </a:solidFill>
                        <a:latin typeface="+mj-lt"/>
                        <a:ea typeface="MS Mincho"/>
                        <a:cs typeface="Vrinda" pitchFamily="2" charset="0"/>
                      </a:endParaRPr>
                    </a:p>
                  </a:txBody>
                  <a:tcPr marL="68580" marR="68580" marT="0" marB="0"/>
                </a:tc>
                <a:tc>
                  <a:txBody>
                    <a:bodyPr/>
                    <a:lstStyle/>
                    <a:p>
                      <a:pPr marL="0" algn="ctr" defTabSz="914400" rtl="0" eaLnBrk="1" latinLnBrk="0" hangingPunct="0">
                        <a:spcBef>
                          <a:spcPts val="400"/>
                        </a:spcBef>
                        <a:spcAft>
                          <a:spcPts val="400"/>
                        </a:spcAft>
                        <a:tabLst>
                          <a:tab pos="180340" algn="l"/>
                          <a:tab pos="540385" algn="l"/>
                          <a:tab pos="900430" algn="l"/>
                          <a:tab pos="1260475" algn="l"/>
                          <a:tab pos="1620520" algn="l"/>
                          <a:tab pos="1980565" algn="l"/>
                          <a:tab pos="2340610" algn="l"/>
                        </a:tabLst>
                      </a:pPr>
                      <a:r>
                        <a:rPr lang="fr-FR" sz="2000" b="1" kern="1200" noProof="0" smtClean="0">
                          <a:solidFill>
                            <a:schemeClr val="bg2"/>
                          </a:solidFill>
                          <a:latin typeface="+mj-lt"/>
                          <a:ea typeface="MS Mincho"/>
                          <a:cs typeface="Vrinda" pitchFamily="2" charset="0"/>
                        </a:rPr>
                        <a:t>Date cible</a:t>
                      </a:r>
                      <a:endParaRPr lang="fr-FR" sz="2000" b="1" kern="1200" noProof="0">
                        <a:solidFill>
                          <a:schemeClr val="bg2"/>
                        </a:solidFill>
                        <a:latin typeface="+mj-lt"/>
                        <a:ea typeface="MS Mincho"/>
                        <a:cs typeface="Vrinda" pitchFamily="2" charset="0"/>
                      </a:endParaRPr>
                    </a:p>
                  </a:txBody>
                  <a:tcPr marL="68580" marR="68580" marT="0" marB="0"/>
                </a:tc>
                <a:tc>
                  <a:txBody>
                    <a:bodyPr/>
                    <a:lstStyle/>
                    <a:p>
                      <a:pPr marL="0" algn="ctr" defTabSz="914400" rtl="0" eaLnBrk="1" latinLnBrk="0" hangingPunct="0">
                        <a:spcBef>
                          <a:spcPts val="400"/>
                        </a:spcBef>
                        <a:spcAft>
                          <a:spcPts val="400"/>
                        </a:spcAft>
                        <a:tabLst>
                          <a:tab pos="180340" algn="l"/>
                          <a:tab pos="540385" algn="l"/>
                          <a:tab pos="900430" algn="l"/>
                          <a:tab pos="1260475" algn="l"/>
                          <a:tab pos="1620520" algn="l"/>
                          <a:tab pos="1980565" algn="l"/>
                          <a:tab pos="2340610" algn="l"/>
                        </a:tabLst>
                      </a:pPr>
                      <a:r>
                        <a:rPr lang="fr-FR" sz="2000" b="1" kern="1200" noProof="0" smtClean="0">
                          <a:solidFill>
                            <a:schemeClr val="bg2"/>
                          </a:solidFill>
                          <a:latin typeface="+mj-lt"/>
                          <a:ea typeface="MS Mincho"/>
                          <a:cs typeface="Vrinda" pitchFamily="2" charset="0"/>
                        </a:rPr>
                        <a:t>Responsabilité</a:t>
                      </a:r>
                      <a:endParaRPr lang="fr-FR" sz="2000" b="1" kern="1200" noProof="0">
                        <a:solidFill>
                          <a:schemeClr val="bg2"/>
                        </a:solidFill>
                        <a:latin typeface="+mj-lt"/>
                        <a:ea typeface="MS Mincho"/>
                        <a:cs typeface="Vrinda" pitchFamily="2" charset="0"/>
                      </a:endParaRPr>
                    </a:p>
                  </a:txBody>
                  <a:tcPr marL="68580" marR="68580" marT="0" marB="0"/>
                </a:tc>
              </a:tr>
              <a:tr h="4308075">
                <a:tc>
                  <a:txBody>
                    <a:bodyPr/>
                    <a:lstStyle/>
                    <a:p>
                      <a:r>
                        <a:rPr lang="fr-FR" sz="1600" b="1" kern="1200" noProof="0" dirty="0" smtClean="0">
                          <a:solidFill>
                            <a:schemeClr val="bg2"/>
                          </a:solidFill>
                          <a:latin typeface="+mj-lt"/>
                          <a:ea typeface="MS Mincho"/>
                          <a:cs typeface="Vrinda" pitchFamily="2" charset="0"/>
                        </a:rPr>
                        <a:t>Promouvoir la participation et la contribution active et cohérente en Afrique</a:t>
                      </a:r>
                    </a:p>
                  </a:txBody>
                  <a:tcPr/>
                </a:tc>
                <a:tc>
                  <a:txBody>
                    <a:bodyPr/>
                    <a:lstStyle/>
                    <a:p>
                      <a:pPr hangingPunct="0">
                        <a:spcBef>
                          <a:spcPts val="200"/>
                        </a:spcBef>
                        <a:spcAft>
                          <a:spcPts val="0"/>
                        </a:spcAft>
                        <a:tabLst>
                          <a:tab pos="504190" algn="l"/>
                          <a:tab pos="756285" algn="l"/>
                          <a:tab pos="1008380" algn="l"/>
                          <a:tab pos="1260475" algn="l"/>
                        </a:tabLst>
                      </a:pPr>
                      <a:r>
                        <a:rPr lang="fr-FR" sz="1600" b="1" kern="1200" noProof="0" dirty="0" smtClean="0">
                          <a:solidFill>
                            <a:schemeClr val="bg2"/>
                          </a:solidFill>
                          <a:latin typeface="+mj-lt"/>
                          <a:ea typeface="MS Mincho"/>
                          <a:cs typeface="Vrinda" pitchFamily="2" charset="0"/>
                        </a:rPr>
                        <a:t>Préparer des contributions aux réunions SG12RG-AFR devant être finalisées pour la prise en considération par l’</a:t>
                      </a:r>
                      <a:br>
                        <a:rPr lang="fr-FR" sz="1600" b="1" kern="1200" noProof="0" dirty="0" smtClean="0">
                          <a:solidFill>
                            <a:schemeClr val="bg2"/>
                          </a:solidFill>
                          <a:latin typeface="+mj-lt"/>
                          <a:ea typeface="MS Mincho"/>
                          <a:cs typeface="Vrinda" pitchFamily="2" charset="0"/>
                        </a:rPr>
                      </a:br>
                      <a:r>
                        <a:rPr lang="fr-FR" sz="1600" b="1" kern="1200" noProof="0" dirty="0" smtClean="0">
                          <a:solidFill>
                            <a:schemeClr val="bg2"/>
                          </a:solidFill>
                          <a:latin typeface="+mj-lt"/>
                          <a:ea typeface="MS Mincho"/>
                          <a:cs typeface="Vrinda" pitchFamily="2" charset="0"/>
                        </a:rPr>
                        <a:t>UIT-T SG12</a:t>
                      </a: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b="1" kern="1200" noProof="0" smtClean="0">
                          <a:solidFill>
                            <a:schemeClr val="bg2"/>
                          </a:solidFill>
                          <a:latin typeface="+mj-lt"/>
                          <a:ea typeface="MS Mincho"/>
                          <a:cs typeface="Vrinda" pitchFamily="2" charset="0"/>
                        </a:rPr>
                        <a:t>Projet E.CCH QoE - Définitions et méthodes de mesure associées des paramètres centrés sur l'utilisateur pour la gestion des appels dans le service de téléphonie mobile cellulaire</a:t>
                      </a:r>
                    </a:p>
                  </a:txBody>
                  <a:tcPr/>
                </a:tc>
                <a:tc>
                  <a:txBody>
                    <a:bodyPr/>
                    <a:lstStyle/>
                    <a:p>
                      <a:pPr hangingPunct="0"/>
                      <a:r>
                        <a:rPr lang="fr-FR" sz="1600" b="1" kern="1200" noProof="0" smtClean="0">
                          <a:solidFill>
                            <a:schemeClr val="bg2"/>
                          </a:solidFill>
                          <a:latin typeface="+mj-lt"/>
                          <a:ea typeface="MS Mincho"/>
                          <a:cs typeface="Vrinda" pitchFamily="2" charset="0"/>
                        </a:rPr>
                        <a:t>Décembre 2013</a:t>
                      </a:r>
                    </a:p>
                    <a:p>
                      <a:pPr hangingPunct="0"/>
                      <a:r>
                        <a:rPr lang="fr-FR" sz="1600" b="1" kern="1200" noProof="0" smtClean="0">
                          <a:solidFill>
                            <a:schemeClr val="bg2"/>
                          </a:solidFill>
                          <a:latin typeface="+mj-lt"/>
                          <a:ea typeface="MS Mincho"/>
                          <a:cs typeface="Vrinda" pitchFamily="2" charset="0"/>
                        </a:rPr>
                        <a:t> </a:t>
                      </a:r>
                      <a:endParaRPr lang="fr-FR" sz="1600" b="1" kern="1200" noProof="0">
                        <a:solidFill>
                          <a:schemeClr val="bg2"/>
                        </a:solidFill>
                        <a:latin typeface="+mj-lt"/>
                        <a:ea typeface="MS Mincho"/>
                        <a:cs typeface="Vrinda" pitchFamily="2" charset="0"/>
                      </a:endParaRPr>
                    </a:p>
                  </a:txBody>
                  <a:tcPr/>
                </a:tc>
                <a:tc>
                  <a:txBody>
                    <a:bodyPr/>
                    <a:lstStyle/>
                    <a:p>
                      <a:endParaRPr lang="fr-FR" sz="1800" b="1" kern="1200" noProof="0" dirty="0" smtClean="0">
                        <a:solidFill>
                          <a:schemeClr val="bg2"/>
                        </a:solidFill>
                        <a:latin typeface="+mn-lt"/>
                        <a:ea typeface="MS Mincho"/>
                        <a:cs typeface="Vrinda" pitchFamily="2" charset="0"/>
                      </a:endParaRPr>
                    </a:p>
                    <a:p>
                      <a:endParaRPr lang="fr-FR" noProof="0" dirty="0"/>
                    </a:p>
                  </a:txBody>
                  <a:tcPr/>
                </a:tc>
              </a:tr>
            </a:tbl>
          </a:graphicData>
        </a:graphic>
      </p:graphicFrame>
      <p:sp>
        <p:nvSpPr>
          <p:cNvPr id="4" name="Slide Number Placeholder 3"/>
          <p:cNvSpPr>
            <a:spLocks noGrp="1"/>
          </p:cNvSpPr>
          <p:nvPr>
            <p:ph type="sldNum" sz="quarter" idx="10"/>
          </p:nvPr>
        </p:nvSpPr>
        <p:spPr/>
        <p:txBody>
          <a:bodyPr/>
          <a:lstStyle/>
          <a:p>
            <a:pPr>
              <a:defRPr/>
            </a:pPr>
            <a:fld id="{8B72A595-D2AA-4003-BB35-64A2F86D9BD3}" type="slidenum">
              <a:rPr lang="en-US" smtClean="0"/>
              <a:pPr>
                <a:defRPr/>
              </a:pPr>
              <a:t>25</a:t>
            </a:fld>
            <a:endParaRPr lang="en-US"/>
          </a:p>
        </p:txBody>
      </p:sp>
      <p:pic>
        <p:nvPicPr>
          <p:cNvPr id="7" name="Picture 6" descr="ITUseries"/>
          <p:cNvPicPr>
            <a:picLocks noChangeAspect="1" noChangeArrowheads="1"/>
          </p:cNvPicPr>
          <p:nvPr/>
        </p:nvPicPr>
        <p:blipFill>
          <a:blip r:embed="rId3" cstate="print">
            <a:extLst>
              <a:ext uri="{28A0092B-C50C-407E-A947-70E740481C1C}">
                <a14:useLocalDpi xmlns:a14="http://schemas.microsoft.com/office/drawing/2010/main" val="0"/>
              </a:ext>
            </a:extLst>
          </a:blip>
          <a:srcRect t="17264" b="69327"/>
          <a:stretch>
            <a:fillRect/>
          </a:stretch>
        </p:blipFill>
        <p:spPr bwMode="auto">
          <a:xfrm>
            <a:off x="7500958" y="6143644"/>
            <a:ext cx="13509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half" idx="1"/>
          </p:nvPr>
        </p:nvGraphicFramePr>
        <p:xfrm>
          <a:off x="428596" y="285728"/>
          <a:ext cx="8401050" cy="6092560"/>
        </p:xfrm>
        <a:graphic>
          <a:graphicData uri="http://schemas.openxmlformats.org/drawingml/2006/table">
            <a:tbl>
              <a:tblPr firstRow="1" bandRow="1">
                <a:tableStyleId>{0E3FDE45-AF77-4B5C-9715-49D594BDF05E}</a:tableStyleId>
              </a:tblPr>
              <a:tblGrid>
                <a:gridCol w="1680210"/>
                <a:gridCol w="1748814"/>
                <a:gridCol w="1714512"/>
                <a:gridCol w="1577304"/>
                <a:gridCol w="1680210"/>
              </a:tblGrid>
              <a:tr h="728080">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fr-FR" sz="2000" b="1" kern="1200" dirty="0" smtClean="0">
                          <a:solidFill>
                            <a:schemeClr val="bg2"/>
                          </a:solidFill>
                          <a:latin typeface="+mj-lt"/>
                          <a:ea typeface="MS Mincho"/>
                          <a:cs typeface="Vrinda" pitchFamily="2" charset="0"/>
                        </a:rPr>
                        <a:t>Plan d'action</a:t>
                      </a:r>
                      <a:endParaRPr lang="en-US" sz="2000" b="1" kern="1200" dirty="0">
                        <a:solidFill>
                          <a:schemeClr val="bg2"/>
                        </a:solidFill>
                        <a:latin typeface="+mj-lt"/>
                        <a:ea typeface="MS Mincho"/>
                        <a:cs typeface="Vrinda" pitchFamily="2" charset="0"/>
                      </a:endParaRPr>
                    </a:p>
                  </a:txBody>
                  <a:tcPr marL="68580" marR="68580" marT="0" marB="0"/>
                </a:tc>
                <a:tc>
                  <a:txBody>
                    <a:bodyPr/>
                    <a:lstStyle/>
                    <a:p>
                      <a:pPr marL="0" algn="ctr" defTabSz="914400" rtl="0" eaLnBrk="1" latinLnBrk="0" hangingPunct="0">
                        <a:spcBef>
                          <a:spcPts val="400"/>
                        </a:spcBef>
                        <a:spcAft>
                          <a:spcPts val="400"/>
                        </a:spcAft>
                        <a:tabLst>
                          <a:tab pos="180340" algn="l"/>
                          <a:tab pos="540385" algn="l"/>
                          <a:tab pos="900430" algn="l"/>
                          <a:tab pos="1260475" algn="l"/>
                          <a:tab pos="1620520" algn="l"/>
                          <a:tab pos="1980565" algn="l"/>
                          <a:tab pos="2340610" algn="l"/>
                        </a:tabLst>
                      </a:pPr>
                      <a:r>
                        <a:rPr lang="fr-FR" sz="2000" b="1" kern="1200" dirty="0" smtClean="0">
                          <a:solidFill>
                            <a:schemeClr val="bg2"/>
                          </a:solidFill>
                          <a:latin typeface="+mj-lt"/>
                          <a:ea typeface="MS Mincho"/>
                          <a:cs typeface="Vrinda" pitchFamily="2" charset="0"/>
                        </a:rPr>
                        <a:t>Activités</a:t>
                      </a:r>
                      <a:endParaRPr lang="en-US" sz="2000" b="1" kern="1200" dirty="0">
                        <a:solidFill>
                          <a:schemeClr val="bg2"/>
                        </a:solidFill>
                        <a:latin typeface="+mj-lt"/>
                        <a:ea typeface="MS Mincho"/>
                        <a:cs typeface="Vrinda" pitchFamily="2" charset="0"/>
                      </a:endParaRPr>
                    </a:p>
                  </a:txBody>
                  <a:tcPr marL="68580" marR="68580" marT="0" marB="0"/>
                </a:tc>
                <a:tc>
                  <a:txBody>
                    <a:bodyPr/>
                    <a:lstStyle/>
                    <a:p>
                      <a:pPr marL="0" algn="ctr" defTabSz="914400" rtl="0" eaLnBrk="1" latinLnBrk="0" hangingPunct="0">
                        <a:spcBef>
                          <a:spcPts val="400"/>
                        </a:spcBef>
                        <a:spcAft>
                          <a:spcPts val="400"/>
                        </a:spcAft>
                        <a:tabLst>
                          <a:tab pos="180340" algn="l"/>
                          <a:tab pos="540385" algn="l"/>
                          <a:tab pos="900430" algn="l"/>
                          <a:tab pos="1260475" algn="l"/>
                          <a:tab pos="1620520" algn="l"/>
                          <a:tab pos="1980565" algn="l"/>
                          <a:tab pos="2340610" algn="l"/>
                        </a:tabLst>
                      </a:pPr>
                      <a:r>
                        <a:rPr lang="fr-FR" sz="2000" b="1" kern="1200" dirty="0" smtClean="0">
                          <a:solidFill>
                            <a:schemeClr val="bg2"/>
                          </a:solidFill>
                          <a:latin typeface="+mj-lt"/>
                          <a:ea typeface="MS Mincho"/>
                          <a:cs typeface="Vrinda" pitchFamily="2" charset="0"/>
                        </a:rPr>
                        <a:t>Résultats attendus</a:t>
                      </a:r>
                      <a:endParaRPr lang="en-US" sz="2000" b="1" kern="1200" dirty="0">
                        <a:solidFill>
                          <a:schemeClr val="bg2"/>
                        </a:solidFill>
                        <a:latin typeface="+mj-lt"/>
                        <a:ea typeface="MS Mincho"/>
                        <a:cs typeface="Vrinda" pitchFamily="2" charset="0"/>
                      </a:endParaRPr>
                    </a:p>
                  </a:txBody>
                  <a:tcPr marL="68580" marR="68580" marT="0" marB="0"/>
                </a:tc>
                <a:tc>
                  <a:txBody>
                    <a:bodyPr/>
                    <a:lstStyle/>
                    <a:p>
                      <a:pPr marL="0" algn="ctr" defTabSz="914400" rtl="0" eaLnBrk="1" latinLnBrk="0" hangingPunct="0">
                        <a:spcBef>
                          <a:spcPts val="400"/>
                        </a:spcBef>
                        <a:spcAft>
                          <a:spcPts val="400"/>
                        </a:spcAft>
                        <a:tabLst>
                          <a:tab pos="180340" algn="l"/>
                          <a:tab pos="540385" algn="l"/>
                          <a:tab pos="900430" algn="l"/>
                          <a:tab pos="1260475" algn="l"/>
                          <a:tab pos="1620520" algn="l"/>
                          <a:tab pos="1980565" algn="l"/>
                          <a:tab pos="2340610" algn="l"/>
                        </a:tabLst>
                      </a:pPr>
                      <a:r>
                        <a:rPr lang="fr-FR" sz="2000" b="1" kern="1200" dirty="0" smtClean="0">
                          <a:solidFill>
                            <a:schemeClr val="bg2"/>
                          </a:solidFill>
                          <a:latin typeface="+mj-lt"/>
                          <a:ea typeface="MS Mincho"/>
                          <a:cs typeface="Vrinda" pitchFamily="2" charset="0"/>
                        </a:rPr>
                        <a:t>Date cible</a:t>
                      </a:r>
                      <a:endParaRPr lang="en-US" sz="2000" b="1" kern="1200" dirty="0">
                        <a:solidFill>
                          <a:schemeClr val="bg2"/>
                        </a:solidFill>
                        <a:latin typeface="+mj-lt"/>
                        <a:ea typeface="MS Mincho"/>
                        <a:cs typeface="Vrinda" pitchFamily="2" charset="0"/>
                      </a:endParaRPr>
                    </a:p>
                  </a:txBody>
                  <a:tcPr marL="68580" marR="68580" marT="0" marB="0"/>
                </a:tc>
                <a:tc>
                  <a:txBody>
                    <a:bodyPr/>
                    <a:lstStyle/>
                    <a:p>
                      <a:pPr marL="0" algn="ctr" defTabSz="914400" rtl="0" eaLnBrk="1" latinLnBrk="0" hangingPunct="0">
                        <a:spcBef>
                          <a:spcPts val="400"/>
                        </a:spcBef>
                        <a:spcAft>
                          <a:spcPts val="400"/>
                        </a:spcAft>
                        <a:tabLst>
                          <a:tab pos="180340" algn="l"/>
                          <a:tab pos="540385" algn="l"/>
                          <a:tab pos="900430" algn="l"/>
                          <a:tab pos="1260475" algn="l"/>
                          <a:tab pos="1620520" algn="l"/>
                          <a:tab pos="1980565" algn="l"/>
                          <a:tab pos="2340610" algn="l"/>
                        </a:tabLst>
                      </a:pPr>
                      <a:r>
                        <a:rPr lang="fr-FR" sz="2000" b="1" kern="1200" dirty="0" smtClean="0">
                          <a:solidFill>
                            <a:schemeClr val="bg2"/>
                          </a:solidFill>
                          <a:latin typeface="+mj-lt"/>
                          <a:ea typeface="MS Mincho"/>
                          <a:cs typeface="Vrinda" pitchFamily="2" charset="0"/>
                        </a:rPr>
                        <a:t>Responsabilité</a:t>
                      </a:r>
                      <a:endParaRPr lang="en-US" sz="2000" b="1" kern="1200" dirty="0">
                        <a:solidFill>
                          <a:schemeClr val="bg2"/>
                        </a:solidFill>
                        <a:latin typeface="+mj-lt"/>
                        <a:ea typeface="MS Mincho"/>
                        <a:cs typeface="Vrinda" pitchFamily="2" charset="0"/>
                      </a:endParaRPr>
                    </a:p>
                  </a:txBody>
                  <a:tcPr marL="68580" marR="68580" marT="0" marB="0"/>
                </a:tc>
              </a:tr>
              <a:tr h="24390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b="1" kern="1200" noProof="0" smtClean="0">
                          <a:solidFill>
                            <a:schemeClr val="bg2"/>
                          </a:solidFill>
                          <a:latin typeface="+mn-lt"/>
                          <a:ea typeface="MS Mincho"/>
                          <a:cs typeface="Vrinda" pitchFamily="2" charset="0"/>
                        </a:rPr>
                        <a:t>Promouvoir la participation et la contribution active et cohérente en Afrique</a:t>
                      </a:r>
                    </a:p>
                  </a:txBody>
                  <a:tcPr/>
                </a:tc>
                <a:tc>
                  <a:txBody>
                    <a:bodyPr/>
                    <a:lstStyle/>
                    <a:p>
                      <a:pPr marL="0" marR="0" indent="0" algn="l" defTabSz="914400" rtl="0" eaLnBrk="1" fontAlgn="auto" latinLnBrk="0" hangingPunct="0">
                        <a:lnSpc>
                          <a:spcPct val="100000"/>
                        </a:lnSpc>
                        <a:spcBef>
                          <a:spcPts val="200"/>
                        </a:spcBef>
                        <a:spcAft>
                          <a:spcPts val="0"/>
                        </a:spcAft>
                        <a:buClrTx/>
                        <a:buSzTx/>
                        <a:buFontTx/>
                        <a:buNone/>
                        <a:tabLst>
                          <a:tab pos="504190" algn="l"/>
                          <a:tab pos="756285" algn="l"/>
                          <a:tab pos="1008380" algn="l"/>
                          <a:tab pos="1260475" algn="l"/>
                        </a:tabLst>
                        <a:defRPr/>
                      </a:pPr>
                      <a:r>
                        <a:rPr lang="fr-FR" sz="1600" b="1" kern="1200" noProof="0" dirty="0" smtClean="0">
                          <a:solidFill>
                            <a:schemeClr val="bg2"/>
                          </a:solidFill>
                          <a:latin typeface="+mn-lt"/>
                          <a:ea typeface="MS Mincho"/>
                          <a:cs typeface="Vrinda" pitchFamily="2" charset="0"/>
                        </a:rPr>
                        <a:t>Préparer des contributions aux réunions SG12RG-AFR devant être finalisées pour la prise en considération par l’</a:t>
                      </a:r>
                      <a:br>
                        <a:rPr lang="fr-FR" sz="1600" b="1" kern="1200" noProof="0" dirty="0" smtClean="0">
                          <a:solidFill>
                            <a:schemeClr val="bg2"/>
                          </a:solidFill>
                          <a:latin typeface="+mn-lt"/>
                          <a:ea typeface="MS Mincho"/>
                          <a:cs typeface="Vrinda" pitchFamily="2" charset="0"/>
                        </a:rPr>
                      </a:br>
                      <a:r>
                        <a:rPr lang="fr-FR" sz="1600" b="1" kern="1200" noProof="0" dirty="0" smtClean="0">
                          <a:solidFill>
                            <a:schemeClr val="bg2"/>
                          </a:solidFill>
                          <a:latin typeface="+mn-lt"/>
                          <a:ea typeface="MS Mincho"/>
                          <a:cs typeface="Vrinda" pitchFamily="2" charset="0"/>
                        </a:rPr>
                        <a:t>UIT-T SG12 </a:t>
                      </a:r>
                    </a:p>
                  </a:txBody>
                  <a:tcPr marL="68580" marR="68580" marT="0" marB="0"/>
                </a:tc>
                <a:tc>
                  <a:txBody>
                    <a:bodyPr/>
                    <a:lstStyle/>
                    <a:p>
                      <a:pPr hangingPunct="0"/>
                      <a:r>
                        <a:rPr lang="fr-FR" sz="1600" b="1" kern="1200" noProof="0" smtClean="0">
                          <a:solidFill>
                            <a:schemeClr val="bg2"/>
                          </a:solidFill>
                          <a:latin typeface="+mj-lt"/>
                          <a:ea typeface="MS Mincho"/>
                          <a:cs typeface="Vrinda" pitchFamily="2" charset="0"/>
                        </a:rPr>
                        <a:t>E.MQoS (Projet de nouvelle recommandation sur la QoS du mobile)</a:t>
                      </a:r>
                    </a:p>
                    <a:p>
                      <a:pPr hangingPunct="0"/>
                      <a:r>
                        <a:rPr lang="fr-FR" sz="1600" b="1" kern="1200" noProof="0" smtClean="0">
                          <a:solidFill>
                            <a:schemeClr val="bg2"/>
                          </a:solidFill>
                          <a:latin typeface="+mj-lt"/>
                          <a:ea typeface="MS Mincho"/>
                          <a:cs typeface="Vrinda" pitchFamily="2" charset="0"/>
                        </a:rPr>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smtClean="0">
                          <a:solidFill>
                            <a:schemeClr val="bg2"/>
                          </a:solidFill>
                          <a:latin typeface="+mj-lt"/>
                          <a:ea typeface="MS Mincho"/>
                          <a:cs typeface="Vrinda" pitchFamily="2" charset="0"/>
                        </a:rPr>
                        <a:t>Septembre </a:t>
                      </a:r>
                      <a:r>
                        <a:rPr lang="en-US" sz="1600" b="1" kern="1200" dirty="0" smtClean="0">
                          <a:solidFill>
                            <a:schemeClr val="bg2"/>
                          </a:solidFill>
                          <a:latin typeface="+mj-lt"/>
                          <a:ea typeface="MS Mincho"/>
                          <a:cs typeface="Vrinda" pitchFamily="2" charset="0"/>
                        </a:rPr>
                        <a:t>2014</a:t>
                      </a:r>
                    </a:p>
                  </a:txBody>
                  <a:tcPr/>
                </a:tc>
                <a:tc>
                  <a:txBody>
                    <a:bodyPr/>
                    <a:lstStyle/>
                    <a:p>
                      <a:endParaRPr lang="en-US" sz="1600" b="1" kern="1200" dirty="0" smtClean="0">
                        <a:solidFill>
                          <a:schemeClr val="bg2"/>
                        </a:solidFill>
                        <a:latin typeface="+mj-lt"/>
                        <a:ea typeface="MS Mincho"/>
                        <a:cs typeface="Vrinda" pitchFamily="2" charset="0"/>
                      </a:endParaRPr>
                    </a:p>
                  </a:txBody>
                  <a:tcPr/>
                </a:tc>
              </a:tr>
              <a:tr h="1262006">
                <a:tc>
                  <a:txBody>
                    <a:bodyPr/>
                    <a:lstStyle/>
                    <a:p>
                      <a:endParaRPr lang="en-US" dirty="0"/>
                    </a:p>
                  </a:txBody>
                  <a:tcPr/>
                </a:tc>
                <a:tc>
                  <a:txBody>
                    <a:bodyPr/>
                    <a:lstStyle/>
                    <a:p>
                      <a:endParaRPr lang="en-US" dirty="0"/>
                    </a:p>
                  </a:txBody>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fr-FR" sz="1600" b="1" kern="1200" noProof="0" dirty="0" smtClean="0">
                          <a:solidFill>
                            <a:schemeClr val="bg2"/>
                          </a:solidFill>
                          <a:latin typeface="+mj-lt"/>
                          <a:ea typeface="MS Mincho"/>
                          <a:cs typeface="Vrinda" pitchFamily="2" charset="0"/>
                        </a:rPr>
                        <a:t>Supplément XX à</a:t>
                      </a:r>
                      <a:r>
                        <a:rPr lang="fr-FR" sz="1600" b="1" kern="1200" baseline="0" noProof="0" dirty="0" smtClean="0">
                          <a:solidFill>
                            <a:schemeClr val="bg2"/>
                          </a:solidFill>
                          <a:latin typeface="+mj-lt"/>
                          <a:ea typeface="MS Mincho"/>
                          <a:cs typeface="Vrinda" pitchFamily="2" charset="0"/>
                        </a:rPr>
                        <a:t> la recommandation de l’</a:t>
                      </a:r>
                      <a:r>
                        <a:rPr lang="fr-FR" sz="1600" b="1" kern="1200" noProof="0" dirty="0" smtClean="0">
                          <a:solidFill>
                            <a:schemeClr val="bg2"/>
                          </a:solidFill>
                          <a:latin typeface="+mj-lt"/>
                          <a:ea typeface="MS Mincho"/>
                          <a:cs typeface="Vrinda" pitchFamily="2" charset="0"/>
                        </a:rPr>
                        <a:t>UIT-T </a:t>
                      </a:r>
                      <a:r>
                        <a:rPr lang="fr-FR" sz="1600" b="1" kern="1200" baseline="0" noProof="0" dirty="0" smtClean="0">
                          <a:solidFill>
                            <a:schemeClr val="bg2"/>
                          </a:solidFill>
                          <a:latin typeface="+mj-lt"/>
                          <a:ea typeface="MS Mincho"/>
                          <a:cs typeface="Vrinda" pitchFamily="2" charset="0"/>
                        </a:rPr>
                        <a:t>E.800-</a:t>
                      </a:r>
                      <a:r>
                        <a:rPr lang="fr-FR" sz="1600" b="1" kern="1200" baseline="0" noProof="0" dirty="0" err="1" smtClean="0">
                          <a:solidFill>
                            <a:schemeClr val="bg2"/>
                          </a:solidFill>
                          <a:latin typeface="+mj-lt"/>
                          <a:ea typeface="MS Mincho"/>
                          <a:cs typeface="Vrinda" pitchFamily="2" charset="0"/>
                        </a:rPr>
                        <a:t>series</a:t>
                      </a:r>
                      <a:r>
                        <a:rPr lang="fr-FR" sz="1600" b="1" kern="1200" baseline="0" noProof="0" dirty="0" smtClean="0">
                          <a:solidFill>
                            <a:schemeClr val="bg2"/>
                          </a:solidFill>
                          <a:latin typeface="+mj-lt"/>
                          <a:ea typeface="MS Mincho"/>
                          <a:cs typeface="Vrinda" pitchFamily="2" charset="0"/>
                        </a:rPr>
                        <a:t> (Lignes directrices sur les aspects réglementaires de </a:t>
                      </a:r>
                      <a:r>
                        <a:rPr lang="fr-FR" sz="1600" b="1" kern="1200" baseline="0" noProof="0" dirty="0" err="1" smtClean="0">
                          <a:solidFill>
                            <a:schemeClr val="bg2"/>
                          </a:solidFill>
                          <a:latin typeface="+mj-lt"/>
                          <a:ea typeface="MS Mincho"/>
                          <a:cs typeface="Vrinda" pitchFamily="2" charset="0"/>
                        </a:rPr>
                        <a:t>QoS</a:t>
                      </a:r>
                      <a:r>
                        <a:rPr lang="fr-FR" sz="1600" b="1" kern="1200" baseline="0" noProof="0" dirty="0" smtClean="0">
                          <a:solidFill>
                            <a:schemeClr val="bg2"/>
                          </a:solidFill>
                          <a:latin typeface="+mj-lt"/>
                          <a:ea typeface="MS Mincho"/>
                          <a:cs typeface="Vrinda" pitchFamily="2" charset="0"/>
                        </a:rPr>
                        <a:t>)</a:t>
                      </a:r>
                    </a:p>
                  </a:txBody>
                  <a:tcPr marL="68580" marR="68580" marT="0" marB="0"/>
                </a:tc>
                <a:tc>
                  <a:txBody>
                    <a:bodyPr/>
                    <a:lstStyle/>
                    <a:p>
                      <a:r>
                        <a:rPr lang="en-US" sz="1600" b="1" kern="1200" smtClean="0">
                          <a:solidFill>
                            <a:schemeClr val="bg2"/>
                          </a:solidFill>
                          <a:latin typeface="+mj-lt"/>
                          <a:ea typeface="MS Mincho"/>
                          <a:cs typeface="Vrinda" pitchFamily="2" charset="0"/>
                        </a:rPr>
                        <a:t>Septembre</a:t>
                      </a:r>
                      <a:r>
                        <a:rPr lang="en-US" sz="1600" b="1" kern="1200" baseline="0" smtClean="0">
                          <a:solidFill>
                            <a:schemeClr val="bg2"/>
                          </a:solidFill>
                          <a:latin typeface="+mj-lt"/>
                          <a:ea typeface="MS Mincho"/>
                          <a:cs typeface="Vrinda" pitchFamily="2" charset="0"/>
                        </a:rPr>
                        <a:t> </a:t>
                      </a:r>
                      <a:r>
                        <a:rPr lang="en-US" sz="1600" b="1" kern="1200" smtClean="0">
                          <a:solidFill>
                            <a:schemeClr val="bg2"/>
                          </a:solidFill>
                          <a:latin typeface="+mj-lt"/>
                          <a:ea typeface="MS Mincho"/>
                          <a:cs typeface="Vrinda" pitchFamily="2" charset="0"/>
                        </a:rPr>
                        <a:t>2014</a:t>
                      </a:r>
                      <a:endParaRPr lang="en-US" sz="1600" b="1" kern="1200" dirty="0" smtClean="0">
                        <a:solidFill>
                          <a:schemeClr val="bg2"/>
                        </a:solidFill>
                        <a:latin typeface="+mj-lt"/>
                        <a:ea typeface="MS Mincho"/>
                        <a:cs typeface="Vrinda" pitchFamily="2" charset="0"/>
                      </a:endParaRPr>
                    </a:p>
                  </a:txBody>
                  <a:tcPr/>
                </a:tc>
                <a:tc>
                  <a:txBody>
                    <a:bodyPr/>
                    <a:lstStyle/>
                    <a:p>
                      <a:endParaRPr lang="en-US" sz="1600" b="1" kern="1200" dirty="0" smtClean="0">
                        <a:solidFill>
                          <a:schemeClr val="bg2"/>
                        </a:solidFill>
                        <a:latin typeface="+mj-lt"/>
                        <a:ea typeface="MS Mincho"/>
                        <a:cs typeface="Vrinda" pitchFamily="2" charset="0"/>
                      </a:endParaRPr>
                    </a:p>
                  </a:txBody>
                  <a:tcPr/>
                </a:tc>
              </a:tr>
            </a:tbl>
          </a:graphicData>
        </a:graphic>
      </p:graphicFrame>
      <p:sp>
        <p:nvSpPr>
          <p:cNvPr id="4" name="Slide Number Placeholder 3"/>
          <p:cNvSpPr>
            <a:spLocks noGrp="1"/>
          </p:cNvSpPr>
          <p:nvPr>
            <p:ph type="sldNum" sz="quarter" idx="10"/>
          </p:nvPr>
        </p:nvSpPr>
        <p:spPr/>
        <p:txBody>
          <a:bodyPr/>
          <a:lstStyle/>
          <a:p>
            <a:pPr>
              <a:defRPr/>
            </a:pPr>
            <a:fld id="{8B72A595-D2AA-4003-BB35-64A2F86D9BD3}" type="slidenum">
              <a:rPr lang="fr-FR" smtClean="0"/>
              <a:pPr>
                <a:defRPr/>
              </a:pPr>
              <a:t>26</a:t>
            </a:fld>
            <a:endParaRPr lang="fr-FR"/>
          </a:p>
        </p:txBody>
      </p:sp>
      <p:pic>
        <p:nvPicPr>
          <p:cNvPr id="6" name="Picture 5" descr="ITUseries"/>
          <p:cNvPicPr>
            <a:picLocks noChangeAspect="1" noChangeArrowheads="1"/>
          </p:cNvPicPr>
          <p:nvPr/>
        </p:nvPicPr>
        <p:blipFill>
          <a:blip r:embed="rId3" cstate="print">
            <a:extLst>
              <a:ext uri="{28A0092B-C50C-407E-A947-70E740481C1C}">
                <a14:useLocalDpi xmlns:a14="http://schemas.microsoft.com/office/drawing/2010/main" val="0"/>
              </a:ext>
            </a:extLst>
          </a:blip>
          <a:srcRect t="17264" b="69327"/>
          <a:stretch>
            <a:fillRect/>
          </a:stretch>
        </p:blipFill>
        <p:spPr bwMode="auto">
          <a:xfrm>
            <a:off x="7429520" y="6143644"/>
            <a:ext cx="13509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half" idx="1"/>
            <p:extLst>
              <p:ext uri="{D42A27DB-BD31-4B8C-83A1-F6EECF244321}">
                <p14:modId xmlns:p14="http://schemas.microsoft.com/office/powerpoint/2010/main" val="879388313"/>
              </p:ext>
            </p:extLst>
          </p:nvPr>
        </p:nvGraphicFramePr>
        <p:xfrm>
          <a:off x="214313" y="285750"/>
          <a:ext cx="8659810" cy="4663440"/>
        </p:xfrm>
        <a:graphic>
          <a:graphicData uri="http://schemas.openxmlformats.org/drawingml/2006/table">
            <a:tbl>
              <a:tblPr firstRow="1" bandRow="1">
                <a:tableStyleId>{0E3FDE45-AF77-4B5C-9715-49D594BDF05E}</a:tableStyleId>
              </a:tblPr>
              <a:tblGrid>
                <a:gridCol w="1981423"/>
                <a:gridCol w="1944216"/>
                <a:gridCol w="1728192"/>
                <a:gridCol w="1274017"/>
                <a:gridCol w="1731962"/>
              </a:tblGrid>
              <a:tr h="370840">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fr-FR" sz="2000" b="1" kern="1200" dirty="0" smtClean="0">
                          <a:solidFill>
                            <a:schemeClr val="bg2"/>
                          </a:solidFill>
                          <a:latin typeface="+mj-lt"/>
                          <a:ea typeface="MS Mincho"/>
                          <a:cs typeface="Vrinda" pitchFamily="2" charset="0"/>
                        </a:rPr>
                        <a:t>Plan d'action</a:t>
                      </a:r>
                      <a:endParaRPr lang="en-US" sz="2000" b="1" kern="1200" dirty="0">
                        <a:solidFill>
                          <a:schemeClr val="bg2"/>
                        </a:solidFill>
                        <a:latin typeface="+mj-lt"/>
                        <a:ea typeface="MS Mincho"/>
                        <a:cs typeface="Vrinda" pitchFamily="2" charset="0"/>
                      </a:endParaRPr>
                    </a:p>
                  </a:txBody>
                  <a:tcPr marL="68580" marR="68580" marT="0" marB="0"/>
                </a:tc>
                <a:tc>
                  <a:txBody>
                    <a:bodyPr/>
                    <a:lstStyle/>
                    <a:p>
                      <a:pPr marL="0" algn="ctr" defTabSz="914400" rtl="0" eaLnBrk="1" latinLnBrk="0" hangingPunct="0">
                        <a:spcBef>
                          <a:spcPts val="400"/>
                        </a:spcBef>
                        <a:spcAft>
                          <a:spcPts val="400"/>
                        </a:spcAft>
                        <a:tabLst>
                          <a:tab pos="180340" algn="l"/>
                          <a:tab pos="540385" algn="l"/>
                          <a:tab pos="900430" algn="l"/>
                          <a:tab pos="1260475" algn="l"/>
                          <a:tab pos="1620520" algn="l"/>
                          <a:tab pos="1980565" algn="l"/>
                          <a:tab pos="2340610" algn="l"/>
                        </a:tabLst>
                      </a:pPr>
                      <a:r>
                        <a:rPr lang="fr-FR" sz="2000" b="1" kern="1200" dirty="0" smtClean="0">
                          <a:solidFill>
                            <a:schemeClr val="bg2"/>
                          </a:solidFill>
                          <a:latin typeface="+mj-lt"/>
                          <a:ea typeface="MS Mincho"/>
                          <a:cs typeface="Vrinda" pitchFamily="2" charset="0"/>
                        </a:rPr>
                        <a:t>Activités</a:t>
                      </a:r>
                      <a:endParaRPr lang="en-US" sz="2000" b="1" kern="1200" dirty="0">
                        <a:solidFill>
                          <a:schemeClr val="bg2"/>
                        </a:solidFill>
                        <a:latin typeface="+mj-lt"/>
                        <a:ea typeface="MS Mincho"/>
                        <a:cs typeface="Vrinda" pitchFamily="2" charset="0"/>
                      </a:endParaRPr>
                    </a:p>
                  </a:txBody>
                  <a:tcPr marL="68580" marR="68580" marT="0" marB="0"/>
                </a:tc>
                <a:tc>
                  <a:txBody>
                    <a:bodyPr/>
                    <a:lstStyle/>
                    <a:p>
                      <a:pPr marL="0" algn="ctr" defTabSz="914400" rtl="0" eaLnBrk="1" latinLnBrk="0" hangingPunct="0">
                        <a:spcBef>
                          <a:spcPts val="400"/>
                        </a:spcBef>
                        <a:spcAft>
                          <a:spcPts val="400"/>
                        </a:spcAft>
                        <a:tabLst>
                          <a:tab pos="180340" algn="l"/>
                          <a:tab pos="540385" algn="l"/>
                          <a:tab pos="900430" algn="l"/>
                          <a:tab pos="1260475" algn="l"/>
                          <a:tab pos="1620520" algn="l"/>
                          <a:tab pos="1980565" algn="l"/>
                          <a:tab pos="2340610" algn="l"/>
                        </a:tabLst>
                      </a:pPr>
                      <a:r>
                        <a:rPr lang="fr-FR" sz="2000" b="1" kern="1200" dirty="0" smtClean="0">
                          <a:solidFill>
                            <a:schemeClr val="bg2"/>
                          </a:solidFill>
                          <a:latin typeface="+mj-lt"/>
                          <a:ea typeface="MS Mincho"/>
                          <a:cs typeface="Vrinda" pitchFamily="2" charset="0"/>
                        </a:rPr>
                        <a:t>Résultats attendus</a:t>
                      </a:r>
                      <a:endParaRPr lang="en-US" sz="2000" b="1" kern="1200" dirty="0">
                        <a:solidFill>
                          <a:schemeClr val="bg2"/>
                        </a:solidFill>
                        <a:latin typeface="+mj-lt"/>
                        <a:ea typeface="MS Mincho"/>
                        <a:cs typeface="Vrinda" pitchFamily="2" charset="0"/>
                      </a:endParaRPr>
                    </a:p>
                  </a:txBody>
                  <a:tcPr marL="68580" marR="68580" marT="0" marB="0"/>
                </a:tc>
                <a:tc>
                  <a:txBody>
                    <a:bodyPr/>
                    <a:lstStyle/>
                    <a:p>
                      <a:pPr marL="0" algn="ctr" defTabSz="914400" rtl="0" eaLnBrk="1" latinLnBrk="0" hangingPunct="0">
                        <a:spcBef>
                          <a:spcPts val="400"/>
                        </a:spcBef>
                        <a:spcAft>
                          <a:spcPts val="400"/>
                        </a:spcAft>
                        <a:tabLst>
                          <a:tab pos="180340" algn="l"/>
                          <a:tab pos="540385" algn="l"/>
                          <a:tab pos="900430" algn="l"/>
                          <a:tab pos="1260475" algn="l"/>
                          <a:tab pos="1620520" algn="l"/>
                          <a:tab pos="1980565" algn="l"/>
                          <a:tab pos="2340610" algn="l"/>
                        </a:tabLst>
                      </a:pPr>
                      <a:r>
                        <a:rPr lang="fr-FR" sz="2000" b="1" kern="1200" dirty="0" smtClean="0">
                          <a:solidFill>
                            <a:schemeClr val="bg2"/>
                          </a:solidFill>
                          <a:latin typeface="+mj-lt"/>
                          <a:ea typeface="MS Mincho"/>
                          <a:cs typeface="Vrinda" pitchFamily="2" charset="0"/>
                        </a:rPr>
                        <a:t>Date cible</a:t>
                      </a:r>
                      <a:endParaRPr lang="en-US" sz="2000" b="1" kern="1200" dirty="0">
                        <a:solidFill>
                          <a:schemeClr val="bg2"/>
                        </a:solidFill>
                        <a:latin typeface="+mj-lt"/>
                        <a:ea typeface="MS Mincho"/>
                        <a:cs typeface="Vrinda" pitchFamily="2" charset="0"/>
                      </a:endParaRPr>
                    </a:p>
                  </a:txBody>
                  <a:tcPr marL="68580" marR="68580" marT="0" marB="0"/>
                </a:tc>
                <a:tc>
                  <a:txBody>
                    <a:bodyPr/>
                    <a:lstStyle/>
                    <a:p>
                      <a:pPr marL="0" algn="ctr" defTabSz="914400" rtl="0" eaLnBrk="1" latinLnBrk="0" hangingPunct="0">
                        <a:spcBef>
                          <a:spcPts val="400"/>
                        </a:spcBef>
                        <a:spcAft>
                          <a:spcPts val="400"/>
                        </a:spcAft>
                        <a:tabLst>
                          <a:tab pos="180340" algn="l"/>
                          <a:tab pos="540385" algn="l"/>
                          <a:tab pos="900430" algn="l"/>
                          <a:tab pos="1260475" algn="l"/>
                          <a:tab pos="1620520" algn="l"/>
                          <a:tab pos="1980565" algn="l"/>
                          <a:tab pos="2340610" algn="l"/>
                        </a:tabLst>
                      </a:pPr>
                      <a:r>
                        <a:rPr lang="fr-FR" sz="2000" b="1" kern="1200" dirty="0" smtClean="0">
                          <a:solidFill>
                            <a:schemeClr val="bg2"/>
                          </a:solidFill>
                          <a:latin typeface="+mj-lt"/>
                          <a:ea typeface="MS Mincho"/>
                          <a:cs typeface="Vrinda" pitchFamily="2" charset="0"/>
                        </a:rPr>
                        <a:t>Responsabilité</a:t>
                      </a:r>
                      <a:endParaRPr lang="en-US" sz="2000" b="1" kern="1200" dirty="0">
                        <a:solidFill>
                          <a:schemeClr val="bg2"/>
                        </a:solidFill>
                        <a:latin typeface="+mj-lt"/>
                        <a:ea typeface="MS Mincho"/>
                        <a:cs typeface="Vrinda" pitchFamily="2" charset="0"/>
                      </a:endParaRPr>
                    </a:p>
                  </a:txBody>
                  <a:tcPr marL="68580" marR="68580" marT="0" marB="0"/>
                </a:tc>
              </a:tr>
              <a:tr h="370840">
                <a:tc>
                  <a:txBody>
                    <a:bodyPr/>
                    <a:lstStyle/>
                    <a:p>
                      <a:r>
                        <a:rPr lang="fr-FR" sz="1400" b="1" kern="1200" dirty="0" smtClean="0">
                          <a:solidFill>
                            <a:schemeClr val="bg2"/>
                          </a:solidFill>
                          <a:latin typeface="+mn-lt"/>
                          <a:ea typeface="MS Mincho"/>
                          <a:cs typeface="Vrinda" pitchFamily="2" charset="0"/>
                        </a:rPr>
                        <a:t>Promouvoir la participation et la contribution active et cohérente en Afrique</a:t>
                      </a:r>
                      <a:endParaRPr lang="en-US" sz="1400" b="1" kern="1200" dirty="0" smtClean="0">
                        <a:solidFill>
                          <a:schemeClr val="bg2"/>
                        </a:solidFill>
                        <a:latin typeface="+mn-lt"/>
                        <a:ea typeface="MS Mincho"/>
                        <a:cs typeface="Vrinda" pitchFamily="2" charset="0"/>
                      </a:endParaRPr>
                    </a:p>
                  </a:txBody>
                  <a:tcPr/>
                </a:tc>
                <a:tc>
                  <a:txBody>
                    <a:bodyPr/>
                    <a:lstStyle/>
                    <a:p>
                      <a:pPr hangingPunct="0">
                        <a:lnSpc>
                          <a:spcPct val="115000"/>
                        </a:lnSpc>
                        <a:spcBef>
                          <a:spcPts val="200"/>
                        </a:spcBef>
                        <a:spcAft>
                          <a:spcPts val="0"/>
                        </a:spcAft>
                        <a:tabLst>
                          <a:tab pos="504190" algn="l"/>
                          <a:tab pos="756285" algn="l"/>
                          <a:tab pos="1008380" algn="l"/>
                          <a:tab pos="1260475" algn="l"/>
                        </a:tabLst>
                      </a:pPr>
                      <a:r>
                        <a:rPr lang="fr-FR" sz="1400" b="1" kern="1200" dirty="0" smtClean="0">
                          <a:solidFill>
                            <a:schemeClr val="bg2"/>
                          </a:solidFill>
                          <a:latin typeface="+mn-lt"/>
                          <a:ea typeface="MS Mincho"/>
                          <a:cs typeface="Vrinda" pitchFamily="2" charset="0"/>
                        </a:rPr>
                        <a:t>Mettre à jour la liste de contacts de parties prenantes en Afrique</a:t>
                      </a:r>
                      <a:br>
                        <a:rPr lang="fr-FR" sz="1400" b="1" kern="1200" dirty="0" smtClean="0">
                          <a:solidFill>
                            <a:schemeClr val="bg2"/>
                          </a:solidFill>
                          <a:latin typeface="+mn-lt"/>
                          <a:ea typeface="MS Mincho"/>
                          <a:cs typeface="Vrinda" pitchFamily="2" charset="0"/>
                        </a:rPr>
                      </a:br>
                      <a:r>
                        <a:rPr lang="fr-FR" sz="1400" b="1" kern="1200" dirty="0" smtClean="0">
                          <a:solidFill>
                            <a:schemeClr val="bg2"/>
                          </a:solidFill>
                          <a:latin typeface="+mn-lt"/>
                          <a:ea typeface="MS Mincho"/>
                          <a:cs typeface="Vrinda" pitchFamily="2" charset="0"/>
                        </a:rPr>
                        <a:t>o Les régulateurs</a:t>
                      </a:r>
                      <a:br>
                        <a:rPr lang="fr-FR" sz="1400" b="1" kern="1200" dirty="0" smtClean="0">
                          <a:solidFill>
                            <a:schemeClr val="bg2"/>
                          </a:solidFill>
                          <a:latin typeface="+mn-lt"/>
                          <a:ea typeface="MS Mincho"/>
                          <a:cs typeface="Vrinda" pitchFamily="2" charset="0"/>
                        </a:rPr>
                      </a:br>
                      <a:r>
                        <a:rPr lang="fr-FR" sz="1400" b="1" kern="1200" dirty="0" smtClean="0">
                          <a:solidFill>
                            <a:schemeClr val="bg2"/>
                          </a:solidFill>
                          <a:latin typeface="+mn-lt"/>
                          <a:ea typeface="MS Mincho"/>
                          <a:cs typeface="Vrinda" pitchFamily="2" charset="0"/>
                        </a:rPr>
                        <a:t>o Opérateurs</a:t>
                      </a:r>
                      <a:br>
                        <a:rPr lang="fr-FR" sz="1400" b="1" kern="1200" dirty="0" smtClean="0">
                          <a:solidFill>
                            <a:schemeClr val="bg2"/>
                          </a:solidFill>
                          <a:latin typeface="+mn-lt"/>
                          <a:ea typeface="MS Mincho"/>
                          <a:cs typeface="Vrinda" pitchFamily="2" charset="0"/>
                        </a:rPr>
                      </a:br>
                      <a:r>
                        <a:rPr lang="fr-FR" sz="1400" b="1" kern="1200" dirty="0" smtClean="0">
                          <a:solidFill>
                            <a:schemeClr val="bg2"/>
                          </a:solidFill>
                          <a:latin typeface="+mn-lt"/>
                          <a:ea typeface="MS Mincho"/>
                          <a:cs typeface="Vrinda" pitchFamily="2" charset="0"/>
                        </a:rPr>
                        <a:t>o Les groupes de consommateurs </a:t>
                      </a:r>
                      <a:br>
                        <a:rPr lang="fr-FR" sz="1400" b="1" kern="1200" dirty="0" smtClean="0">
                          <a:solidFill>
                            <a:schemeClr val="bg2"/>
                          </a:solidFill>
                          <a:latin typeface="+mn-lt"/>
                          <a:ea typeface="MS Mincho"/>
                          <a:cs typeface="Vrinda" pitchFamily="2" charset="0"/>
                        </a:rPr>
                      </a:br>
                      <a:r>
                        <a:rPr lang="fr-FR" sz="1400" b="1" kern="1200" dirty="0" smtClean="0">
                          <a:solidFill>
                            <a:schemeClr val="bg2"/>
                          </a:solidFill>
                          <a:latin typeface="+mn-lt"/>
                          <a:ea typeface="MS Mincho"/>
                          <a:cs typeface="Vrinda" pitchFamily="2" charset="0"/>
                        </a:rPr>
                        <a:t>o Médias</a:t>
                      </a:r>
                      <a:br>
                        <a:rPr lang="fr-FR" sz="1400" b="1" kern="1200" dirty="0" smtClean="0">
                          <a:solidFill>
                            <a:schemeClr val="bg2"/>
                          </a:solidFill>
                          <a:latin typeface="+mn-lt"/>
                          <a:ea typeface="MS Mincho"/>
                          <a:cs typeface="Vrinda" pitchFamily="2" charset="0"/>
                        </a:rPr>
                      </a:br>
                      <a:r>
                        <a:rPr lang="fr-FR" sz="1400" b="1" kern="1200" dirty="0" smtClean="0">
                          <a:solidFill>
                            <a:schemeClr val="bg2"/>
                          </a:solidFill>
                          <a:latin typeface="+mn-lt"/>
                          <a:ea typeface="MS Mincho"/>
                          <a:cs typeface="Vrinda" pitchFamily="2" charset="0"/>
                        </a:rPr>
                        <a:t>o Universitaires</a:t>
                      </a:r>
                    </a:p>
                    <a:p>
                      <a:pPr hangingPunct="0">
                        <a:lnSpc>
                          <a:spcPct val="115000"/>
                        </a:lnSpc>
                        <a:spcBef>
                          <a:spcPts val="200"/>
                        </a:spcBef>
                        <a:spcAft>
                          <a:spcPts val="0"/>
                        </a:spcAft>
                        <a:tabLst>
                          <a:tab pos="504190" algn="l"/>
                          <a:tab pos="756285" algn="l"/>
                          <a:tab pos="1008380" algn="l"/>
                          <a:tab pos="1260475" algn="l"/>
                        </a:tabLst>
                      </a:pPr>
                      <a:r>
                        <a:rPr lang="fr-FR" sz="1400" b="1" kern="1200" dirty="0" smtClean="0">
                          <a:solidFill>
                            <a:schemeClr val="bg2"/>
                          </a:solidFill>
                          <a:latin typeface="+mn-lt"/>
                          <a:ea typeface="MS Mincho"/>
                          <a:cs typeface="Vrinda" pitchFamily="2" charset="0"/>
                        </a:rPr>
                        <a:t>O Les vendeurs</a:t>
                      </a:r>
                      <a:endParaRPr lang="en-GB" sz="1400" b="1" kern="1200" dirty="0" smtClean="0">
                        <a:solidFill>
                          <a:schemeClr val="bg2"/>
                        </a:solidFill>
                        <a:latin typeface="+mn-lt"/>
                        <a:ea typeface="MS Mincho"/>
                        <a:cs typeface="Vrinda" pitchFamily="2" charset="0"/>
                      </a:endParaRP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fr-FR" sz="1400" b="1" kern="1200" dirty="0" smtClean="0">
                          <a:solidFill>
                            <a:schemeClr val="bg2"/>
                          </a:solidFill>
                          <a:latin typeface="+mn-lt"/>
                          <a:ea typeface="MS Mincho"/>
                          <a:cs typeface="Vrinda" pitchFamily="2" charset="0"/>
                        </a:rPr>
                        <a:t>Une communication efficace à tous les membres.</a:t>
                      </a:r>
                      <a:br>
                        <a:rPr lang="fr-FR" sz="1400" b="1" kern="1200" dirty="0" smtClean="0">
                          <a:solidFill>
                            <a:schemeClr val="bg2"/>
                          </a:solidFill>
                          <a:latin typeface="+mn-lt"/>
                          <a:ea typeface="MS Mincho"/>
                          <a:cs typeface="Vrinda" pitchFamily="2" charset="0"/>
                        </a:rPr>
                      </a:br>
                      <a:r>
                        <a:rPr lang="fr-FR" sz="1400" b="1" kern="1200" dirty="0" smtClean="0">
                          <a:solidFill>
                            <a:schemeClr val="bg2"/>
                          </a:solidFill>
                          <a:latin typeface="+mn-lt"/>
                          <a:ea typeface="MS Mincho"/>
                          <a:cs typeface="Vrinda" pitchFamily="2" charset="0"/>
                        </a:rPr>
                        <a:t>Des correspondants auprès de l'association régionale telle que EACO, </a:t>
                      </a:r>
                      <a:r>
                        <a:rPr lang="fr-FR" sz="1400" b="1" kern="1200" dirty="0" err="1" smtClean="0">
                          <a:solidFill>
                            <a:schemeClr val="bg2"/>
                          </a:solidFill>
                          <a:latin typeface="+mn-lt"/>
                          <a:ea typeface="MS Mincho"/>
                          <a:cs typeface="Vrinda" pitchFamily="2" charset="0"/>
                        </a:rPr>
                        <a:t>Watra</a:t>
                      </a:r>
                      <a:r>
                        <a:rPr lang="fr-FR" sz="1400" b="1" kern="1200" dirty="0" smtClean="0">
                          <a:solidFill>
                            <a:schemeClr val="bg2"/>
                          </a:solidFill>
                          <a:latin typeface="+mn-lt"/>
                          <a:ea typeface="MS Mincho"/>
                          <a:cs typeface="Vrinda" pitchFamily="2" charset="0"/>
                        </a:rPr>
                        <a:t> et CRASA doivent coordonner avec le Président pour être en mesure de promouvoir les activités du Groupe</a:t>
                      </a:r>
                      <a:endParaRPr lang="en-US" sz="1400" b="1" kern="1200" dirty="0" smtClean="0">
                        <a:solidFill>
                          <a:schemeClr val="bg2"/>
                        </a:solidFill>
                        <a:latin typeface="+mn-lt"/>
                        <a:ea typeface="MS Mincho"/>
                        <a:cs typeface="Vrinda" pitchFamily="2" charset="0"/>
                      </a:endParaRP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US" sz="1400" b="1" kern="1200" dirty="0" smtClean="0">
                          <a:solidFill>
                            <a:schemeClr val="bg2"/>
                          </a:solidFill>
                          <a:latin typeface="+mn-lt"/>
                          <a:ea typeface="MS Mincho"/>
                          <a:cs typeface="Vrinda" pitchFamily="2" charset="0"/>
                        </a:rPr>
                        <a:t>En continue</a:t>
                      </a:r>
                    </a:p>
                    <a:p>
                      <a:pPr hangingPunct="0">
                        <a:spcBef>
                          <a:spcPts val="200"/>
                        </a:spcBef>
                        <a:spcAft>
                          <a:spcPts val="200"/>
                        </a:spcAft>
                        <a:tabLst>
                          <a:tab pos="180340" algn="l"/>
                          <a:tab pos="540385" algn="l"/>
                          <a:tab pos="900430" algn="l"/>
                          <a:tab pos="1260475" algn="l"/>
                          <a:tab pos="1620520" algn="l"/>
                          <a:tab pos="1980565" algn="l"/>
                          <a:tab pos="2340610" algn="l"/>
                        </a:tabLst>
                      </a:pPr>
                      <a:endParaRPr lang="en-US" sz="1400" b="1" kern="1200" dirty="0" smtClean="0">
                        <a:solidFill>
                          <a:schemeClr val="bg2"/>
                        </a:solidFill>
                        <a:latin typeface="+mn-lt"/>
                        <a:ea typeface="MS Mincho"/>
                        <a:cs typeface="Vrinda" pitchFamily="2" charset="0"/>
                      </a:endParaRP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US" sz="1400" b="1" kern="1200" dirty="0" smtClean="0">
                          <a:solidFill>
                            <a:schemeClr val="bg2"/>
                          </a:solidFill>
                          <a:latin typeface="+mn-lt"/>
                          <a:ea typeface="MS Mincho"/>
                          <a:cs typeface="Vrinda" pitchFamily="2" charset="0"/>
                        </a:rPr>
                        <a:t>TSB et le bureau </a:t>
                      </a:r>
                      <a:r>
                        <a:rPr lang="en-US" sz="1400" b="1" kern="1200" dirty="0" err="1" smtClean="0">
                          <a:solidFill>
                            <a:schemeClr val="bg2"/>
                          </a:solidFill>
                          <a:latin typeface="+mn-lt"/>
                          <a:ea typeface="MS Mincho"/>
                          <a:cs typeface="Vrinda" pitchFamily="2" charset="0"/>
                        </a:rPr>
                        <a:t>régional</a:t>
                      </a:r>
                      <a:r>
                        <a:rPr lang="en-US" sz="1400" b="1" kern="1200" dirty="0" smtClean="0">
                          <a:solidFill>
                            <a:schemeClr val="bg2"/>
                          </a:solidFill>
                          <a:latin typeface="+mn-lt"/>
                          <a:ea typeface="MS Mincho"/>
                          <a:cs typeface="Vrinda" pitchFamily="2" charset="0"/>
                        </a:rPr>
                        <a:t> de l’ UIT </a:t>
                      </a:r>
                      <a:r>
                        <a:rPr lang="en-US" sz="1400" b="1" kern="1200" dirty="0" err="1" smtClean="0">
                          <a:solidFill>
                            <a:schemeClr val="bg2"/>
                          </a:solidFill>
                          <a:latin typeface="+mn-lt"/>
                          <a:ea typeface="MS Mincho"/>
                          <a:cs typeface="Vrinda" pitchFamily="2" charset="0"/>
                        </a:rPr>
                        <a:t>doivent</a:t>
                      </a:r>
                      <a:r>
                        <a:rPr lang="en-US" sz="1400" b="1" kern="1200" baseline="0" dirty="0" smtClean="0">
                          <a:solidFill>
                            <a:schemeClr val="bg2"/>
                          </a:solidFill>
                          <a:latin typeface="+mn-lt"/>
                          <a:ea typeface="MS Mincho"/>
                          <a:cs typeface="Vrinda" pitchFamily="2" charset="0"/>
                        </a:rPr>
                        <a:t> </a:t>
                      </a:r>
                      <a:r>
                        <a:rPr lang="en-US" sz="1400" b="1" kern="1200" baseline="0" dirty="0" err="1" smtClean="0">
                          <a:solidFill>
                            <a:schemeClr val="bg2"/>
                          </a:solidFill>
                          <a:latin typeface="+mn-lt"/>
                          <a:ea typeface="MS Mincho"/>
                          <a:cs typeface="Vrinda" pitchFamily="2" charset="0"/>
                        </a:rPr>
                        <a:t>faciliter</a:t>
                      </a:r>
                      <a:endParaRPr lang="en-US" sz="1400" b="1" kern="1200" dirty="0" smtClean="0">
                        <a:solidFill>
                          <a:schemeClr val="bg2"/>
                        </a:solidFill>
                        <a:latin typeface="+mn-lt"/>
                        <a:ea typeface="MS Mincho"/>
                        <a:cs typeface="Vrinda" pitchFamily="2" charset="0"/>
                      </a:endParaRPr>
                    </a:p>
                  </a:txBody>
                  <a:tcPr marL="68580" marR="68580" marT="0" marB="0"/>
                </a:tc>
              </a:tr>
            </a:tbl>
          </a:graphicData>
        </a:graphic>
      </p:graphicFrame>
      <p:sp>
        <p:nvSpPr>
          <p:cNvPr id="4" name="Slide Number Placeholder 3"/>
          <p:cNvSpPr>
            <a:spLocks noGrp="1"/>
          </p:cNvSpPr>
          <p:nvPr>
            <p:ph type="sldNum" sz="quarter" idx="10"/>
          </p:nvPr>
        </p:nvSpPr>
        <p:spPr/>
        <p:txBody>
          <a:bodyPr/>
          <a:lstStyle/>
          <a:p>
            <a:pPr>
              <a:defRPr/>
            </a:pPr>
            <a:fld id="{8B72A595-D2AA-4003-BB35-64A2F86D9BD3}" type="slidenum">
              <a:rPr lang="en-US" smtClean="0"/>
              <a:pPr>
                <a:defRPr/>
              </a:pPr>
              <a:t>27</a:t>
            </a:fld>
            <a:endParaRPr lang="en-US"/>
          </a:p>
        </p:txBody>
      </p:sp>
      <p:pic>
        <p:nvPicPr>
          <p:cNvPr id="7" name="Picture 6" descr="ITUseries"/>
          <p:cNvPicPr>
            <a:picLocks noChangeAspect="1" noChangeArrowheads="1"/>
          </p:cNvPicPr>
          <p:nvPr/>
        </p:nvPicPr>
        <p:blipFill>
          <a:blip r:embed="rId3" cstate="print">
            <a:extLst>
              <a:ext uri="{28A0092B-C50C-407E-A947-70E740481C1C}">
                <a14:useLocalDpi xmlns:a14="http://schemas.microsoft.com/office/drawing/2010/main" val="0"/>
              </a:ext>
            </a:extLst>
          </a:blip>
          <a:srcRect t="17264" b="69327"/>
          <a:stretch>
            <a:fillRect/>
          </a:stretch>
        </p:blipFill>
        <p:spPr bwMode="auto">
          <a:xfrm>
            <a:off x="7429520" y="6346825"/>
            <a:ext cx="13509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half" idx="1"/>
            <p:extLst>
              <p:ext uri="{D42A27DB-BD31-4B8C-83A1-F6EECF244321}">
                <p14:modId xmlns:p14="http://schemas.microsoft.com/office/powerpoint/2010/main" val="626166890"/>
              </p:ext>
            </p:extLst>
          </p:nvPr>
        </p:nvGraphicFramePr>
        <p:xfrm>
          <a:off x="357159" y="176789"/>
          <a:ext cx="8501120" cy="5252475"/>
        </p:xfrm>
        <a:graphic>
          <a:graphicData uri="http://schemas.openxmlformats.org/drawingml/2006/table">
            <a:tbl>
              <a:tblPr firstRow="1" bandRow="1">
                <a:tableStyleId>{0E3FDE45-AF77-4B5C-9715-49D594BDF05E}</a:tableStyleId>
              </a:tblPr>
              <a:tblGrid>
                <a:gridCol w="1838577"/>
                <a:gridCol w="1872208"/>
                <a:gridCol w="1944216"/>
                <a:gridCol w="1080120"/>
                <a:gridCol w="1765999"/>
              </a:tblGrid>
              <a:tr h="1491144">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fr-FR" sz="2000" b="1" kern="1200" dirty="0" smtClean="0">
                          <a:solidFill>
                            <a:schemeClr val="bg2"/>
                          </a:solidFill>
                          <a:latin typeface="+mj-lt"/>
                          <a:ea typeface="MS Mincho"/>
                          <a:cs typeface="Vrinda" pitchFamily="2" charset="0"/>
                        </a:rPr>
                        <a:t>Plan d'action</a:t>
                      </a:r>
                      <a:endParaRPr lang="en-US" sz="2000" b="1" kern="1200" dirty="0">
                        <a:solidFill>
                          <a:schemeClr val="bg2"/>
                        </a:solidFill>
                        <a:latin typeface="+mj-lt"/>
                        <a:ea typeface="MS Mincho"/>
                        <a:cs typeface="Vrinda" pitchFamily="2" charset="0"/>
                      </a:endParaRPr>
                    </a:p>
                  </a:txBody>
                  <a:tcPr marL="68580" marR="68580" marT="0" marB="0"/>
                </a:tc>
                <a:tc>
                  <a:txBody>
                    <a:bodyPr/>
                    <a:lstStyle/>
                    <a:p>
                      <a:pPr marL="0" algn="ctr" defTabSz="914400" rtl="0" eaLnBrk="1" latinLnBrk="0" hangingPunct="0">
                        <a:spcBef>
                          <a:spcPts val="400"/>
                        </a:spcBef>
                        <a:spcAft>
                          <a:spcPts val="400"/>
                        </a:spcAft>
                        <a:tabLst>
                          <a:tab pos="180340" algn="l"/>
                          <a:tab pos="540385" algn="l"/>
                          <a:tab pos="900430" algn="l"/>
                          <a:tab pos="1260475" algn="l"/>
                          <a:tab pos="1620520" algn="l"/>
                          <a:tab pos="1980565" algn="l"/>
                          <a:tab pos="2340610" algn="l"/>
                        </a:tabLst>
                      </a:pPr>
                      <a:r>
                        <a:rPr lang="fr-FR" sz="2000" b="1" kern="1200" dirty="0" smtClean="0">
                          <a:solidFill>
                            <a:schemeClr val="bg2"/>
                          </a:solidFill>
                          <a:latin typeface="+mj-lt"/>
                          <a:ea typeface="MS Mincho"/>
                          <a:cs typeface="Vrinda" pitchFamily="2" charset="0"/>
                        </a:rPr>
                        <a:t>Activités</a:t>
                      </a:r>
                      <a:endParaRPr lang="en-US" sz="2000" b="1" kern="1200" dirty="0">
                        <a:solidFill>
                          <a:schemeClr val="bg2"/>
                        </a:solidFill>
                        <a:latin typeface="+mj-lt"/>
                        <a:ea typeface="MS Mincho"/>
                        <a:cs typeface="Vrinda" pitchFamily="2" charset="0"/>
                      </a:endParaRPr>
                    </a:p>
                  </a:txBody>
                  <a:tcPr marL="68580" marR="68580" marT="0" marB="0"/>
                </a:tc>
                <a:tc>
                  <a:txBody>
                    <a:bodyPr/>
                    <a:lstStyle/>
                    <a:p>
                      <a:pPr marL="0" algn="ctr" defTabSz="914400" rtl="0" eaLnBrk="1" latinLnBrk="0" hangingPunct="0">
                        <a:spcBef>
                          <a:spcPts val="400"/>
                        </a:spcBef>
                        <a:spcAft>
                          <a:spcPts val="400"/>
                        </a:spcAft>
                        <a:tabLst>
                          <a:tab pos="180340" algn="l"/>
                          <a:tab pos="540385" algn="l"/>
                          <a:tab pos="900430" algn="l"/>
                          <a:tab pos="1260475" algn="l"/>
                          <a:tab pos="1620520" algn="l"/>
                          <a:tab pos="1980565" algn="l"/>
                          <a:tab pos="2340610" algn="l"/>
                        </a:tabLst>
                      </a:pPr>
                      <a:r>
                        <a:rPr lang="fr-FR" sz="2000" b="1" kern="1200" dirty="0" smtClean="0">
                          <a:solidFill>
                            <a:schemeClr val="bg2"/>
                          </a:solidFill>
                          <a:latin typeface="+mj-lt"/>
                          <a:ea typeface="MS Mincho"/>
                          <a:cs typeface="Vrinda" pitchFamily="2" charset="0"/>
                        </a:rPr>
                        <a:t>Résultats attendus</a:t>
                      </a:r>
                      <a:endParaRPr lang="en-US" sz="2000" b="1" kern="1200" dirty="0">
                        <a:solidFill>
                          <a:schemeClr val="bg2"/>
                        </a:solidFill>
                        <a:latin typeface="+mj-lt"/>
                        <a:ea typeface="MS Mincho"/>
                        <a:cs typeface="Vrinda" pitchFamily="2" charset="0"/>
                      </a:endParaRPr>
                    </a:p>
                  </a:txBody>
                  <a:tcPr marL="68580" marR="68580" marT="0" marB="0"/>
                </a:tc>
                <a:tc>
                  <a:txBody>
                    <a:bodyPr/>
                    <a:lstStyle/>
                    <a:p>
                      <a:pPr marL="0" algn="ctr" defTabSz="914400" rtl="0" eaLnBrk="1" latinLnBrk="0" hangingPunct="0">
                        <a:spcBef>
                          <a:spcPts val="400"/>
                        </a:spcBef>
                        <a:spcAft>
                          <a:spcPts val="400"/>
                        </a:spcAft>
                        <a:tabLst>
                          <a:tab pos="180340" algn="l"/>
                          <a:tab pos="540385" algn="l"/>
                          <a:tab pos="900430" algn="l"/>
                          <a:tab pos="1260475" algn="l"/>
                          <a:tab pos="1620520" algn="l"/>
                          <a:tab pos="1980565" algn="l"/>
                          <a:tab pos="2340610" algn="l"/>
                        </a:tabLst>
                      </a:pPr>
                      <a:r>
                        <a:rPr lang="fr-FR" sz="2000" b="1" kern="1200" dirty="0" smtClean="0">
                          <a:solidFill>
                            <a:schemeClr val="bg2"/>
                          </a:solidFill>
                          <a:latin typeface="+mj-lt"/>
                          <a:ea typeface="MS Mincho"/>
                          <a:cs typeface="Vrinda" pitchFamily="2" charset="0"/>
                        </a:rPr>
                        <a:t>Date cible</a:t>
                      </a:r>
                      <a:endParaRPr lang="en-US" sz="2000" b="1" kern="1200" dirty="0">
                        <a:solidFill>
                          <a:schemeClr val="bg2"/>
                        </a:solidFill>
                        <a:latin typeface="+mj-lt"/>
                        <a:ea typeface="MS Mincho"/>
                        <a:cs typeface="Vrinda" pitchFamily="2" charset="0"/>
                      </a:endParaRPr>
                    </a:p>
                  </a:txBody>
                  <a:tcPr marL="68580" marR="68580" marT="0" marB="0"/>
                </a:tc>
                <a:tc>
                  <a:txBody>
                    <a:bodyPr/>
                    <a:lstStyle/>
                    <a:p>
                      <a:pPr marL="0" algn="ctr" defTabSz="914400" rtl="0" eaLnBrk="1" latinLnBrk="0" hangingPunct="0">
                        <a:spcBef>
                          <a:spcPts val="400"/>
                        </a:spcBef>
                        <a:spcAft>
                          <a:spcPts val="400"/>
                        </a:spcAft>
                        <a:tabLst>
                          <a:tab pos="180340" algn="l"/>
                          <a:tab pos="540385" algn="l"/>
                          <a:tab pos="900430" algn="l"/>
                          <a:tab pos="1260475" algn="l"/>
                          <a:tab pos="1620520" algn="l"/>
                          <a:tab pos="1980565" algn="l"/>
                          <a:tab pos="2340610" algn="l"/>
                        </a:tabLst>
                      </a:pPr>
                      <a:r>
                        <a:rPr lang="fr-FR" sz="1400" b="1" kern="1200" dirty="0" smtClean="0">
                          <a:solidFill>
                            <a:schemeClr val="bg2"/>
                          </a:solidFill>
                          <a:latin typeface="+mj-lt"/>
                          <a:ea typeface="MS Mincho"/>
                          <a:cs typeface="Vrinda" pitchFamily="2" charset="0"/>
                        </a:rPr>
                        <a:t>Responsabilité</a:t>
                      </a:r>
                      <a:endParaRPr lang="en-US" sz="1400" b="1" kern="1200" dirty="0">
                        <a:solidFill>
                          <a:schemeClr val="bg2"/>
                        </a:solidFill>
                        <a:latin typeface="+mj-lt"/>
                        <a:ea typeface="MS Mincho"/>
                        <a:cs typeface="Vrinda" pitchFamily="2" charset="0"/>
                      </a:endParaRPr>
                    </a:p>
                  </a:txBody>
                  <a:tcPr marL="68580" marR="68580" marT="0" marB="0"/>
                </a:tc>
              </a:tr>
              <a:tr h="3761331">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fr-FR" sz="1800" b="1" kern="1200" smtClean="0">
                          <a:solidFill>
                            <a:schemeClr val="bg2"/>
                          </a:solidFill>
                          <a:latin typeface="+mn-lt"/>
                          <a:ea typeface="MS Mincho"/>
                          <a:cs typeface="Vrinda" pitchFamily="2" charset="0"/>
                        </a:rPr>
                        <a:t>Revoir et harmoniser de temps à autre les recommandations en matière de performance de la QoS / QoE pertinentes à l'Afrique</a:t>
                      </a:r>
                      <a:endParaRPr lang="en-GB" sz="1800" b="1" kern="1200" smtClean="0">
                        <a:solidFill>
                          <a:schemeClr val="bg2"/>
                        </a:solidFill>
                        <a:latin typeface="+mn-lt"/>
                        <a:ea typeface="MS Mincho"/>
                        <a:cs typeface="Vrinda" pitchFamily="2" charset="0"/>
                      </a:endParaRP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fr-FR" sz="1800" b="1" kern="1200" dirty="0" smtClean="0">
                          <a:solidFill>
                            <a:schemeClr val="bg2"/>
                          </a:solidFill>
                          <a:latin typeface="+mn-lt"/>
                          <a:ea typeface="MS Mincho"/>
                          <a:cs typeface="Vrinda" pitchFamily="2" charset="0"/>
                        </a:rPr>
                        <a:t>Obtenir de l‘UIT-T SG12 les informations </a:t>
                      </a:r>
                      <a:r>
                        <a:rPr lang="fr-FR" sz="1800" b="1" kern="1200" dirty="0" smtClean="0">
                          <a:solidFill>
                            <a:schemeClr val="bg2"/>
                          </a:solidFill>
                          <a:latin typeface="+mn-lt"/>
                          <a:ea typeface="MS Mincho"/>
                          <a:cs typeface="Vrinda" pitchFamily="2" charset="0"/>
                        </a:rPr>
                        <a:t>pertinentes </a:t>
                      </a:r>
                      <a:r>
                        <a:rPr lang="fr-FR" sz="1800" b="1" kern="1200" dirty="0" smtClean="0">
                          <a:solidFill>
                            <a:schemeClr val="bg2"/>
                          </a:solidFill>
                          <a:latin typeface="+mn-lt"/>
                          <a:ea typeface="MS Mincho"/>
                          <a:cs typeface="Vrinda" pitchFamily="2" charset="0"/>
                        </a:rPr>
                        <a:t>sur les normes relatives aux équipements et matériels de base pour mesurer la </a:t>
                      </a:r>
                      <a:r>
                        <a:rPr lang="fr-FR" sz="1800" b="1" kern="1200" dirty="0" err="1" smtClean="0">
                          <a:solidFill>
                            <a:schemeClr val="bg2"/>
                          </a:solidFill>
                          <a:latin typeface="+mn-lt"/>
                          <a:ea typeface="MS Mincho"/>
                          <a:cs typeface="Vrinda" pitchFamily="2" charset="0"/>
                        </a:rPr>
                        <a:t>QoS</a:t>
                      </a:r>
                      <a:r>
                        <a:rPr lang="fr-FR" sz="1800" b="1" kern="1200" dirty="0" smtClean="0">
                          <a:solidFill>
                            <a:schemeClr val="bg2"/>
                          </a:solidFill>
                          <a:latin typeface="+mn-lt"/>
                          <a:ea typeface="MS Mincho"/>
                          <a:cs typeface="Vrinda" pitchFamily="2" charset="0"/>
                        </a:rPr>
                        <a:t> / </a:t>
                      </a:r>
                      <a:r>
                        <a:rPr lang="fr-FR" sz="1800" b="1" kern="1200" dirty="0" err="1" smtClean="0">
                          <a:solidFill>
                            <a:schemeClr val="bg2"/>
                          </a:solidFill>
                          <a:latin typeface="+mn-lt"/>
                          <a:ea typeface="MS Mincho"/>
                          <a:cs typeface="Vrinda" pitchFamily="2" charset="0"/>
                        </a:rPr>
                        <a:t>QoE</a:t>
                      </a:r>
                      <a:endParaRPr lang="en-GB" sz="1800" b="1" kern="1200" dirty="0" smtClean="0">
                        <a:solidFill>
                          <a:schemeClr val="bg2"/>
                        </a:solidFill>
                        <a:latin typeface="+mn-lt"/>
                        <a:ea typeface="MS Mincho"/>
                        <a:cs typeface="Vrinda" pitchFamily="2" charset="0"/>
                      </a:endParaRP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fr-FR" sz="1800" b="1" kern="1200" dirty="0" smtClean="0">
                          <a:solidFill>
                            <a:schemeClr val="bg2"/>
                          </a:solidFill>
                          <a:latin typeface="+mn-lt"/>
                          <a:ea typeface="MS Mincho"/>
                          <a:cs typeface="Vrinda" pitchFamily="2" charset="0"/>
                        </a:rPr>
                        <a:t>Lignes directrices de l'équipement de mesure de la </a:t>
                      </a:r>
                      <a:r>
                        <a:rPr lang="fr-FR" sz="1800" b="1" kern="1200" dirty="0" err="1" smtClean="0">
                          <a:solidFill>
                            <a:schemeClr val="bg2"/>
                          </a:solidFill>
                          <a:latin typeface="+mn-lt"/>
                          <a:ea typeface="MS Mincho"/>
                          <a:cs typeface="Vrinda" pitchFamily="2" charset="0"/>
                        </a:rPr>
                        <a:t>QoS</a:t>
                      </a:r>
                      <a:r>
                        <a:rPr lang="fr-FR" sz="1800" b="1" kern="1200" dirty="0" smtClean="0">
                          <a:solidFill>
                            <a:schemeClr val="bg2"/>
                          </a:solidFill>
                          <a:latin typeface="+mn-lt"/>
                          <a:ea typeface="MS Mincho"/>
                          <a:cs typeface="Vrinda" pitchFamily="2" charset="0"/>
                        </a:rPr>
                        <a:t> / </a:t>
                      </a:r>
                      <a:r>
                        <a:rPr lang="fr-FR" sz="1800" b="1" kern="1200" dirty="0" err="1" smtClean="0">
                          <a:solidFill>
                            <a:schemeClr val="bg2"/>
                          </a:solidFill>
                          <a:latin typeface="+mn-lt"/>
                          <a:ea typeface="MS Mincho"/>
                          <a:cs typeface="Vrinda" pitchFamily="2" charset="0"/>
                        </a:rPr>
                        <a:t>QoE</a:t>
                      </a:r>
                      <a:endParaRPr lang="en-US" sz="1800" b="1" kern="1200" dirty="0" smtClean="0">
                        <a:solidFill>
                          <a:schemeClr val="bg2"/>
                        </a:solidFill>
                        <a:latin typeface="+mn-lt"/>
                        <a:ea typeface="MS Mincho"/>
                        <a:cs typeface="Vrinda" pitchFamily="2" charset="0"/>
                      </a:endParaRP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US" sz="1800" b="1" kern="1200" dirty="0" smtClean="0">
                          <a:solidFill>
                            <a:schemeClr val="bg2"/>
                          </a:solidFill>
                          <a:latin typeface="+mn-lt"/>
                          <a:ea typeface="MS Mincho"/>
                          <a:cs typeface="Vrinda" pitchFamily="2" charset="0"/>
                        </a:rPr>
                        <a:t>Nov.</a:t>
                      </a:r>
                    </a:p>
                    <a:p>
                      <a:pPr hangingPunct="0">
                        <a:spcBef>
                          <a:spcPts val="200"/>
                        </a:spcBef>
                        <a:spcAft>
                          <a:spcPts val="200"/>
                        </a:spcAft>
                        <a:tabLst>
                          <a:tab pos="180340" algn="l"/>
                          <a:tab pos="540385" algn="l"/>
                          <a:tab pos="900430" algn="l"/>
                          <a:tab pos="1260475" algn="l"/>
                          <a:tab pos="1620520" algn="l"/>
                          <a:tab pos="1980565" algn="l"/>
                          <a:tab pos="2340610" algn="l"/>
                        </a:tabLst>
                      </a:pPr>
                      <a:r>
                        <a:rPr lang="en-US" sz="1800" b="1" kern="1200" dirty="0" smtClean="0">
                          <a:solidFill>
                            <a:schemeClr val="bg2"/>
                          </a:solidFill>
                          <a:latin typeface="+mn-lt"/>
                          <a:ea typeface="MS Mincho"/>
                          <a:cs typeface="Vrinda" pitchFamily="2" charset="0"/>
                        </a:rPr>
                        <a:t>2013</a:t>
                      </a: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US" sz="1800" b="1" kern="1200" dirty="0" smtClean="0">
                          <a:solidFill>
                            <a:schemeClr val="bg2"/>
                          </a:solidFill>
                          <a:latin typeface="+mn-lt"/>
                          <a:ea typeface="MS Mincho"/>
                          <a:cs typeface="Vrinda" pitchFamily="2" charset="0"/>
                        </a:rPr>
                        <a:t>Rapporteurs </a:t>
                      </a:r>
                    </a:p>
                  </a:txBody>
                  <a:tcPr marL="68580" marR="68580" marT="0" marB="0"/>
                </a:tc>
              </a:tr>
            </a:tbl>
          </a:graphicData>
        </a:graphic>
      </p:graphicFrame>
      <p:sp>
        <p:nvSpPr>
          <p:cNvPr id="4" name="Slide Number Placeholder 3"/>
          <p:cNvSpPr>
            <a:spLocks noGrp="1"/>
          </p:cNvSpPr>
          <p:nvPr>
            <p:ph type="sldNum" sz="quarter" idx="10"/>
          </p:nvPr>
        </p:nvSpPr>
        <p:spPr/>
        <p:txBody>
          <a:bodyPr/>
          <a:lstStyle/>
          <a:p>
            <a:pPr>
              <a:defRPr/>
            </a:pPr>
            <a:fld id="{8B72A595-D2AA-4003-BB35-64A2F86D9BD3}" type="slidenum">
              <a:rPr lang="en-US" smtClean="0"/>
              <a:pPr>
                <a:defRPr/>
              </a:pPr>
              <a:t>28</a:t>
            </a:fld>
            <a:endParaRPr lang="en-US"/>
          </a:p>
        </p:txBody>
      </p:sp>
      <p:pic>
        <p:nvPicPr>
          <p:cNvPr id="7" name="Picture 6" descr="ITUseries"/>
          <p:cNvPicPr>
            <a:picLocks noChangeAspect="1" noChangeArrowheads="1"/>
          </p:cNvPicPr>
          <p:nvPr/>
        </p:nvPicPr>
        <p:blipFill>
          <a:blip r:embed="rId3" cstate="print">
            <a:extLst>
              <a:ext uri="{28A0092B-C50C-407E-A947-70E740481C1C}">
                <a14:useLocalDpi xmlns:a14="http://schemas.microsoft.com/office/drawing/2010/main" val="0"/>
              </a:ext>
            </a:extLst>
          </a:blip>
          <a:srcRect t="17264" b="69327"/>
          <a:stretch>
            <a:fillRect/>
          </a:stretch>
        </p:blipFill>
        <p:spPr bwMode="auto">
          <a:xfrm>
            <a:off x="7358082" y="6072206"/>
            <a:ext cx="13509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half" idx="1"/>
            <p:extLst>
              <p:ext uri="{D42A27DB-BD31-4B8C-83A1-F6EECF244321}">
                <p14:modId xmlns:p14="http://schemas.microsoft.com/office/powerpoint/2010/main" val="1625597581"/>
              </p:ext>
            </p:extLst>
          </p:nvPr>
        </p:nvGraphicFramePr>
        <p:xfrm>
          <a:off x="179511" y="332656"/>
          <a:ext cx="8672410" cy="4714886"/>
        </p:xfrm>
        <a:graphic>
          <a:graphicData uri="http://schemas.openxmlformats.org/drawingml/2006/table">
            <a:tbl>
              <a:tblPr firstRow="1" bandRow="1">
                <a:tableStyleId>{0E3FDE45-AF77-4B5C-9715-49D594BDF05E}</a:tableStyleId>
              </a:tblPr>
              <a:tblGrid>
                <a:gridCol w="1872209"/>
                <a:gridCol w="1797863"/>
                <a:gridCol w="2222450"/>
                <a:gridCol w="1333470"/>
                <a:gridCol w="1446418"/>
              </a:tblGrid>
              <a:tr h="851327">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fr-FR" sz="2000" b="1" kern="1200" dirty="0" smtClean="0">
                          <a:solidFill>
                            <a:schemeClr val="bg2"/>
                          </a:solidFill>
                          <a:latin typeface="+mj-lt"/>
                          <a:ea typeface="MS Mincho"/>
                          <a:cs typeface="Vrinda" pitchFamily="2" charset="0"/>
                        </a:rPr>
                        <a:t>Plan d'action</a:t>
                      </a:r>
                      <a:endParaRPr lang="en-US" sz="2000" b="1" kern="1200" dirty="0">
                        <a:solidFill>
                          <a:schemeClr val="bg2"/>
                        </a:solidFill>
                        <a:latin typeface="+mj-lt"/>
                        <a:ea typeface="MS Mincho"/>
                        <a:cs typeface="Vrinda" pitchFamily="2" charset="0"/>
                      </a:endParaRPr>
                    </a:p>
                  </a:txBody>
                  <a:tcPr marL="68580" marR="68580" marT="0" marB="0"/>
                </a:tc>
                <a:tc>
                  <a:txBody>
                    <a:bodyPr/>
                    <a:lstStyle/>
                    <a:p>
                      <a:pPr marL="0" algn="ctr" defTabSz="914400" rtl="0" eaLnBrk="1" latinLnBrk="0" hangingPunct="0">
                        <a:spcBef>
                          <a:spcPts val="400"/>
                        </a:spcBef>
                        <a:spcAft>
                          <a:spcPts val="400"/>
                        </a:spcAft>
                        <a:tabLst>
                          <a:tab pos="180340" algn="l"/>
                          <a:tab pos="540385" algn="l"/>
                          <a:tab pos="900430" algn="l"/>
                          <a:tab pos="1260475" algn="l"/>
                          <a:tab pos="1620520" algn="l"/>
                          <a:tab pos="1980565" algn="l"/>
                          <a:tab pos="2340610" algn="l"/>
                        </a:tabLst>
                      </a:pPr>
                      <a:r>
                        <a:rPr lang="fr-FR" sz="2000" b="1" kern="1200" dirty="0" smtClean="0">
                          <a:solidFill>
                            <a:schemeClr val="bg2"/>
                          </a:solidFill>
                          <a:latin typeface="+mj-lt"/>
                          <a:ea typeface="MS Mincho"/>
                          <a:cs typeface="Vrinda" pitchFamily="2" charset="0"/>
                        </a:rPr>
                        <a:t>Activités</a:t>
                      </a:r>
                      <a:endParaRPr lang="en-US" sz="2000" b="1" kern="1200" dirty="0">
                        <a:solidFill>
                          <a:schemeClr val="bg2"/>
                        </a:solidFill>
                        <a:latin typeface="+mj-lt"/>
                        <a:ea typeface="MS Mincho"/>
                        <a:cs typeface="Vrinda" pitchFamily="2" charset="0"/>
                      </a:endParaRPr>
                    </a:p>
                  </a:txBody>
                  <a:tcPr marL="68580" marR="68580" marT="0" marB="0"/>
                </a:tc>
                <a:tc>
                  <a:txBody>
                    <a:bodyPr/>
                    <a:lstStyle/>
                    <a:p>
                      <a:pPr marL="0" algn="ctr" defTabSz="914400" rtl="0" eaLnBrk="1" latinLnBrk="0" hangingPunct="0">
                        <a:spcBef>
                          <a:spcPts val="400"/>
                        </a:spcBef>
                        <a:spcAft>
                          <a:spcPts val="400"/>
                        </a:spcAft>
                        <a:tabLst>
                          <a:tab pos="180340" algn="l"/>
                          <a:tab pos="540385" algn="l"/>
                          <a:tab pos="900430" algn="l"/>
                          <a:tab pos="1260475" algn="l"/>
                          <a:tab pos="1620520" algn="l"/>
                          <a:tab pos="1980565" algn="l"/>
                          <a:tab pos="2340610" algn="l"/>
                        </a:tabLst>
                      </a:pPr>
                      <a:r>
                        <a:rPr lang="fr-FR" sz="2000" b="1" kern="1200" dirty="0" smtClean="0">
                          <a:solidFill>
                            <a:schemeClr val="bg2"/>
                          </a:solidFill>
                          <a:latin typeface="+mj-lt"/>
                          <a:ea typeface="MS Mincho"/>
                          <a:cs typeface="Vrinda" pitchFamily="2" charset="0"/>
                        </a:rPr>
                        <a:t>Résultats attendus</a:t>
                      </a:r>
                      <a:endParaRPr lang="en-US" sz="2000" b="1" kern="1200" dirty="0">
                        <a:solidFill>
                          <a:schemeClr val="bg2"/>
                        </a:solidFill>
                        <a:latin typeface="+mj-lt"/>
                        <a:ea typeface="MS Mincho"/>
                        <a:cs typeface="Vrinda" pitchFamily="2" charset="0"/>
                      </a:endParaRPr>
                    </a:p>
                  </a:txBody>
                  <a:tcPr marL="68580" marR="68580" marT="0" marB="0"/>
                </a:tc>
                <a:tc>
                  <a:txBody>
                    <a:bodyPr/>
                    <a:lstStyle/>
                    <a:p>
                      <a:pPr marL="0" algn="ctr" defTabSz="914400" rtl="0" eaLnBrk="1" latinLnBrk="0" hangingPunct="0">
                        <a:spcBef>
                          <a:spcPts val="400"/>
                        </a:spcBef>
                        <a:spcAft>
                          <a:spcPts val="400"/>
                        </a:spcAft>
                        <a:tabLst>
                          <a:tab pos="180340" algn="l"/>
                          <a:tab pos="540385" algn="l"/>
                          <a:tab pos="900430" algn="l"/>
                          <a:tab pos="1260475" algn="l"/>
                          <a:tab pos="1620520" algn="l"/>
                          <a:tab pos="1980565" algn="l"/>
                          <a:tab pos="2340610" algn="l"/>
                        </a:tabLst>
                      </a:pPr>
                      <a:r>
                        <a:rPr lang="fr-FR" sz="2000" b="1" kern="1200" dirty="0" smtClean="0">
                          <a:solidFill>
                            <a:schemeClr val="bg2"/>
                          </a:solidFill>
                          <a:latin typeface="+mj-lt"/>
                          <a:ea typeface="MS Mincho"/>
                          <a:cs typeface="Vrinda" pitchFamily="2" charset="0"/>
                        </a:rPr>
                        <a:t>Date cible</a:t>
                      </a:r>
                      <a:endParaRPr lang="en-US" sz="2000" b="1" kern="1200" dirty="0">
                        <a:solidFill>
                          <a:schemeClr val="bg2"/>
                        </a:solidFill>
                        <a:latin typeface="+mj-lt"/>
                        <a:ea typeface="MS Mincho"/>
                        <a:cs typeface="Vrinda" pitchFamily="2" charset="0"/>
                      </a:endParaRPr>
                    </a:p>
                  </a:txBody>
                  <a:tcPr marL="68580" marR="68580" marT="0" marB="0"/>
                </a:tc>
                <a:tc>
                  <a:txBody>
                    <a:bodyPr/>
                    <a:lstStyle/>
                    <a:p>
                      <a:pPr marL="0" algn="ctr" defTabSz="914400" rtl="0" eaLnBrk="1" latinLnBrk="0" hangingPunct="0">
                        <a:spcBef>
                          <a:spcPts val="400"/>
                        </a:spcBef>
                        <a:spcAft>
                          <a:spcPts val="400"/>
                        </a:spcAft>
                        <a:tabLst>
                          <a:tab pos="180340" algn="l"/>
                          <a:tab pos="540385" algn="l"/>
                          <a:tab pos="900430" algn="l"/>
                          <a:tab pos="1260475" algn="l"/>
                          <a:tab pos="1620520" algn="l"/>
                          <a:tab pos="1980565" algn="l"/>
                          <a:tab pos="2340610" algn="l"/>
                        </a:tabLst>
                      </a:pPr>
                      <a:r>
                        <a:rPr lang="fr-FR" sz="1200" b="1" kern="1200" dirty="0" smtClean="0">
                          <a:solidFill>
                            <a:schemeClr val="bg2"/>
                          </a:solidFill>
                          <a:latin typeface="+mj-lt"/>
                          <a:ea typeface="MS Mincho"/>
                          <a:cs typeface="Vrinda" pitchFamily="2" charset="0"/>
                        </a:rPr>
                        <a:t>Responsabilité</a:t>
                      </a:r>
                      <a:endParaRPr lang="en-US" sz="1200" b="1" kern="1200" dirty="0">
                        <a:solidFill>
                          <a:schemeClr val="bg2"/>
                        </a:solidFill>
                        <a:latin typeface="+mj-lt"/>
                        <a:ea typeface="MS Mincho"/>
                        <a:cs typeface="Vrinda" pitchFamily="2" charset="0"/>
                      </a:endParaRPr>
                    </a:p>
                  </a:txBody>
                  <a:tcPr marL="68580" marR="68580" marT="0" marB="0"/>
                </a:tc>
              </a:tr>
              <a:tr h="3863559">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fr-FR" sz="1800" b="1" kern="1200" dirty="0" smtClean="0">
                          <a:solidFill>
                            <a:schemeClr val="bg2"/>
                          </a:solidFill>
                          <a:latin typeface="+mn-lt"/>
                          <a:ea typeface="MS Mincho"/>
                          <a:cs typeface="Vrinda" pitchFamily="2" charset="0"/>
                        </a:rPr>
                        <a:t>Revoir et harmoniser de temps à autre les recommandations en matière de performance de la </a:t>
                      </a:r>
                      <a:r>
                        <a:rPr lang="fr-FR" sz="1800" b="1" kern="1200" dirty="0" err="1" smtClean="0">
                          <a:solidFill>
                            <a:schemeClr val="bg2"/>
                          </a:solidFill>
                          <a:latin typeface="+mn-lt"/>
                          <a:ea typeface="MS Mincho"/>
                          <a:cs typeface="Vrinda" pitchFamily="2" charset="0"/>
                        </a:rPr>
                        <a:t>QoS</a:t>
                      </a:r>
                      <a:r>
                        <a:rPr lang="fr-FR" sz="1800" b="1" kern="1200" dirty="0" smtClean="0">
                          <a:solidFill>
                            <a:schemeClr val="bg2"/>
                          </a:solidFill>
                          <a:latin typeface="+mn-lt"/>
                          <a:ea typeface="MS Mincho"/>
                          <a:cs typeface="Vrinda" pitchFamily="2" charset="0"/>
                        </a:rPr>
                        <a:t> / </a:t>
                      </a:r>
                      <a:r>
                        <a:rPr lang="fr-FR" sz="1800" b="1" kern="1200" dirty="0" err="1" smtClean="0">
                          <a:solidFill>
                            <a:schemeClr val="bg2"/>
                          </a:solidFill>
                          <a:latin typeface="+mn-lt"/>
                          <a:ea typeface="MS Mincho"/>
                          <a:cs typeface="Vrinda" pitchFamily="2" charset="0"/>
                        </a:rPr>
                        <a:t>QoE</a:t>
                      </a:r>
                      <a:r>
                        <a:rPr lang="fr-FR" sz="1800" b="1" kern="1200" dirty="0" smtClean="0">
                          <a:solidFill>
                            <a:schemeClr val="bg2"/>
                          </a:solidFill>
                          <a:latin typeface="+mn-lt"/>
                          <a:ea typeface="MS Mincho"/>
                          <a:cs typeface="Vrinda" pitchFamily="2" charset="0"/>
                        </a:rPr>
                        <a:t> pertinentes à l'Afrique</a:t>
                      </a:r>
                      <a:endParaRPr lang="en-GB" sz="1800" b="1" kern="1200" dirty="0" smtClean="0">
                        <a:solidFill>
                          <a:schemeClr val="bg2"/>
                        </a:solidFill>
                        <a:latin typeface="+mn-lt"/>
                        <a:ea typeface="MS Mincho"/>
                        <a:cs typeface="Vrinda" pitchFamily="2" charset="0"/>
                      </a:endParaRPr>
                    </a:p>
                  </a:txBody>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fr-FR" sz="1800" b="1" kern="1200" dirty="0" smtClean="0">
                          <a:solidFill>
                            <a:schemeClr val="bg2"/>
                          </a:solidFill>
                          <a:latin typeface="+mn-lt"/>
                          <a:ea typeface="MS Mincho"/>
                          <a:cs typeface="Vrinda" pitchFamily="2" charset="0"/>
                        </a:rPr>
                        <a:t>Promouvoir l'échange d'informations sur la </a:t>
                      </a:r>
                      <a:r>
                        <a:rPr lang="fr-FR" sz="1800" b="1" kern="1200" dirty="0" err="1" smtClean="0">
                          <a:solidFill>
                            <a:schemeClr val="bg2"/>
                          </a:solidFill>
                          <a:latin typeface="+mn-lt"/>
                          <a:ea typeface="MS Mincho"/>
                          <a:cs typeface="Vrinda" pitchFamily="2" charset="0"/>
                        </a:rPr>
                        <a:t>QoS</a:t>
                      </a:r>
                      <a:r>
                        <a:rPr lang="fr-FR" sz="1800" b="1" kern="1200" dirty="0" smtClean="0">
                          <a:solidFill>
                            <a:schemeClr val="bg2"/>
                          </a:solidFill>
                          <a:latin typeface="+mn-lt"/>
                          <a:ea typeface="MS Mincho"/>
                          <a:cs typeface="Vrinda" pitchFamily="2" charset="0"/>
                        </a:rPr>
                        <a:t> / </a:t>
                      </a:r>
                      <a:r>
                        <a:rPr lang="fr-FR" sz="1800" b="1" kern="1200" dirty="0" err="1" smtClean="0">
                          <a:solidFill>
                            <a:schemeClr val="bg2"/>
                          </a:solidFill>
                          <a:latin typeface="+mn-lt"/>
                          <a:ea typeface="MS Mincho"/>
                          <a:cs typeface="Vrinda" pitchFamily="2" charset="0"/>
                        </a:rPr>
                        <a:t>QoE</a:t>
                      </a:r>
                      <a:r>
                        <a:rPr lang="fr-FR" sz="1800" b="1" kern="1200" dirty="0" smtClean="0">
                          <a:solidFill>
                            <a:schemeClr val="bg2"/>
                          </a:solidFill>
                          <a:latin typeface="+mn-lt"/>
                          <a:ea typeface="MS Mincho"/>
                          <a:cs typeface="Vrinda" pitchFamily="2" charset="0"/>
                        </a:rPr>
                        <a:t> entre les organes africains chargés de la réglementation des télécommunications</a:t>
                      </a:r>
                      <a:endParaRPr lang="en-US" sz="1800" b="1" kern="1200" dirty="0" smtClean="0">
                        <a:solidFill>
                          <a:schemeClr val="bg2"/>
                        </a:solidFill>
                        <a:latin typeface="+mn-lt"/>
                        <a:ea typeface="MS Mincho"/>
                        <a:cs typeface="Vrinda" pitchFamily="2" charset="0"/>
                      </a:endParaRP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fr-FR" sz="1800" b="1" kern="1200" dirty="0" smtClean="0">
                          <a:solidFill>
                            <a:schemeClr val="bg2"/>
                          </a:solidFill>
                          <a:latin typeface="+mn-lt"/>
                          <a:ea typeface="MS Mincho"/>
                          <a:cs typeface="Vrinda" pitchFamily="2" charset="0"/>
                        </a:rPr>
                        <a:t>Les membres ont commencé à échanger des informations ainsi qu’effectuer des visites d'étude et cela va promouvoir l'harmonisation</a:t>
                      </a:r>
                      <a:endParaRPr lang="en-US" sz="1800" b="1" kern="1200" dirty="0" smtClean="0">
                        <a:solidFill>
                          <a:schemeClr val="bg2"/>
                        </a:solidFill>
                        <a:latin typeface="+mn-lt"/>
                        <a:ea typeface="MS Mincho"/>
                        <a:cs typeface="Vrinda" pitchFamily="2" charset="0"/>
                      </a:endParaRP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US" sz="1800" b="1" kern="1200" dirty="0" smtClean="0">
                          <a:solidFill>
                            <a:schemeClr val="bg2"/>
                          </a:solidFill>
                          <a:latin typeface="+mn-lt"/>
                          <a:ea typeface="MS Mincho"/>
                          <a:cs typeface="Vrinda" pitchFamily="2" charset="0"/>
                        </a:rPr>
                        <a:t>En continue</a:t>
                      </a: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fr-FR" sz="1800" b="1" kern="1200" dirty="0" smtClean="0">
                          <a:solidFill>
                            <a:schemeClr val="bg2"/>
                          </a:solidFill>
                          <a:latin typeface="+mn-lt"/>
                          <a:ea typeface="MS Mincho"/>
                          <a:cs typeface="Vrinda" pitchFamily="2" charset="0"/>
                        </a:rPr>
                        <a:t>Tous les membres</a:t>
                      </a:r>
                      <a:endParaRPr lang="en-US" sz="1800" b="1" kern="1200" dirty="0" smtClean="0">
                        <a:solidFill>
                          <a:schemeClr val="bg2"/>
                        </a:solidFill>
                        <a:latin typeface="+mn-lt"/>
                        <a:ea typeface="MS Mincho"/>
                        <a:cs typeface="Vrinda" pitchFamily="2" charset="0"/>
                      </a:endParaRPr>
                    </a:p>
                  </a:txBody>
                  <a:tcPr marL="68580" marR="68580" marT="0" marB="0"/>
                </a:tc>
              </a:tr>
            </a:tbl>
          </a:graphicData>
        </a:graphic>
      </p:graphicFrame>
      <p:sp>
        <p:nvSpPr>
          <p:cNvPr id="4" name="Slide Number Placeholder 3"/>
          <p:cNvSpPr>
            <a:spLocks noGrp="1"/>
          </p:cNvSpPr>
          <p:nvPr>
            <p:ph type="sldNum" sz="quarter" idx="10"/>
          </p:nvPr>
        </p:nvSpPr>
        <p:spPr/>
        <p:txBody>
          <a:bodyPr/>
          <a:lstStyle/>
          <a:p>
            <a:pPr>
              <a:defRPr/>
            </a:pPr>
            <a:fld id="{8B72A595-D2AA-4003-BB35-64A2F86D9BD3}" type="slidenum">
              <a:rPr lang="en-US" smtClean="0"/>
              <a:pPr>
                <a:defRPr/>
              </a:pPr>
              <a:t>29</a:t>
            </a:fld>
            <a:endParaRPr lang="en-US"/>
          </a:p>
        </p:txBody>
      </p:sp>
      <p:pic>
        <p:nvPicPr>
          <p:cNvPr id="7" name="Picture 6" descr="ITUseries"/>
          <p:cNvPicPr>
            <a:picLocks noChangeAspect="1" noChangeArrowheads="1"/>
          </p:cNvPicPr>
          <p:nvPr/>
        </p:nvPicPr>
        <p:blipFill>
          <a:blip r:embed="rId3" cstate="print">
            <a:extLst>
              <a:ext uri="{28A0092B-C50C-407E-A947-70E740481C1C}">
                <a14:useLocalDpi xmlns:a14="http://schemas.microsoft.com/office/drawing/2010/main" val="0"/>
              </a:ext>
            </a:extLst>
          </a:blip>
          <a:srcRect t="17264" b="69327"/>
          <a:stretch>
            <a:fillRect/>
          </a:stretch>
        </p:blipFill>
        <p:spPr bwMode="auto">
          <a:xfrm>
            <a:off x="7500958" y="6143644"/>
            <a:ext cx="13509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sz="half" idx="1"/>
          </p:nvPr>
        </p:nvSpPr>
        <p:spPr>
          <a:xfrm>
            <a:off x="500034" y="1357298"/>
            <a:ext cx="8258175" cy="4054485"/>
          </a:xfrm>
        </p:spPr>
        <p:txBody>
          <a:bodyPr/>
          <a:lstStyle/>
          <a:p>
            <a:r>
              <a:rPr lang="fr-FR" dirty="0" smtClean="0"/>
              <a:t>Le secteur de la normalisation des télécommunications (UIT-T) rassemble des experts venus du monde entier pour élaborer des normes internationales appelées </a:t>
            </a:r>
            <a:r>
              <a:rPr lang="fr-FR" dirty="0" smtClean="0">
                <a:hlinkClick r:id="rId3"/>
              </a:rPr>
              <a:t>Recommandations UIT-T </a:t>
            </a:r>
            <a:r>
              <a:rPr lang="fr-FR" dirty="0" smtClean="0"/>
              <a:t>qui font office d’éléments essentiels de l'infrastructure mondiale des technologies de l’information et de la communication (TIC)</a:t>
            </a:r>
          </a:p>
        </p:txBody>
      </p:sp>
      <p:sp>
        <p:nvSpPr>
          <p:cNvPr id="4" name="Rectangle 10"/>
          <p:cNvSpPr>
            <a:spLocks noGrp="1" noChangeArrowheads="1"/>
          </p:cNvSpPr>
          <p:nvPr>
            <p:ph type="title"/>
          </p:nvPr>
        </p:nvSpPr>
        <p:spPr>
          <a:xfrm>
            <a:off x="0" y="142852"/>
            <a:ext cx="9144000" cy="1143000"/>
          </a:xfrm>
        </p:spPr>
        <p:txBody>
          <a:bodyPr/>
          <a:lstStyle/>
          <a:p>
            <a:r>
              <a:rPr lang="fr-FR" dirty="0" smtClean="0"/>
              <a:t>Les normes de l'</a:t>
            </a:r>
            <a:r>
              <a:rPr lang="en-US" dirty="0" smtClean="0"/>
              <a:t>UIT-T</a:t>
            </a:r>
          </a:p>
        </p:txBody>
      </p:sp>
      <p:sp>
        <p:nvSpPr>
          <p:cNvPr id="5" name="Slide Number Placeholder 4"/>
          <p:cNvSpPr>
            <a:spLocks noGrp="1"/>
          </p:cNvSpPr>
          <p:nvPr>
            <p:ph type="sldNum" sz="quarter" idx="10"/>
          </p:nvPr>
        </p:nvSpPr>
        <p:spPr/>
        <p:txBody>
          <a:bodyPr/>
          <a:lstStyle/>
          <a:p>
            <a:pPr>
              <a:defRPr/>
            </a:pPr>
            <a:fld id="{8B72A595-D2AA-4003-BB35-64A2F86D9BD3}" type="slidenum">
              <a:rPr lang="en-US" smtClean="0"/>
              <a:pPr>
                <a:defRPr/>
              </a:pPr>
              <a:t>3</a:t>
            </a:fld>
            <a:endParaRPr lang="en-US"/>
          </a:p>
        </p:txBody>
      </p:sp>
      <p:pic>
        <p:nvPicPr>
          <p:cNvPr id="6" name="Picture 5" descr="ITUseries"/>
          <p:cNvPicPr>
            <a:picLocks noChangeAspect="1" noChangeArrowheads="1"/>
          </p:cNvPicPr>
          <p:nvPr/>
        </p:nvPicPr>
        <p:blipFill>
          <a:blip r:embed="rId4" cstate="print">
            <a:extLst>
              <a:ext uri="{28A0092B-C50C-407E-A947-70E740481C1C}">
                <a14:useLocalDpi xmlns:a14="http://schemas.microsoft.com/office/drawing/2010/main" val="0"/>
              </a:ext>
            </a:extLst>
          </a:blip>
          <a:srcRect t="17264" b="69327"/>
          <a:stretch>
            <a:fillRect/>
          </a:stretch>
        </p:blipFill>
        <p:spPr bwMode="auto">
          <a:xfrm>
            <a:off x="7358082" y="6143644"/>
            <a:ext cx="13509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half" idx="1"/>
            <p:extLst>
              <p:ext uri="{D42A27DB-BD31-4B8C-83A1-F6EECF244321}">
                <p14:modId xmlns:p14="http://schemas.microsoft.com/office/powerpoint/2010/main" val="912951062"/>
              </p:ext>
            </p:extLst>
          </p:nvPr>
        </p:nvGraphicFramePr>
        <p:xfrm>
          <a:off x="285718" y="357166"/>
          <a:ext cx="8643970" cy="4852044"/>
        </p:xfrm>
        <a:graphic>
          <a:graphicData uri="http://schemas.openxmlformats.org/drawingml/2006/table">
            <a:tbl>
              <a:tblPr firstRow="1" bandRow="1">
                <a:tableStyleId>{0E3FDE45-AF77-4B5C-9715-49D594BDF05E}</a:tableStyleId>
              </a:tblPr>
              <a:tblGrid>
                <a:gridCol w="1728794"/>
                <a:gridCol w="1981424"/>
                <a:gridCol w="1584176"/>
                <a:gridCol w="1620782"/>
                <a:gridCol w="1728794"/>
              </a:tblGrid>
              <a:tr h="1285884">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fr-FR" sz="2000" b="1" kern="1200" dirty="0" smtClean="0">
                          <a:solidFill>
                            <a:schemeClr val="bg2"/>
                          </a:solidFill>
                          <a:latin typeface="+mj-lt"/>
                          <a:ea typeface="MS Mincho"/>
                          <a:cs typeface="Vrinda" pitchFamily="2" charset="0"/>
                        </a:rPr>
                        <a:t>Plan d'action</a:t>
                      </a:r>
                      <a:endParaRPr lang="en-US" sz="2000" b="1" kern="1200" dirty="0">
                        <a:solidFill>
                          <a:schemeClr val="bg2"/>
                        </a:solidFill>
                        <a:latin typeface="+mj-lt"/>
                        <a:ea typeface="MS Mincho"/>
                        <a:cs typeface="Vrinda" pitchFamily="2" charset="0"/>
                      </a:endParaRPr>
                    </a:p>
                  </a:txBody>
                  <a:tcPr marL="68580" marR="68580" marT="0" marB="0"/>
                </a:tc>
                <a:tc>
                  <a:txBody>
                    <a:bodyPr/>
                    <a:lstStyle/>
                    <a:p>
                      <a:pPr marL="0" algn="ctr" defTabSz="914400" rtl="0" eaLnBrk="1" latinLnBrk="0" hangingPunct="0">
                        <a:spcBef>
                          <a:spcPts val="400"/>
                        </a:spcBef>
                        <a:spcAft>
                          <a:spcPts val="400"/>
                        </a:spcAft>
                        <a:tabLst>
                          <a:tab pos="180340" algn="l"/>
                          <a:tab pos="540385" algn="l"/>
                          <a:tab pos="900430" algn="l"/>
                          <a:tab pos="1260475" algn="l"/>
                          <a:tab pos="1620520" algn="l"/>
                          <a:tab pos="1980565" algn="l"/>
                          <a:tab pos="2340610" algn="l"/>
                        </a:tabLst>
                      </a:pPr>
                      <a:r>
                        <a:rPr lang="fr-FR" sz="2000" b="1" kern="1200" dirty="0" smtClean="0">
                          <a:solidFill>
                            <a:schemeClr val="bg2"/>
                          </a:solidFill>
                          <a:latin typeface="+mj-lt"/>
                          <a:ea typeface="MS Mincho"/>
                          <a:cs typeface="Vrinda" pitchFamily="2" charset="0"/>
                        </a:rPr>
                        <a:t>Activités</a:t>
                      </a:r>
                      <a:endParaRPr lang="en-US" sz="2000" b="1" kern="1200" dirty="0">
                        <a:solidFill>
                          <a:schemeClr val="bg2"/>
                        </a:solidFill>
                        <a:latin typeface="+mj-lt"/>
                        <a:ea typeface="MS Mincho"/>
                        <a:cs typeface="Vrinda" pitchFamily="2" charset="0"/>
                      </a:endParaRPr>
                    </a:p>
                  </a:txBody>
                  <a:tcPr marL="68580" marR="68580" marT="0" marB="0"/>
                </a:tc>
                <a:tc>
                  <a:txBody>
                    <a:bodyPr/>
                    <a:lstStyle/>
                    <a:p>
                      <a:pPr marL="0" algn="ctr" defTabSz="914400" rtl="0" eaLnBrk="1" latinLnBrk="0" hangingPunct="0">
                        <a:spcBef>
                          <a:spcPts val="400"/>
                        </a:spcBef>
                        <a:spcAft>
                          <a:spcPts val="400"/>
                        </a:spcAft>
                        <a:tabLst>
                          <a:tab pos="180340" algn="l"/>
                          <a:tab pos="540385" algn="l"/>
                          <a:tab pos="900430" algn="l"/>
                          <a:tab pos="1260475" algn="l"/>
                          <a:tab pos="1620520" algn="l"/>
                          <a:tab pos="1980565" algn="l"/>
                          <a:tab pos="2340610" algn="l"/>
                        </a:tabLst>
                      </a:pPr>
                      <a:r>
                        <a:rPr lang="fr-FR" sz="2000" b="1" kern="1200" dirty="0" smtClean="0">
                          <a:solidFill>
                            <a:schemeClr val="bg2"/>
                          </a:solidFill>
                          <a:latin typeface="+mj-lt"/>
                          <a:ea typeface="MS Mincho"/>
                          <a:cs typeface="Vrinda" pitchFamily="2" charset="0"/>
                        </a:rPr>
                        <a:t>Résultats attendus</a:t>
                      </a:r>
                      <a:endParaRPr lang="en-US" sz="2000" b="1" kern="1200" dirty="0">
                        <a:solidFill>
                          <a:schemeClr val="bg2"/>
                        </a:solidFill>
                        <a:latin typeface="+mj-lt"/>
                        <a:ea typeface="MS Mincho"/>
                        <a:cs typeface="Vrinda" pitchFamily="2" charset="0"/>
                      </a:endParaRPr>
                    </a:p>
                  </a:txBody>
                  <a:tcPr marL="68580" marR="68580" marT="0" marB="0"/>
                </a:tc>
                <a:tc>
                  <a:txBody>
                    <a:bodyPr/>
                    <a:lstStyle/>
                    <a:p>
                      <a:pPr marL="0" algn="ctr" defTabSz="914400" rtl="0" eaLnBrk="1" latinLnBrk="0" hangingPunct="0">
                        <a:spcBef>
                          <a:spcPts val="400"/>
                        </a:spcBef>
                        <a:spcAft>
                          <a:spcPts val="400"/>
                        </a:spcAft>
                        <a:tabLst>
                          <a:tab pos="180340" algn="l"/>
                          <a:tab pos="540385" algn="l"/>
                          <a:tab pos="900430" algn="l"/>
                          <a:tab pos="1260475" algn="l"/>
                          <a:tab pos="1620520" algn="l"/>
                          <a:tab pos="1980565" algn="l"/>
                          <a:tab pos="2340610" algn="l"/>
                        </a:tabLst>
                      </a:pPr>
                      <a:r>
                        <a:rPr lang="fr-FR" sz="2000" b="1" kern="1200" dirty="0" smtClean="0">
                          <a:solidFill>
                            <a:schemeClr val="bg2"/>
                          </a:solidFill>
                          <a:latin typeface="+mj-lt"/>
                          <a:ea typeface="MS Mincho"/>
                          <a:cs typeface="Vrinda" pitchFamily="2" charset="0"/>
                        </a:rPr>
                        <a:t>Date cible</a:t>
                      </a:r>
                      <a:endParaRPr lang="en-US" sz="2000" b="1" kern="1200" dirty="0">
                        <a:solidFill>
                          <a:schemeClr val="bg2"/>
                        </a:solidFill>
                        <a:latin typeface="+mj-lt"/>
                        <a:ea typeface="MS Mincho"/>
                        <a:cs typeface="Vrinda" pitchFamily="2" charset="0"/>
                      </a:endParaRPr>
                    </a:p>
                  </a:txBody>
                  <a:tcPr marL="68580" marR="68580" marT="0" marB="0"/>
                </a:tc>
                <a:tc>
                  <a:txBody>
                    <a:bodyPr/>
                    <a:lstStyle/>
                    <a:p>
                      <a:pPr marL="0" algn="ctr" defTabSz="914400" rtl="0" eaLnBrk="1" latinLnBrk="0" hangingPunct="0">
                        <a:spcBef>
                          <a:spcPts val="400"/>
                        </a:spcBef>
                        <a:spcAft>
                          <a:spcPts val="400"/>
                        </a:spcAft>
                        <a:tabLst>
                          <a:tab pos="180340" algn="l"/>
                          <a:tab pos="540385" algn="l"/>
                          <a:tab pos="900430" algn="l"/>
                          <a:tab pos="1260475" algn="l"/>
                          <a:tab pos="1620520" algn="l"/>
                          <a:tab pos="1980565" algn="l"/>
                          <a:tab pos="2340610" algn="l"/>
                        </a:tabLst>
                      </a:pPr>
                      <a:r>
                        <a:rPr lang="fr-FR" sz="1400" b="1" kern="1200" dirty="0" smtClean="0">
                          <a:solidFill>
                            <a:schemeClr val="bg2"/>
                          </a:solidFill>
                          <a:latin typeface="+mj-lt"/>
                          <a:ea typeface="MS Mincho"/>
                          <a:cs typeface="Vrinda" pitchFamily="2" charset="0"/>
                        </a:rPr>
                        <a:t>Responsabilité</a:t>
                      </a:r>
                      <a:endParaRPr lang="en-US" sz="1400" b="1" kern="1200" dirty="0">
                        <a:solidFill>
                          <a:schemeClr val="bg2"/>
                        </a:solidFill>
                        <a:latin typeface="+mj-lt"/>
                        <a:ea typeface="MS Mincho"/>
                        <a:cs typeface="Vrinda" pitchFamily="2" charset="0"/>
                      </a:endParaRPr>
                    </a:p>
                  </a:txBody>
                  <a:tcPr marL="68580" marR="68580" marT="0" marB="0"/>
                </a:tc>
              </a:tr>
              <a:tr h="3277819">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fr-FR" sz="1800" b="1" kern="1200" dirty="0" smtClean="0">
                          <a:solidFill>
                            <a:schemeClr val="bg2"/>
                          </a:solidFill>
                          <a:latin typeface="+mn-lt"/>
                          <a:ea typeface="MS Mincho"/>
                          <a:cs typeface="Vrinda" pitchFamily="2" charset="0"/>
                        </a:rPr>
                        <a:t>Développer les capacités des pays africains en matière de normes de </a:t>
                      </a:r>
                      <a:r>
                        <a:rPr lang="fr-FR" sz="1800" b="1" kern="1200" dirty="0" err="1" smtClean="0">
                          <a:solidFill>
                            <a:schemeClr val="bg2"/>
                          </a:solidFill>
                          <a:latin typeface="+mn-lt"/>
                          <a:ea typeface="MS Mincho"/>
                          <a:cs typeface="Vrinda" pitchFamily="2" charset="0"/>
                        </a:rPr>
                        <a:t>QoS</a:t>
                      </a:r>
                      <a:r>
                        <a:rPr lang="fr-FR" sz="1800" b="1" kern="1200" dirty="0" smtClean="0">
                          <a:solidFill>
                            <a:schemeClr val="bg2"/>
                          </a:solidFill>
                          <a:latin typeface="+mn-lt"/>
                          <a:ea typeface="MS Mincho"/>
                          <a:cs typeface="Vrinda" pitchFamily="2" charset="0"/>
                        </a:rPr>
                        <a:t> / </a:t>
                      </a:r>
                      <a:r>
                        <a:rPr lang="fr-FR" sz="1800" b="1" kern="1200" dirty="0" err="1" smtClean="0">
                          <a:solidFill>
                            <a:schemeClr val="bg2"/>
                          </a:solidFill>
                          <a:latin typeface="+mn-lt"/>
                          <a:ea typeface="MS Mincho"/>
                          <a:cs typeface="Vrinda" pitchFamily="2" charset="0"/>
                        </a:rPr>
                        <a:t>QoE</a:t>
                      </a:r>
                      <a:endParaRPr lang="en-US" sz="1800" b="1" kern="1200" dirty="0" smtClean="0">
                        <a:solidFill>
                          <a:schemeClr val="bg2"/>
                        </a:solidFill>
                        <a:latin typeface="+mn-lt"/>
                        <a:ea typeface="MS Mincho"/>
                        <a:cs typeface="Vrinda" pitchFamily="2" charset="0"/>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fr-FR" sz="1800" b="1" kern="1200" dirty="0" smtClean="0">
                          <a:solidFill>
                            <a:schemeClr val="bg2"/>
                          </a:solidFill>
                          <a:latin typeface="+mn-lt"/>
                          <a:ea typeface="MS Mincho"/>
                          <a:cs typeface="Vrinda" pitchFamily="2" charset="0"/>
                        </a:rPr>
                        <a:t>Atelier sur le benchmark des méthodes d’évaluation de la </a:t>
                      </a:r>
                      <a:r>
                        <a:rPr lang="fr-FR" sz="1800" b="1" kern="1200" dirty="0" err="1" smtClean="0">
                          <a:solidFill>
                            <a:schemeClr val="bg2"/>
                          </a:solidFill>
                          <a:latin typeface="+mn-lt"/>
                          <a:ea typeface="MS Mincho"/>
                          <a:cs typeface="Vrinda" pitchFamily="2" charset="0"/>
                        </a:rPr>
                        <a:t>QoS</a:t>
                      </a:r>
                      <a:r>
                        <a:rPr lang="fr-FR" sz="1800" b="1" kern="1200" dirty="0" smtClean="0">
                          <a:solidFill>
                            <a:schemeClr val="bg2"/>
                          </a:solidFill>
                          <a:latin typeface="+mn-lt"/>
                          <a:ea typeface="MS Mincho"/>
                          <a:cs typeface="Vrinda" pitchFamily="2" charset="0"/>
                        </a:rPr>
                        <a:t> / </a:t>
                      </a:r>
                      <a:r>
                        <a:rPr lang="fr-FR" sz="1800" b="1" kern="1200" dirty="0" err="1" smtClean="0">
                          <a:solidFill>
                            <a:schemeClr val="bg2"/>
                          </a:solidFill>
                          <a:latin typeface="+mn-lt"/>
                          <a:ea typeface="MS Mincho"/>
                          <a:cs typeface="Vrinda" pitchFamily="2" charset="0"/>
                        </a:rPr>
                        <a:t>QoE</a:t>
                      </a:r>
                      <a:r>
                        <a:rPr lang="fr-FR" sz="1800" b="1" kern="1200" dirty="0" smtClean="0">
                          <a:solidFill>
                            <a:schemeClr val="bg2"/>
                          </a:solidFill>
                          <a:latin typeface="+mn-lt"/>
                          <a:ea typeface="MS Mincho"/>
                          <a:cs typeface="Vrinda" pitchFamily="2" charset="0"/>
                        </a:rPr>
                        <a:t>, le 11 Juillet, Ouagadougou</a:t>
                      </a:r>
                      <a:endParaRPr lang="en-US" sz="1800" b="1" kern="1200" dirty="0" smtClean="0">
                        <a:solidFill>
                          <a:schemeClr val="bg2"/>
                        </a:solidFill>
                        <a:latin typeface="+mn-lt"/>
                        <a:ea typeface="MS Mincho"/>
                        <a:cs typeface="Vrinda" pitchFamily="2" charset="0"/>
                      </a:endParaRPr>
                    </a:p>
                  </a:txBody>
                  <a:tcPr marL="68580" marR="68580" marT="0" marB="0"/>
                </a:tc>
                <a:tc>
                  <a:txBody>
                    <a:bodyPr/>
                    <a:lstStyle/>
                    <a:p>
                      <a:pPr algn="l" hangingPunct="0">
                        <a:spcBef>
                          <a:spcPts val="200"/>
                        </a:spcBef>
                        <a:spcAft>
                          <a:spcPts val="200"/>
                        </a:spcAft>
                        <a:tabLst>
                          <a:tab pos="180340" algn="l"/>
                          <a:tab pos="540385" algn="l"/>
                          <a:tab pos="900430" algn="l"/>
                          <a:tab pos="1260475" algn="l"/>
                          <a:tab pos="1620520" algn="l"/>
                          <a:tab pos="1980565" algn="l"/>
                          <a:tab pos="2340610" algn="l"/>
                        </a:tabLst>
                      </a:pPr>
                      <a:r>
                        <a:rPr lang="fr-FR" sz="1800" b="1" kern="1200" dirty="0" smtClean="0">
                          <a:solidFill>
                            <a:schemeClr val="bg2"/>
                          </a:solidFill>
                          <a:latin typeface="+mn-lt"/>
                          <a:ea typeface="MS Mincho"/>
                          <a:cs typeface="Vrinda" pitchFamily="2" charset="0"/>
                        </a:rPr>
                        <a:t>Guide et meilleures pratiques.</a:t>
                      </a:r>
                      <a:br>
                        <a:rPr lang="fr-FR" sz="1800" b="1" kern="1200" dirty="0" smtClean="0">
                          <a:solidFill>
                            <a:schemeClr val="bg2"/>
                          </a:solidFill>
                          <a:latin typeface="+mn-lt"/>
                          <a:ea typeface="MS Mincho"/>
                          <a:cs typeface="Vrinda" pitchFamily="2" charset="0"/>
                        </a:rPr>
                      </a:br>
                      <a:r>
                        <a:rPr lang="fr-FR" sz="1800" b="1" kern="1200" dirty="0" smtClean="0">
                          <a:solidFill>
                            <a:schemeClr val="bg2"/>
                          </a:solidFill>
                          <a:latin typeface="+mn-lt"/>
                          <a:ea typeface="MS Mincho"/>
                          <a:cs typeface="Vrinda" pitchFamily="2" charset="0"/>
                        </a:rPr>
                        <a:t>Les valeurs concrètes et animation d'outils utilisés partage d'expériences</a:t>
                      </a:r>
                      <a:endParaRPr lang="en-US" sz="1800" b="1" kern="1200" dirty="0" smtClean="0">
                        <a:solidFill>
                          <a:schemeClr val="bg2"/>
                        </a:solidFill>
                        <a:latin typeface="+mn-lt"/>
                        <a:ea typeface="MS Mincho"/>
                        <a:cs typeface="Vrinda" pitchFamily="2" charset="0"/>
                      </a:endParaRP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US" sz="1800" b="1" kern="1200" dirty="0" err="1" smtClean="0">
                          <a:solidFill>
                            <a:schemeClr val="bg2"/>
                          </a:solidFill>
                          <a:latin typeface="+mn-lt"/>
                          <a:ea typeface="MS Mincho"/>
                          <a:cs typeface="Vrinda" pitchFamily="2" charset="0"/>
                        </a:rPr>
                        <a:t>Juillet</a:t>
                      </a:r>
                      <a:r>
                        <a:rPr lang="en-US" sz="1800" b="1" kern="1200" dirty="0" smtClean="0">
                          <a:solidFill>
                            <a:schemeClr val="bg2"/>
                          </a:solidFill>
                          <a:latin typeface="+mn-lt"/>
                          <a:ea typeface="MS Mincho"/>
                          <a:cs typeface="Vrinda" pitchFamily="2" charset="0"/>
                        </a:rPr>
                        <a:t> 2013</a:t>
                      </a: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fr-FR" sz="1800" b="1" kern="1200" dirty="0" smtClean="0">
                          <a:solidFill>
                            <a:schemeClr val="bg2"/>
                          </a:solidFill>
                          <a:latin typeface="+mn-lt"/>
                          <a:ea typeface="MS Mincho"/>
                          <a:cs typeface="Vrinda" pitchFamily="2" charset="0"/>
                        </a:rPr>
                        <a:t>TSB doit animer un atelier d'une journée qui précède la prochaine réunion du Groupe régional</a:t>
                      </a:r>
                      <a:endParaRPr lang="en-US" sz="1800" b="1" kern="1200" dirty="0" smtClean="0">
                        <a:solidFill>
                          <a:schemeClr val="bg2"/>
                        </a:solidFill>
                        <a:latin typeface="+mn-lt"/>
                        <a:ea typeface="MS Mincho"/>
                        <a:cs typeface="Vrinda" pitchFamily="2" charset="0"/>
                      </a:endParaRPr>
                    </a:p>
                  </a:txBody>
                  <a:tcPr marL="68580" marR="68580" marT="0" marB="0"/>
                </a:tc>
              </a:tr>
            </a:tbl>
          </a:graphicData>
        </a:graphic>
      </p:graphicFrame>
      <p:sp>
        <p:nvSpPr>
          <p:cNvPr id="4" name="Slide Number Placeholder 3"/>
          <p:cNvSpPr>
            <a:spLocks noGrp="1"/>
          </p:cNvSpPr>
          <p:nvPr>
            <p:ph type="sldNum" sz="quarter" idx="10"/>
          </p:nvPr>
        </p:nvSpPr>
        <p:spPr/>
        <p:txBody>
          <a:bodyPr/>
          <a:lstStyle/>
          <a:p>
            <a:pPr>
              <a:defRPr/>
            </a:pPr>
            <a:fld id="{8B72A595-D2AA-4003-BB35-64A2F86D9BD3}" type="slidenum">
              <a:rPr lang="en-US" smtClean="0"/>
              <a:pPr>
                <a:defRPr/>
              </a:pPr>
              <a:t>30</a:t>
            </a:fld>
            <a:endParaRPr lang="en-US"/>
          </a:p>
        </p:txBody>
      </p:sp>
      <p:pic>
        <p:nvPicPr>
          <p:cNvPr id="7" name="Picture 6" descr="ITUseries"/>
          <p:cNvPicPr>
            <a:picLocks noChangeAspect="1" noChangeArrowheads="1"/>
          </p:cNvPicPr>
          <p:nvPr/>
        </p:nvPicPr>
        <p:blipFill>
          <a:blip r:embed="rId3" cstate="print">
            <a:extLst>
              <a:ext uri="{28A0092B-C50C-407E-A947-70E740481C1C}">
                <a14:useLocalDpi xmlns:a14="http://schemas.microsoft.com/office/drawing/2010/main" val="0"/>
              </a:ext>
            </a:extLst>
          </a:blip>
          <a:srcRect t="17264" b="69327"/>
          <a:stretch>
            <a:fillRect/>
          </a:stretch>
        </p:blipFill>
        <p:spPr bwMode="auto">
          <a:xfrm>
            <a:off x="7429520" y="6072206"/>
            <a:ext cx="13509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804564D8-034B-4F2B-B899-1E9BA98F9793}" type="slidenum">
              <a:rPr lang="en-US" smtClean="0"/>
              <a:pPr>
                <a:defRPr/>
              </a:pPr>
              <a:t>31</a:t>
            </a:fld>
            <a:endParaRPr lang="en-US"/>
          </a:p>
        </p:txBody>
      </p:sp>
      <p:sp>
        <p:nvSpPr>
          <p:cNvPr id="3" name="Rectangle 2"/>
          <p:cNvSpPr/>
          <p:nvPr/>
        </p:nvSpPr>
        <p:spPr>
          <a:xfrm>
            <a:off x="2910638" y="2492896"/>
            <a:ext cx="2735044"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MERCI</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5" name="Picture 4" descr="ITUseries"/>
          <p:cNvPicPr>
            <a:picLocks noChangeAspect="1" noChangeArrowheads="1"/>
          </p:cNvPicPr>
          <p:nvPr/>
        </p:nvPicPr>
        <p:blipFill>
          <a:blip r:embed="rId3" cstate="print">
            <a:extLst>
              <a:ext uri="{28A0092B-C50C-407E-A947-70E740481C1C}">
                <a14:useLocalDpi xmlns:a14="http://schemas.microsoft.com/office/drawing/2010/main" val="0"/>
              </a:ext>
            </a:extLst>
          </a:blip>
          <a:srcRect t="17264" b="69327"/>
          <a:stretch>
            <a:fillRect/>
          </a:stretch>
        </p:blipFill>
        <p:spPr bwMode="auto">
          <a:xfrm>
            <a:off x="7500958" y="6072206"/>
            <a:ext cx="13509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
          <p:cNvSpPr>
            <a:spLocks noGrp="1" noChangeArrowheads="1"/>
          </p:cNvSpPr>
          <p:nvPr>
            <p:ph type="title"/>
          </p:nvPr>
        </p:nvSpPr>
        <p:spPr/>
        <p:txBody>
          <a:bodyPr/>
          <a:lstStyle/>
          <a:p>
            <a:r>
              <a:rPr lang="fr-FR" dirty="0" smtClean="0"/>
              <a:t>Groupes </a:t>
            </a:r>
            <a:r>
              <a:rPr lang="fr-FR" dirty="0" smtClean="0"/>
              <a:t>d'études </a:t>
            </a:r>
            <a:r>
              <a:rPr lang="en-US" dirty="0" smtClean="0"/>
              <a:t>UIT-T</a:t>
            </a:r>
          </a:p>
        </p:txBody>
      </p:sp>
      <p:sp>
        <p:nvSpPr>
          <p:cNvPr id="7172" name="Rectangle 7"/>
          <p:cNvSpPr>
            <a:spLocks noGrp="1" noChangeArrowheads="1"/>
          </p:cNvSpPr>
          <p:nvPr>
            <p:ph type="body" sz="half" idx="1"/>
          </p:nvPr>
        </p:nvSpPr>
        <p:spPr>
          <a:xfrm>
            <a:off x="539552" y="1268760"/>
            <a:ext cx="4038600" cy="4525963"/>
          </a:xfrm>
        </p:spPr>
        <p:txBody>
          <a:bodyPr/>
          <a:lstStyle/>
          <a:p>
            <a:pPr>
              <a:lnSpc>
                <a:spcPct val="90000"/>
              </a:lnSpc>
            </a:pPr>
            <a:r>
              <a:rPr lang="fr-FR" sz="2000" dirty="0" smtClean="0"/>
              <a:t>Les travaux de normalisation sont effectués par des Commissions d'études techniques (SG) dans lesquelles les représentants des </a:t>
            </a:r>
            <a:r>
              <a:rPr lang="fr-FR" sz="2000" dirty="0" smtClean="0">
                <a:hlinkClick r:id="rId3"/>
              </a:rPr>
              <a:t>membres de l’UIT-T </a:t>
            </a:r>
            <a:r>
              <a:rPr lang="fr-FR" sz="2000" dirty="0" smtClean="0"/>
              <a:t>développent des </a:t>
            </a:r>
            <a:r>
              <a:rPr lang="fr-FR" sz="2000" dirty="0" smtClean="0">
                <a:hlinkClick r:id="rId3"/>
              </a:rPr>
              <a:t>recommandations</a:t>
            </a:r>
            <a:r>
              <a:rPr lang="fr-FR" sz="2000" dirty="0" smtClean="0"/>
              <a:t> (normes) pour les différents domaines des Télécommunications internationales.</a:t>
            </a:r>
            <a:endParaRPr lang="en-US" sz="2000" dirty="0" smtClean="0"/>
          </a:p>
        </p:txBody>
      </p:sp>
      <p:sp>
        <p:nvSpPr>
          <p:cNvPr id="7173" name="Rectangle 8"/>
          <p:cNvSpPr>
            <a:spLocks noGrp="1" noChangeArrowheads="1"/>
          </p:cNvSpPr>
          <p:nvPr>
            <p:ph type="body" sz="half" idx="2"/>
          </p:nvPr>
        </p:nvSpPr>
        <p:spPr>
          <a:xfrm>
            <a:off x="4716016" y="1268760"/>
            <a:ext cx="4038600" cy="4968552"/>
          </a:xfrm>
        </p:spPr>
        <p:txBody>
          <a:bodyPr/>
          <a:lstStyle/>
          <a:p>
            <a:r>
              <a:rPr lang="fr-FR" sz="2000" dirty="0" smtClean="0"/>
              <a:t>Les normes sont essentielles à l'interopérabilité des TIC et à l’échange de messages vocaux, vidéo ou de données. Les normes permettent une communication globale en assurant que les réseaux et dispositifs des TIC des pays parlent le même langage.</a:t>
            </a:r>
            <a:endParaRPr lang="en-US" sz="2000" dirty="0" smtClean="0"/>
          </a:p>
        </p:txBody>
      </p:sp>
      <p:sp>
        <p:nvSpPr>
          <p:cNvPr id="6" name="Slide Number Placeholder 5"/>
          <p:cNvSpPr>
            <a:spLocks noGrp="1"/>
          </p:cNvSpPr>
          <p:nvPr>
            <p:ph type="sldNum" sz="quarter" idx="10"/>
          </p:nvPr>
        </p:nvSpPr>
        <p:spPr/>
        <p:txBody>
          <a:bodyPr/>
          <a:lstStyle/>
          <a:p>
            <a:pPr>
              <a:defRPr/>
            </a:pPr>
            <a:fld id="{8B72A595-D2AA-4003-BB35-64A2F86D9BD3}" type="slidenum">
              <a:rPr lang="en-US" smtClean="0"/>
              <a:pPr>
                <a:defRPr/>
              </a:pPr>
              <a:t>4</a:t>
            </a:fld>
            <a:endParaRPr lang="en-US"/>
          </a:p>
        </p:txBody>
      </p:sp>
      <p:pic>
        <p:nvPicPr>
          <p:cNvPr id="7" name="Picture 6" descr="ITUseries"/>
          <p:cNvPicPr>
            <a:picLocks noChangeAspect="1" noChangeArrowheads="1"/>
          </p:cNvPicPr>
          <p:nvPr/>
        </p:nvPicPr>
        <p:blipFill>
          <a:blip r:embed="rId4" cstate="print">
            <a:extLst>
              <a:ext uri="{28A0092B-C50C-407E-A947-70E740481C1C}">
                <a14:useLocalDpi xmlns:a14="http://schemas.microsoft.com/office/drawing/2010/main" val="0"/>
              </a:ext>
            </a:extLst>
          </a:blip>
          <a:srcRect t="17264" b="69327"/>
          <a:stretch>
            <a:fillRect/>
          </a:stretch>
        </p:blipFill>
        <p:spPr bwMode="auto">
          <a:xfrm>
            <a:off x="7286644" y="6346825"/>
            <a:ext cx="13509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sz="half" idx="1"/>
          </p:nvPr>
        </p:nvSpPr>
        <p:spPr>
          <a:xfrm>
            <a:off x="611560" y="1268760"/>
            <a:ext cx="4104456" cy="5256584"/>
          </a:xfrm>
        </p:spPr>
        <p:txBody>
          <a:bodyPr/>
          <a:lstStyle/>
          <a:p>
            <a:pPr>
              <a:lnSpc>
                <a:spcPct val="90000"/>
              </a:lnSpc>
              <a:defRPr/>
            </a:pPr>
            <a:r>
              <a:rPr lang="fr-FR" sz="2000" dirty="0" smtClean="0"/>
              <a:t>Dans l‘UIT-T, le groupe d’étude 12 est le G en chef pour la performance et la qualité de service (</a:t>
            </a:r>
            <a:r>
              <a:rPr lang="fr-FR" sz="2000" dirty="0" err="1" smtClean="0"/>
              <a:t>QoS</a:t>
            </a:r>
            <a:r>
              <a:rPr lang="fr-FR" sz="2000" dirty="0" smtClean="0"/>
              <a:t>), un rôle qui est de plus en plus important avec l'avènement de la </a:t>
            </a:r>
            <a:r>
              <a:rPr lang="fr-FR" sz="2000" dirty="0" err="1" smtClean="0"/>
              <a:t>VoIP</a:t>
            </a:r>
            <a:r>
              <a:rPr lang="fr-FR" sz="2000" dirty="0" smtClean="0"/>
              <a:t> commerciale et les réseaux et terminaux par paquets de nouvelle génération.</a:t>
            </a:r>
            <a:endParaRPr lang="en-US" sz="2000" dirty="0" smtClean="0"/>
          </a:p>
          <a:p>
            <a:pPr>
              <a:lnSpc>
                <a:spcPct val="90000"/>
              </a:lnSpc>
              <a:defRPr/>
            </a:pPr>
            <a:r>
              <a:rPr lang="fr-FR" sz="2000" dirty="0" smtClean="0"/>
              <a:t>Avec les clients qui s’attendent à une Qualité de Service au moins égale </a:t>
            </a:r>
            <a:r>
              <a:rPr lang="fr-FR" sz="2000" smtClean="0"/>
              <a:t>à celle des </a:t>
            </a:r>
            <a:r>
              <a:rPr lang="fr-FR" sz="2000" dirty="0" smtClean="0"/>
              <a:t>services de communication traditionnels, </a:t>
            </a:r>
            <a:endParaRPr lang="en-US" sz="2000" dirty="0" smtClean="0"/>
          </a:p>
        </p:txBody>
      </p:sp>
      <p:sp>
        <p:nvSpPr>
          <p:cNvPr id="4" name="Slide Number Placeholder 3"/>
          <p:cNvSpPr>
            <a:spLocks noGrp="1"/>
          </p:cNvSpPr>
          <p:nvPr>
            <p:ph type="sldNum" sz="quarter" idx="10"/>
          </p:nvPr>
        </p:nvSpPr>
        <p:spPr/>
        <p:txBody>
          <a:bodyPr/>
          <a:lstStyle/>
          <a:p>
            <a:pPr>
              <a:defRPr/>
            </a:pPr>
            <a:fld id="{8B72A595-D2AA-4003-BB35-64A2F86D9BD3}" type="slidenum">
              <a:rPr lang="en-US" smtClean="0"/>
              <a:pPr>
                <a:defRPr/>
              </a:pPr>
              <a:t>5</a:t>
            </a:fld>
            <a:endParaRPr lang="en-US"/>
          </a:p>
        </p:txBody>
      </p:sp>
      <p:pic>
        <p:nvPicPr>
          <p:cNvPr id="5" name="Picture 4" descr="ITUseries"/>
          <p:cNvPicPr>
            <a:picLocks noChangeAspect="1" noChangeArrowheads="1"/>
          </p:cNvPicPr>
          <p:nvPr/>
        </p:nvPicPr>
        <p:blipFill>
          <a:blip r:embed="rId3" cstate="print">
            <a:extLst>
              <a:ext uri="{28A0092B-C50C-407E-A947-70E740481C1C}">
                <a14:useLocalDpi xmlns:a14="http://schemas.microsoft.com/office/drawing/2010/main" val="0"/>
              </a:ext>
            </a:extLst>
          </a:blip>
          <a:srcRect t="17264" b="69327"/>
          <a:stretch>
            <a:fillRect/>
          </a:stretch>
        </p:blipFill>
        <p:spPr bwMode="auto">
          <a:xfrm>
            <a:off x="7429520" y="6143644"/>
            <a:ext cx="13509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0"/>
          <p:cNvSpPr>
            <a:spLocks noGrp="1" noChangeArrowheads="1"/>
          </p:cNvSpPr>
          <p:nvPr>
            <p:ph type="title"/>
          </p:nvPr>
        </p:nvSpPr>
        <p:spPr>
          <a:xfrm>
            <a:off x="0" y="0"/>
            <a:ext cx="9144000" cy="1143000"/>
          </a:xfrm>
        </p:spPr>
        <p:txBody>
          <a:bodyPr/>
          <a:lstStyle/>
          <a:p>
            <a:r>
              <a:rPr lang="en-US" dirty="0" err="1" smtClean="0"/>
              <a:t>Groupe</a:t>
            </a:r>
            <a:r>
              <a:rPr lang="en-US" dirty="0" smtClean="0"/>
              <a:t> </a:t>
            </a:r>
            <a:r>
              <a:rPr lang="en-US" dirty="0" err="1" smtClean="0"/>
              <a:t>d’études</a:t>
            </a:r>
            <a:r>
              <a:rPr lang="en-US" dirty="0" smtClean="0"/>
              <a:t> </a:t>
            </a:r>
            <a:r>
              <a:rPr lang="en-US" dirty="0" smtClean="0"/>
              <a:t>12 de </a:t>
            </a:r>
            <a:r>
              <a:rPr lang="en-US" dirty="0" err="1" smtClean="0"/>
              <a:t>l’UIT</a:t>
            </a:r>
            <a:r>
              <a:rPr lang="en-US" dirty="0" smtClean="0"/>
              <a:t>-T - Performance, </a:t>
            </a:r>
            <a:r>
              <a:rPr lang="en-US" dirty="0" err="1" smtClean="0"/>
              <a:t>QoS</a:t>
            </a:r>
            <a:r>
              <a:rPr lang="en-US" dirty="0" smtClean="0"/>
              <a:t> et QoE</a:t>
            </a:r>
          </a:p>
        </p:txBody>
      </p:sp>
      <p:sp>
        <p:nvSpPr>
          <p:cNvPr id="7" name="Content Placeholder 2"/>
          <p:cNvSpPr>
            <a:spLocks noGrp="1"/>
          </p:cNvSpPr>
          <p:nvPr>
            <p:ph sz="half" idx="1"/>
          </p:nvPr>
        </p:nvSpPr>
        <p:spPr>
          <a:xfrm>
            <a:off x="4499992" y="1196752"/>
            <a:ext cx="4176464" cy="5112568"/>
          </a:xfrm>
        </p:spPr>
        <p:txBody>
          <a:bodyPr/>
          <a:lstStyle/>
          <a:p>
            <a:pPr>
              <a:buNone/>
            </a:pPr>
            <a:r>
              <a:rPr lang="fr-FR" sz="2000" dirty="0" smtClean="0"/>
              <a:t>	il est essentiel de pouvoir mesurer de nouveaux paramètres tels que la perte de paquets et la gigue, et connaître leur impact sur les utilisateurs. Ainsi, ces dernières réalisations de SG12 comprennent plusieurs normes nouvelles et révisées sur la planification et le déploiement de réseaux IP.</a:t>
            </a:r>
            <a:endParaRPr lang="en-US"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23528" y="1556792"/>
            <a:ext cx="8497192" cy="4464496"/>
          </a:xfrm>
        </p:spPr>
        <p:txBody>
          <a:bodyPr/>
          <a:lstStyle/>
          <a:p>
            <a:pPr marL="269875" indent="-269875">
              <a:defRPr/>
            </a:pPr>
            <a:r>
              <a:rPr lang="fr-FR" sz="2000" dirty="0" smtClean="0"/>
              <a:t>Responsable des recommandations sur la performance, la qualité de service (</a:t>
            </a:r>
            <a:r>
              <a:rPr lang="fr-FR" sz="2000" dirty="0" err="1" smtClean="0"/>
              <a:t>QoS</a:t>
            </a:r>
            <a:r>
              <a:rPr lang="fr-FR" sz="2000" dirty="0" smtClean="0"/>
              <a:t>) et la qualité d'expérience (</a:t>
            </a:r>
            <a:r>
              <a:rPr lang="fr-FR" sz="2000" dirty="0" err="1" smtClean="0"/>
              <a:t>QoE</a:t>
            </a:r>
            <a:r>
              <a:rPr lang="fr-FR" sz="2000" dirty="0" smtClean="0"/>
              <a:t>) pour l'ensemble des terminaux, réseaux et services allant de la voix sur les réseaux à circuits fixes aux applications multimédia sur des réseaux qui sont mobiles et par paquets. </a:t>
            </a:r>
            <a:endParaRPr lang="en-US" sz="2000" dirty="0" smtClean="0"/>
          </a:p>
          <a:p>
            <a:pPr marL="269875" indent="-269875">
              <a:defRPr/>
            </a:pPr>
            <a:r>
              <a:rPr lang="fr-FR" sz="2000" dirty="0" smtClean="0"/>
              <a:t>Inclus dans ce cadre sont les aspects opérationnels de la performance, de la qualité de service et d'expérience, les aspects de qualité d'interopérabilité de bout en bout, et le développement de méthodes d'évaluation de la qualité multimédia, à la fois subjectives et objectives.</a:t>
            </a:r>
            <a:endParaRPr lang="en-US" sz="2000" dirty="0"/>
          </a:p>
        </p:txBody>
      </p:sp>
      <p:sp>
        <p:nvSpPr>
          <p:cNvPr id="4" name="Slide Number Placeholder 3"/>
          <p:cNvSpPr>
            <a:spLocks noGrp="1"/>
          </p:cNvSpPr>
          <p:nvPr>
            <p:ph type="sldNum" sz="quarter" idx="10"/>
          </p:nvPr>
        </p:nvSpPr>
        <p:spPr/>
        <p:txBody>
          <a:bodyPr/>
          <a:lstStyle/>
          <a:p>
            <a:pPr>
              <a:defRPr/>
            </a:pPr>
            <a:fld id="{8B72A595-D2AA-4003-BB35-64A2F86D9BD3}" type="slidenum">
              <a:rPr lang="en-US" smtClean="0"/>
              <a:pPr>
                <a:defRPr/>
              </a:pPr>
              <a:t>6</a:t>
            </a:fld>
            <a:endParaRPr lang="en-US"/>
          </a:p>
        </p:txBody>
      </p:sp>
      <p:pic>
        <p:nvPicPr>
          <p:cNvPr id="5" name="Picture 4" descr="ITUseries"/>
          <p:cNvPicPr>
            <a:picLocks noChangeAspect="1" noChangeArrowheads="1"/>
          </p:cNvPicPr>
          <p:nvPr/>
        </p:nvPicPr>
        <p:blipFill>
          <a:blip r:embed="rId3" cstate="print">
            <a:extLst>
              <a:ext uri="{28A0092B-C50C-407E-A947-70E740481C1C}">
                <a14:useLocalDpi xmlns:a14="http://schemas.microsoft.com/office/drawing/2010/main" val="0"/>
              </a:ext>
            </a:extLst>
          </a:blip>
          <a:srcRect t="17264" b="69327"/>
          <a:stretch>
            <a:fillRect/>
          </a:stretch>
        </p:blipFill>
        <p:spPr bwMode="auto">
          <a:xfrm>
            <a:off x="7358082" y="6143644"/>
            <a:ext cx="13509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0"/>
          <p:cNvSpPr>
            <a:spLocks noGrp="1" noChangeArrowheads="1"/>
          </p:cNvSpPr>
          <p:nvPr>
            <p:ph type="title"/>
          </p:nvPr>
        </p:nvSpPr>
        <p:spPr>
          <a:xfrm>
            <a:off x="0" y="0"/>
            <a:ext cx="9144000" cy="1143000"/>
          </a:xfrm>
        </p:spPr>
        <p:txBody>
          <a:bodyPr/>
          <a:lstStyle/>
          <a:p>
            <a:pPr marL="0" indent="0">
              <a:defRPr/>
            </a:pPr>
            <a:r>
              <a:rPr lang="en-US" dirty="0" err="1" smtClean="0"/>
              <a:t>Groupe</a:t>
            </a:r>
            <a:r>
              <a:rPr lang="en-US" dirty="0" smtClean="0"/>
              <a:t> </a:t>
            </a:r>
            <a:r>
              <a:rPr lang="en-US" dirty="0" err="1" smtClean="0"/>
              <a:t>d’études</a:t>
            </a:r>
            <a:r>
              <a:rPr lang="en-US" dirty="0" smtClean="0"/>
              <a:t> </a:t>
            </a:r>
            <a:r>
              <a:rPr lang="en-US" dirty="0" smtClean="0"/>
              <a:t>12 (</a:t>
            </a:r>
            <a:r>
              <a:rPr lang="fr-FR" dirty="0" smtClean="0"/>
              <a:t>Période d'études</a:t>
            </a:r>
            <a:r>
              <a:rPr lang="en-US" dirty="0" smtClean="0"/>
              <a:t> 2013-2016) Performance, </a:t>
            </a:r>
            <a:r>
              <a:rPr lang="en-US" dirty="0" err="1" smtClean="0"/>
              <a:t>QoS</a:t>
            </a:r>
            <a:r>
              <a:rPr lang="en-US" dirty="0" smtClean="0"/>
              <a:t> et QoE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260351"/>
            <a:ext cx="8291513" cy="4032746"/>
          </a:xfrm>
        </p:spPr>
        <p:txBody>
          <a:bodyPr/>
          <a:lstStyle/>
          <a:p>
            <a:pPr marL="0" indent="0" algn="ctr">
              <a:buFontTx/>
              <a:buNone/>
              <a:defRPr/>
            </a:pPr>
            <a:r>
              <a:rPr lang="en-US" sz="3200" b="1" dirty="0" smtClean="0"/>
              <a:t>Les </a:t>
            </a:r>
            <a:r>
              <a:rPr lang="en-US" sz="3200" b="1" dirty="0" err="1" smtClean="0"/>
              <a:t>rôles</a:t>
            </a:r>
            <a:r>
              <a:rPr lang="en-US" sz="3200" b="1" dirty="0" smtClean="0"/>
              <a:t> des </a:t>
            </a:r>
            <a:r>
              <a:rPr lang="en-US" sz="3200" b="1" dirty="0" err="1" smtClean="0"/>
              <a:t>groupes</a:t>
            </a:r>
            <a:r>
              <a:rPr lang="en-US" sz="3200" b="1" dirty="0" smtClean="0"/>
              <a:t> </a:t>
            </a:r>
            <a:r>
              <a:rPr lang="en-US" sz="3200" b="1" dirty="0" err="1" smtClean="0"/>
              <a:t>d’études</a:t>
            </a:r>
            <a:r>
              <a:rPr lang="en-US" sz="3200" b="1" dirty="0" smtClean="0"/>
              <a:t> </a:t>
            </a:r>
            <a:r>
              <a:rPr lang="en-US" sz="3200" b="1" dirty="0" err="1" smtClean="0"/>
              <a:t>principaux</a:t>
            </a:r>
            <a:endParaRPr lang="en-US" sz="3200" b="1" dirty="0"/>
          </a:p>
          <a:p>
            <a:pPr>
              <a:defRPr/>
            </a:pPr>
            <a:r>
              <a:rPr lang="fr-FR" sz="3200" dirty="0" smtClean="0"/>
              <a:t>La qualité du service et de la qualité de l'expérience</a:t>
            </a:r>
            <a:r>
              <a:rPr lang="en-US" sz="3200" dirty="0" smtClean="0"/>
              <a:t>.</a:t>
            </a:r>
            <a:endParaRPr lang="en-US" sz="3200" dirty="0"/>
          </a:p>
          <a:p>
            <a:pPr>
              <a:defRPr/>
            </a:pPr>
            <a:r>
              <a:rPr lang="fr-FR" sz="3200" dirty="0" smtClean="0"/>
              <a:t>La distraction du conducteur et les aspects vocaux des communications automobiles.</a:t>
            </a:r>
            <a:endParaRPr lang="en-US" sz="3200" dirty="0" smtClean="0"/>
          </a:p>
        </p:txBody>
      </p:sp>
      <p:sp>
        <p:nvSpPr>
          <p:cNvPr id="4" name="Slide Number Placeholder 3"/>
          <p:cNvSpPr>
            <a:spLocks noGrp="1"/>
          </p:cNvSpPr>
          <p:nvPr>
            <p:ph type="sldNum" sz="quarter" idx="10"/>
          </p:nvPr>
        </p:nvSpPr>
        <p:spPr/>
        <p:txBody>
          <a:bodyPr/>
          <a:lstStyle/>
          <a:p>
            <a:pPr>
              <a:defRPr/>
            </a:pPr>
            <a:fld id="{8B72A595-D2AA-4003-BB35-64A2F86D9BD3}" type="slidenum">
              <a:rPr lang="en-US" smtClean="0"/>
              <a:pPr>
                <a:defRPr/>
              </a:pPr>
              <a:t>7</a:t>
            </a:fld>
            <a:endParaRPr lang="en-US"/>
          </a:p>
        </p:txBody>
      </p:sp>
      <p:pic>
        <p:nvPicPr>
          <p:cNvPr id="5" name="Picture 4" descr="ITUseries"/>
          <p:cNvPicPr>
            <a:picLocks noChangeAspect="1" noChangeArrowheads="1"/>
          </p:cNvPicPr>
          <p:nvPr/>
        </p:nvPicPr>
        <p:blipFill>
          <a:blip r:embed="rId3" cstate="print">
            <a:extLst>
              <a:ext uri="{28A0092B-C50C-407E-A947-70E740481C1C}">
                <a14:useLocalDpi xmlns:a14="http://schemas.microsoft.com/office/drawing/2010/main" val="0"/>
              </a:ext>
            </a:extLst>
          </a:blip>
          <a:srcRect t="17264" b="69327"/>
          <a:stretch>
            <a:fillRect/>
          </a:stretch>
        </p:blipFill>
        <p:spPr bwMode="auto">
          <a:xfrm>
            <a:off x="7429520" y="6072206"/>
            <a:ext cx="13509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57158" y="285728"/>
            <a:ext cx="8572560" cy="5840435"/>
          </a:xfrm>
        </p:spPr>
        <p:txBody>
          <a:bodyPr/>
          <a:lstStyle/>
          <a:p>
            <a:pPr algn="ctr">
              <a:buNone/>
            </a:pPr>
            <a:r>
              <a:rPr lang="fr-FR" sz="3200" b="1" smtClean="0"/>
              <a:t> Structure du groupe d’étude 12 – performance de la QoS et QoE</a:t>
            </a:r>
            <a:endParaRPr lang="fr-FR" sz="3200" smtClean="0"/>
          </a:p>
          <a:p>
            <a:pPr>
              <a:buNone/>
            </a:pPr>
            <a:endParaRPr lang="fr-FR" sz="3200" smtClean="0"/>
          </a:p>
          <a:p>
            <a:pPr>
              <a:buNone/>
            </a:pPr>
            <a:r>
              <a:rPr lang="fr-FR" sz="3200" b="1" smtClean="0"/>
              <a:t> </a:t>
            </a:r>
          </a:p>
          <a:p>
            <a:endParaRPr lang="fr-FR" sz="3200" b="1" smtClean="0"/>
          </a:p>
          <a:p>
            <a:pPr>
              <a:buNone/>
            </a:pPr>
            <a:endParaRPr lang="fr-FR" sz="3200"/>
          </a:p>
        </p:txBody>
      </p:sp>
      <p:graphicFrame>
        <p:nvGraphicFramePr>
          <p:cNvPr id="6" name="Table 5"/>
          <p:cNvGraphicFramePr>
            <a:graphicFrameLocks noGrp="1"/>
          </p:cNvGraphicFramePr>
          <p:nvPr>
            <p:extLst>
              <p:ext uri="{D42A27DB-BD31-4B8C-83A1-F6EECF244321}">
                <p14:modId xmlns:p14="http://schemas.microsoft.com/office/powerpoint/2010/main" val="1903329383"/>
              </p:ext>
            </p:extLst>
          </p:nvPr>
        </p:nvGraphicFramePr>
        <p:xfrm>
          <a:off x="899592" y="1628800"/>
          <a:ext cx="7632848" cy="3928864"/>
        </p:xfrm>
        <a:graphic>
          <a:graphicData uri="http://schemas.openxmlformats.org/drawingml/2006/table">
            <a:tbl>
              <a:tblPr firstRow="1" bandRow="1">
                <a:tableStyleId>{0E3FDE45-AF77-4B5C-9715-49D594BDF05E}</a:tableStyleId>
              </a:tblPr>
              <a:tblGrid>
                <a:gridCol w="3312368"/>
                <a:gridCol w="4320480"/>
              </a:tblGrid>
              <a:tr h="576064">
                <a:tc>
                  <a:txBody>
                    <a:bodyPr/>
                    <a:lstStyle/>
                    <a:p>
                      <a:pPr marL="0" marR="0" indent="0" algn="l" defTabSz="914400" rtl="0" eaLnBrk="1" fontAlgn="auto" latinLnBrk="0" hangingPunct="0">
                        <a:lnSpc>
                          <a:spcPct val="100000"/>
                        </a:lnSpc>
                        <a:spcBef>
                          <a:spcPts val="400"/>
                        </a:spcBef>
                        <a:spcAft>
                          <a:spcPts val="400"/>
                        </a:spcAft>
                        <a:buClrTx/>
                        <a:buSzTx/>
                        <a:buFontTx/>
                        <a:buNone/>
                        <a:tabLst>
                          <a:tab pos="180340" algn="l"/>
                          <a:tab pos="540385" algn="l"/>
                          <a:tab pos="900430" algn="l"/>
                          <a:tab pos="1260475" algn="l"/>
                          <a:tab pos="1620520" algn="l"/>
                          <a:tab pos="1980565" algn="l"/>
                          <a:tab pos="2340610" algn="l"/>
                        </a:tabLst>
                        <a:defRPr/>
                      </a:pPr>
                      <a:r>
                        <a:rPr lang="fr-FR" sz="2000" b="1" kern="1200" noProof="0" dirty="0" smtClean="0">
                          <a:solidFill>
                            <a:schemeClr val="bg2"/>
                          </a:solidFill>
                          <a:latin typeface="+mn-lt"/>
                          <a:ea typeface="MS Mincho"/>
                          <a:cs typeface="Vrinda" pitchFamily="2" charset="0"/>
                        </a:rPr>
                        <a:t>Question</a:t>
                      </a:r>
                      <a:endParaRPr lang="fr-FR" sz="2000" b="1" kern="1200" noProof="0" dirty="0">
                        <a:solidFill>
                          <a:schemeClr val="bg2"/>
                        </a:solidFill>
                        <a:latin typeface="+mj-lt"/>
                        <a:ea typeface="MS Mincho"/>
                        <a:cs typeface="Vrinda" pitchFamily="2" charset="0"/>
                      </a:endParaRPr>
                    </a:p>
                  </a:txBody>
                  <a:tcPr marL="68580" marR="68580" marT="0" marB="0"/>
                </a:tc>
                <a:tc>
                  <a:txBody>
                    <a:bodyPr/>
                    <a:lstStyle/>
                    <a:p>
                      <a:pPr marL="0" algn="l" defTabSz="914400" rtl="0" eaLnBrk="1" latinLnBrk="0" hangingPunct="0">
                        <a:spcBef>
                          <a:spcPts val="400"/>
                        </a:spcBef>
                        <a:spcAft>
                          <a:spcPts val="400"/>
                        </a:spcAft>
                        <a:tabLst>
                          <a:tab pos="180340" algn="l"/>
                          <a:tab pos="540385" algn="l"/>
                          <a:tab pos="900430" algn="l"/>
                          <a:tab pos="1260475" algn="l"/>
                          <a:tab pos="1620520" algn="l"/>
                          <a:tab pos="1980565" algn="l"/>
                          <a:tab pos="2340610" algn="l"/>
                        </a:tabLst>
                      </a:pPr>
                      <a:r>
                        <a:rPr lang="fr-FR" sz="2000" b="1" kern="1200" noProof="0" smtClean="0">
                          <a:solidFill>
                            <a:schemeClr val="bg2"/>
                          </a:solidFill>
                          <a:latin typeface="+mj-lt"/>
                          <a:ea typeface="MS Mincho"/>
                          <a:cs typeface="Vrinda" pitchFamily="2" charset="0"/>
                        </a:rPr>
                        <a:t>Titre</a:t>
                      </a:r>
                      <a:endParaRPr lang="fr-FR" sz="2000" b="1" kern="1200" noProof="0">
                        <a:solidFill>
                          <a:schemeClr val="bg2"/>
                        </a:solidFill>
                        <a:latin typeface="+mj-lt"/>
                        <a:ea typeface="MS Mincho"/>
                        <a:cs typeface="Vrinda" pitchFamily="2" charset="0"/>
                      </a:endParaRPr>
                    </a:p>
                  </a:txBody>
                  <a:tcPr marL="68580" marR="68580" marT="0" marB="0"/>
                </a:tc>
              </a:tr>
              <a:tr h="142876">
                <a:tc>
                  <a:txBody>
                    <a:bodyPr/>
                    <a:lstStyle/>
                    <a:p>
                      <a:pPr hangingPunct="0">
                        <a:spcBef>
                          <a:spcPts val="600"/>
                        </a:spcBef>
                        <a:spcAft>
                          <a:spcPts val="0"/>
                        </a:spcAft>
                        <a:tabLst>
                          <a:tab pos="504190" algn="l"/>
                          <a:tab pos="756285" algn="l"/>
                          <a:tab pos="1008380" algn="l"/>
                          <a:tab pos="1260475" algn="l"/>
                        </a:tabLst>
                      </a:pPr>
                      <a:r>
                        <a:rPr lang="fr-FR" sz="2000" b="1" kern="1200" noProof="0" smtClean="0">
                          <a:solidFill>
                            <a:schemeClr val="bg2"/>
                          </a:solidFill>
                          <a:latin typeface="+mj-lt"/>
                          <a:ea typeface="MS Mincho"/>
                          <a:cs typeface="Vrinda" pitchFamily="2" charset="0"/>
                        </a:rPr>
                        <a:t>Q1/12</a:t>
                      </a:r>
                      <a:endParaRPr lang="fr-FR" sz="2000" b="1" kern="1200" noProof="0">
                        <a:solidFill>
                          <a:schemeClr val="bg2"/>
                        </a:solidFill>
                        <a:latin typeface="+mj-lt"/>
                        <a:ea typeface="MS Mincho"/>
                        <a:cs typeface="Vrinda" pitchFamily="2" charset="0"/>
                      </a:endParaRP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fr-FR" sz="2000" b="1" kern="1200" noProof="0" dirty="0" smtClean="0">
                          <a:solidFill>
                            <a:schemeClr val="bg2"/>
                          </a:solidFill>
                          <a:latin typeface="+mj-lt"/>
                          <a:ea typeface="MS Mincho"/>
                          <a:cs typeface="Vrinda" pitchFamily="2" charset="0"/>
                        </a:rPr>
                        <a:t>Programme de travail SG 12 et coordination de la </a:t>
                      </a:r>
                      <a:r>
                        <a:rPr lang="fr-FR" sz="2000" b="1" kern="1200" noProof="0" dirty="0" err="1" smtClean="0">
                          <a:solidFill>
                            <a:schemeClr val="bg2"/>
                          </a:solidFill>
                          <a:latin typeface="+mj-lt"/>
                          <a:ea typeface="MS Mincho"/>
                          <a:cs typeface="Vrinda" pitchFamily="2" charset="0"/>
                        </a:rPr>
                        <a:t>QoS</a:t>
                      </a:r>
                      <a:r>
                        <a:rPr lang="fr-FR" sz="2000" b="1" kern="1200" noProof="0" dirty="0" smtClean="0">
                          <a:solidFill>
                            <a:schemeClr val="bg2"/>
                          </a:solidFill>
                          <a:latin typeface="+mj-lt"/>
                          <a:ea typeface="MS Mincho"/>
                          <a:cs typeface="Vrinda" pitchFamily="2" charset="0"/>
                        </a:rPr>
                        <a:t>/</a:t>
                      </a:r>
                      <a:r>
                        <a:rPr lang="fr-FR" sz="2000" b="1" kern="1200" noProof="0" dirty="0" err="1" smtClean="0">
                          <a:solidFill>
                            <a:schemeClr val="bg2"/>
                          </a:solidFill>
                          <a:latin typeface="+mj-lt"/>
                          <a:ea typeface="MS Mincho"/>
                          <a:cs typeface="Vrinda" pitchFamily="2" charset="0"/>
                        </a:rPr>
                        <a:t>QoE</a:t>
                      </a:r>
                      <a:r>
                        <a:rPr lang="fr-FR" sz="2000" b="1" kern="1200" noProof="0" dirty="0" smtClean="0">
                          <a:solidFill>
                            <a:schemeClr val="bg2"/>
                          </a:solidFill>
                          <a:latin typeface="+mj-lt"/>
                          <a:ea typeface="MS Mincho"/>
                          <a:cs typeface="Vrinda" pitchFamily="2" charset="0"/>
                        </a:rPr>
                        <a:t> dans l’UIT‑T</a:t>
                      </a:r>
                      <a:endParaRPr lang="fr-FR" sz="2000" b="1" kern="1200" noProof="0" dirty="0">
                        <a:solidFill>
                          <a:schemeClr val="bg2"/>
                        </a:solidFill>
                        <a:latin typeface="+mj-lt"/>
                        <a:ea typeface="MS Mincho"/>
                        <a:cs typeface="Vrinda" pitchFamily="2" charset="0"/>
                      </a:endParaRPr>
                    </a:p>
                  </a:txBody>
                  <a:tcPr marL="68580" marR="68580" marT="0" marB="0" anchor="ctr"/>
                </a:tc>
              </a:tr>
              <a:tr h="142876">
                <a:tc>
                  <a:txBody>
                    <a:bodyPr/>
                    <a:lstStyle/>
                    <a:p>
                      <a:pPr hangingPunct="0">
                        <a:spcBef>
                          <a:spcPts val="600"/>
                        </a:spcBef>
                        <a:spcAft>
                          <a:spcPts val="0"/>
                        </a:spcAft>
                        <a:tabLst>
                          <a:tab pos="504190" algn="l"/>
                          <a:tab pos="756285" algn="l"/>
                          <a:tab pos="1008380" algn="l"/>
                          <a:tab pos="1260475" algn="l"/>
                        </a:tabLst>
                      </a:pPr>
                      <a:r>
                        <a:rPr lang="fr-FR" sz="2000" b="1" kern="1200" noProof="0" smtClean="0">
                          <a:solidFill>
                            <a:schemeClr val="bg2"/>
                          </a:solidFill>
                          <a:latin typeface="+mj-lt"/>
                          <a:ea typeface="MS Mincho"/>
                          <a:cs typeface="Vrinda" pitchFamily="2" charset="0"/>
                        </a:rPr>
                        <a:t>Q2/12</a:t>
                      </a:r>
                      <a:endParaRPr lang="fr-FR" sz="2000" b="1" kern="1200" noProof="0">
                        <a:solidFill>
                          <a:schemeClr val="bg2"/>
                        </a:solidFill>
                        <a:latin typeface="+mj-lt"/>
                        <a:ea typeface="MS Mincho"/>
                        <a:cs typeface="Vrinda" pitchFamily="2" charset="0"/>
                      </a:endParaRP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fr-FR" sz="2000" b="1" kern="1200" noProof="0" smtClean="0">
                          <a:solidFill>
                            <a:schemeClr val="bg2"/>
                          </a:solidFill>
                          <a:latin typeface="+mj-lt"/>
                          <a:ea typeface="MS Mincho"/>
                          <a:cs typeface="Vrinda" pitchFamily="2" charset="0"/>
                        </a:rPr>
                        <a:t>Définitions, guides et cadres en relation avec la QoS/QoE</a:t>
                      </a:r>
                      <a:endParaRPr lang="fr-FR" sz="2000" b="1" kern="1200" noProof="0">
                        <a:solidFill>
                          <a:schemeClr val="bg2"/>
                        </a:solidFill>
                        <a:latin typeface="+mj-lt"/>
                        <a:ea typeface="MS Mincho"/>
                        <a:cs typeface="Vrinda" pitchFamily="2" charset="0"/>
                      </a:endParaRPr>
                    </a:p>
                  </a:txBody>
                  <a:tcPr marL="68580" marR="68580" marT="0" marB="0" anchor="ctr"/>
                </a:tc>
              </a:tr>
              <a:tr h="142876">
                <a:tc>
                  <a:txBody>
                    <a:bodyPr/>
                    <a:lstStyle/>
                    <a:p>
                      <a:pPr hangingPunct="0">
                        <a:spcBef>
                          <a:spcPts val="600"/>
                        </a:spcBef>
                        <a:spcAft>
                          <a:spcPts val="0"/>
                        </a:spcAft>
                        <a:tabLst>
                          <a:tab pos="504190" algn="l"/>
                          <a:tab pos="756285" algn="l"/>
                          <a:tab pos="1008380" algn="l"/>
                          <a:tab pos="1260475" algn="l"/>
                        </a:tabLst>
                      </a:pPr>
                      <a:r>
                        <a:rPr lang="fr-FR" sz="2000" b="1" kern="1200" noProof="0" smtClean="0">
                          <a:solidFill>
                            <a:schemeClr val="bg2"/>
                          </a:solidFill>
                          <a:latin typeface="+mj-lt"/>
                          <a:ea typeface="MS Mincho"/>
                          <a:cs typeface="Vrinda" pitchFamily="2" charset="0"/>
                        </a:rPr>
                        <a:t>RG-AFR</a:t>
                      </a:r>
                      <a:endParaRPr lang="fr-FR" sz="2000" b="1" kern="1200" noProof="0">
                        <a:solidFill>
                          <a:schemeClr val="bg2"/>
                        </a:solidFill>
                        <a:latin typeface="+mj-lt"/>
                        <a:ea typeface="MS Mincho"/>
                        <a:cs typeface="Vrinda" pitchFamily="2" charset="0"/>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fr-FR" sz="2000" b="1" kern="1200" noProof="0" dirty="0" smtClean="0">
                          <a:solidFill>
                            <a:schemeClr val="bg2"/>
                          </a:solidFill>
                          <a:latin typeface="+mj-lt"/>
                          <a:ea typeface="MS Mincho"/>
                          <a:cs typeface="Vrinda" pitchFamily="2" charset="0"/>
                        </a:rPr>
                        <a:t>Groupe régionaux SG12 de l’</a:t>
                      </a:r>
                      <a:r>
                        <a:rPr lang="fr-FR" sz="2000" b="1" kern="1200" noProof="0" dirty="0" smtClean="0">
                          <a:solidFill>
                            <a:schemeClr val="bg2"/>
                          </a:solidFill>
                          <a:latin typeface="+mn-lt"/>
                          <a:ea typeface="MS Mincho"/>
                          <a:cs typeface="Vrinda" pitchFamily="2" charset="0"/>
                        </a:rPr>
                        <a:t>UIT-T</a:t>
                      </a:r>
                      <a:r>
                        <a:rPr lang="fr-FR" sz="2000" b="1" kern="1200" noProof="0" dirty="0" smtClean="0">
                          <a:solidFill>
                            <a:schemeClr val="bg2"/>
                          </a:solidFill>
                          <a:latin typeface="+mj-lt"/>
                          <a:ea typeface="MS Mincho"/>
                          <a:cs typeface="Vrinda" pitchFamily="2" charset="0"/>
                        </a:rPr>
                        <a:t> sur la </a:t>
                      </a:r>
                      <a:r>
                        <a:rPr lang="fr-FR" sz="2000" b="1" kern="1200" noProof="0" dirty="0" err="1" smtClean="0">
                          <a:solidFill>
                            <a:schemeClr val="bg2"/>
                          </a:solidFill>
                          <a:latin typeface="+mj-lt"/>
                          <a:ea typeface="MS Mincho"/>
                          <a:cs typeface="Vrinda" pitchFamily="2" charset="0"/>
                        </a:rPr>
                        <a:t>QoS</a:t>
                      </a:r>
                      <a:r>
                        <a:rPr lang="fr-FR" sz="2000" b="1" kern="1200" noProof="0" dirty="0" smtClean="0">
                          <a:solidFill>
                            <a:schemeClr val="bg2"/>
                          </a:solidFill>
                          <a:latin typeface="+mj-lt"/>
                          <a:ea typeface="MS Mincho"/>
                          <a:cs typeface="Vrinda" pitchFamily="2" charset="0"/>
                        </a:rPr>
                        <a:t> pour la région africaine (SG12 RG-AFR)</a:t>
                      </a:r>
                      <a:endParaRPr lang="fr-FR" sz="2000" b="1" kern="1200" noProof="0" dirty="0">
                        <a:solidFill>
                          <a:schemeClr val="bg2"/>
                        </a:solidFill>
                        <a:latin typeface="+mj-lt"/>
                        <a:ea typeface="MS Mincho"/>
                        <a:cs typeface="Vrinda" pitchFamily="2" charset="0"/>
                      </a:endParaRPr>
                    </a:p>
                  </a:txBody>
                  <a:tcPr marL="68580" marR="68580" marT="0" marB="0"/>
                </a:tc>
              </a:tr>
              <a:tr h="142876">
                <a:tc>
                  <a:txBody>
                    <a:bodyPr/>
                    <a:lstStyle/>
                    <a:p>
                      <a:pPr hangingPunct="0">
                        <a:spcBef>
                          <a:spcPts val="600"/>
                        </a:spcBef>
                        <a:spcAft>
                          <a:spcPts val="0"/>
                        </a:spcAft>
                        <a:tabLst>
                          <a:tab pos="504190" algn="l"/>
                          <a:tab pos="756285" algn="l"/>
                          <a:tab pos="1008380" algn="l"/>
                          <a:tab pos="1260475" algn="l"/>
                        </a:tabLst>
                      </a:pPr>
                      <a:r>
                        <a:rPr lang="fr-FR" sz="2000" b="1" kern="1200" noProof="0" smtClean="0">
                          <a:solidFill>
                            <a:schemeClr val="bg2"/>
                          </a:solidFill>
                          <a:latin typeface="+mj-lt"/>
                          <a:ea typeface="MS Mincho"/>
                          <a:cs typeface="Vrinda" pitchFamily="2" charset="0"/>
                        </a:rPr>
                        <a:t>QSDG</a:t>
                      </a:r>
                      <a:endParaRPr lang="fr-FR" sz="2000" b="1" kern="1200" noProof="0">
                        <a:solidFill>
                          <a:schemeClr val="bg2"/>
                        </a:solidFill>
                        <a:latin typeface="+mj-lt"/>
                        <a:ea typeface="MS Mincho"/>
                        <a:cs typeface="Vrinda" pitchFamily="2" charset="0"/>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fr-FR" sz="2000" b="1" kern="1200" noProof="0" dirty="0" smtClean="0">
                          <a:solidFill>
                            <a:schemeClr val="bg2"/>
                          </a:solidFill>
                          <a:latin typeface="+mj-lt"/>
                          <a:ea typeface="MS Mincho"/>
                          <a:cs typeface="Vrinda" pitchFamily="2" charset="0"/>
                        </a:rPr>
                        <a:t>Groupe de développement de</a:t>
                      </a:r>
                      <a:r>
                        <a:rPr lang="fr-FR" sz="2000" b="1" kern="1200" baseline="0" noProof="0" dirty="0" smtClean="0">
                          <a:solidFill>
                            <a:schemeClr val="bg2"/>
                          </a:solidFill>
                          <a:latin typeface="+mj-lt"/>
                          <a:ea typeface="MS Mincho"/>
                          <a:cs typeface="Vrinda" pitchFamily="2" charset="0"/>
                        </a:rPr>
                        <a:t> </a:t>
                      </a:r>
                      <a:r>
                        <a:rPr lang="fr-FR" sz="2000" b="1" kern="1200" noProof="0" dirty="0" smtClean="0">
                          <a:solidFill>
                            <a:schemeClr val="bg2"/>
                          </a:solidFill>
                          <a:latin typeface="+mj-lt"/>
                          <a:ea typeface="MS Mincho"/>
                          <a:cs typeface="Vrinda" pitchFamily="2" charset="0"/>
                        </a:rPr>
                        <a:t>la qualité de service</a:t>
                      </a:r>
                      <a:endParaRPr lang="fr-FR" sz="2000" b="1" kern="1200" noProof="0" dirty="0">
                        <a:solidFill>
                          <a:schemeClr val="bg2"/>
                        </a:solidFill>
                        <a:latin typeface="+mj-lt"/>
                        <a:ea typeface="MS Mincho"/>
                        <a:cs typeface="Vrinda" pitchFamily="2" charset="0"/>
                      </a:endParaRPr>
                    </a:p>
                  </a:txBody>
                  <a:tcPr marL="68580" marR="68580" marT="0" marB="0"/>
                </a:tc>
              </a:tr>
            </a:tbl>
          </a:graphicData>
        </a:graphic>
      </p:graphicFrame>
      <p:sp>
        <p:nvSpPr>
          <p:cNvPr id="7" name="Slide Number Placeholder 6"/>
          <p:cNvSpPr>
            <a:spLocks noGrp="1"/>
          </p:cNvSpPr>
          <p:nvPr>
            <p:ph type="sldNum" sz="quarter" idx="10"/>
          </p:nvPr>
        </p:nvSpPr>
        <p:spPr/>
        <p:txBody>
          <a:bodyPr/>
          <a:lstStyle/>
          <a:p>
            <a:pPr>
              <a:defRPr/>
            </a:pPr>
            <a:fld id="{8B72A595-D2AA-4003-BB35-64A2F86D9BD3}" type="slidenum">
              <a:rPr lang="fr-FR" smtClean="0"/>
              <a:pPr>
                <a:defRPr/>
              </a:pPr>
              <a:t>8</a:t>
            </a:fld>
            <a:endParaRPr lang="fr-FR"/>
          </a:p>
        </p:txBody>
      </p:sp>
      <p:pic>
        <p:nvPicPr>
          <p:cNvPr id="8" name="Picture 7" descr="ITUseries"/>
          <p:cNvPicPr>
            <a:picLocks noChangeAspect="1" noChangeArrowheads="1"/>
          </p:cNvPicPr>
          <p:nvPr/>
        </p:nvPicPr>
        <p:blipFill>
          <a:blip r:embed="rId3" cstate="print">
            <a:extLst>
              <a:ext uri="{28A0092B-C50C-407E-A947-70E740481C1C}">
                <a14:useLocalDpi xmlns:a14="http://schemas.microsoft.com/office/drawing/2010/main" val="0"/>
              </a:ext>
            </a:extLst>
          </a:blip>
          <a:srcRect t="17264" b="69327"/>
          <a:stretch>
            <a:fillRect/>
          </a:stretch>
        </p:blipFill>
        <p:spPr bwMode="auto">
          <a:xfrm>
            <a:off x="7429520" y="6143644"/>
            <a:ext cx="13509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half" idx="1"/>
            <p:extLst>
              <p:ext uri="{D42A27DB-BD31-4B8C-83A1-F6EECF244321}">
                <p14:modId xmlns:p14="http://schemas.microsoft.com/office/powerpoint/2010/main" val="2116040422"/>
              </p:ext>
            </p:extLst>
          </p:nvPr>
        </p:nvGraphicFramePr>
        <p:xfrm>
          <a:off x="357158" y="357166"/>
          <a:ext cx="8401050" cy="4567246"/>
        </p:xfrm>
        <a:graphic>
          <a:graphicData uri="http://schemas.openxmlformats.org/drawingml/2006/table">
            <a:tbl>
              <a:tblPr firstRow="1" bandRow="1">
                <a:tableStyleId>{0E3FDE45-AF77-4B5C-9715-49D594BDF05E}</a:tableStyleId>
              </a:tblPr>
              <a:tblGrid>
                <a:gridCol w="3854802"/>
                <a:gridCol w="4546248"/>
              </a:tblGrid>
              <a:tr h="500066">
                <a:tc>
                  <a:txBody>
                    <a:bodyPr/>
                    <a:lstStyle/>
                    <a:p>
                      <a:pPr marL="0" algn="l" defTabSz="914400" rtl="0" eaLnBrk="1" latinLnBrk="0" hangingPunct="0">
                        <a:spcBef>
                          <a:spcPts val="400"/>
                        </a:spcBef>
                        <a:spcAft>
                          <a:spcPts val="400"/>
                        </a:spcAft>
                        <a:tabLst>
                          <a:tab pos="180340" algn="l"/>
                          <a:tab pos="540385" algn="l"/>
                          <a:tab pos="900430" algn="l"/>
                          <a:tab pos="1260475" algn="l"/>
                          <a:tab pos="1620520" algn="l"/>
                          <a:tab pos="1980565" algn="l"/>
                          <a:tab pos="2340610" algn="l"/>
                        </a:tabLst>
                      </a:pPr>
                      <a:r>
                        <a:rPr lang="en-US" sz="2000" b="1" kern="1200" dirty="0" smtClean="0">
                          <a:solidFill>
                            <a:schemeClr val="bg2"/>
                          </a:solidFill>
                          <a:latin typeface="+mj-lt"/>
                          <a:ea typeface="MS Mincho"/>
                          <a:cs typeface="Vrinda" pitchFamily="2" charset="0"/>
                        </a:rPr>
                        <a:t>Question, </a:t>
                      </a:r>
                      <a:r>
                        <a:rPr lang="en-US" sz="2000" b="1" kern="1200" dirty="0">
                          <a:solidFill>
                            <a:schemeClr val="bg2"/>
                          </a:solidFill>
                          <a:latin typeface="+mj-lt"/>
                          <a:ea typeface="MS Mincho"/>
                          <a:cs typeface="Vrinda" pitchFamily="2" charset="0"/>
                        </a:rPr>
                        <a:t>etc.</a:t>
                      </a:r>
                    </a:p>
                  </a:txBody>
                  <a:tcPr marL="68580" marR="68580" marT="0" marB="0"/>
                </a:tc>
                <a:tc>
                  <a:txBody>
                    <a:bodyPr/>
                    <a:lstStyle/>
                    <a:p>
                      <a:pPr marL="0" algn="l" defTabSz="914400" rtl="0" eaLnBrk="1" latinLnBrk="0" hangingPunct="0">
                        <a:spcBef>
                          <a:spcPts val="400"/>
                        </a:spcBef>
                        <a:spcAft>
                          <a:spcPts val="400"/>
                        </a:spcAft>
                        <a:tabLst>
                          <a:tab pos="180340" algn="l"/>
                          <a:tab pos="540385" algn="l"/>
                          <a:tab pos="900430" algn="l"/>
                          <a:tab pos="1260475" algn="l"/>
                          <a:tab pos="1620520" algn="l"/>
                          <a:tab pos="1980565" algn="l"/>
                          <a:tab pos="2340610" algn="l"/>
                        </a:tabLst>
                      </a:pPr>
                      <a:r>
                        <a:rPr lang="en-US" sz="2000" b="1" kern="1200" dirty="0" err="1" smtClean="0">
                          <a:solidFill>
                            <a:schemeClr val="bg2"/>
                          </a:solidFill>
                          <a:latin typeface="+mj-lt"/>
                          <a:ea typeface="MS Mincho"/>
                          <a:cs typeface="Vrinda" pitchFamily="2" charset="0"/>
                        </a:rPr>
                        <a:t>Titre</a:t>
                      </a:r>
                      <a:endParaRPr lang="en-US" sz="2000" b="1" kern="1200" dirty="0">
                        <a:solidFill>
                          <a:schemeClr val="bg2"/>
                        </a:solidFill>
                        <a:latin typeface="+mj-lt"/>
                        <a:ea typeface="MS Mincho"/>
                        <a:cs typeface="Vrinda" pitchFamily="2" charset="0"/>
                      </a:endParaRPr>
                    </a:p>
                  </a:txBody>
                  <a:tcPr marL="68580" marR="68580" marT="0" marB="0"/>
                </a:tc>
              </a:tr>
              <a:tr h="714380">
                <a:tc>
                  <a:txBody>
                    <a:bodyPr/>
                    <a:lstStyle/>
                    <a:p>
                      <a:pPr hangingPunct="0">
                        <a:spcBef>
                          <a:spcPts val="600"/>
                        </a:spcBef>
                        <a:spcAft>
                          <a:spcPts val="0"/>
                        </a:spcAft>
                        <a:tabLst>
                          <a:tab pos="504190" algn="l"/>
                          <a:tab pos="756285" algn="l"/>
                          <a:tab pos="1008380" algn="l"/>
                          <a:tab pos="1260475" algn="l"/>
                        </a:tabLst>
                      </a:pPr>
                      <a:r>
                        <a:rPr lang="en-GB" sz="2000" b="1" kern="1200" dirty="0">
                          <a:solidFill>
                            <a:schemeClr val="bg2"/>
                          </a:solidFill>
                          <a:latin typeface="+mj-lt"/>
                          <a:ea typeface="MS Mincho"/>
                          <a:cs typeface="Vrinda" pitchFamily="2" charset="0"/>
                        </a:rPr>
                        <a:t>WP1/12</a:t>
                      </a:r>
                      <a:endParaRPr lang="en-US" sz="2000" b="1" kern="1200" dirty="0">
                        <a:solidFill>
                          <a:schemeClr val="bg2"/>
                        </a:solidFill>
                        <a:latin typeface="+mj-lt"/>
                        <a:ea typeface="MS Mincho"/>
                        <a:cs typeface="Vrinda" pitchFamily="2" charset="0"/>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2000" b="1" kern="1200" dirty="0" smtClean="0">
                          <a:solidFill>
                            <a:schemeClr val="bg2"/>
                          </a:solidFill>
                          <a:latin typeface="+mj-lt"/>
                          <a:ea typeface="MS Mincho"/>
                          <a:cs typeface="Vrinda" pitchFamily="2" charset="0"/>
                        </a:rPr>
                        <a:t>Evaluation subjective</a:t>
                      </a:r>
                      <a:r>
                        <a:rPr lang="en-GB" sz="2000" b="1" kern="1200" baseline="0" dirty="0" smtClean="0">
                          <a:solidFill>
                            <a:schemeClr val="bg2"/>
                          </a:solidFill>
                          <a:latin typeface="+mj-lt"/>
                          <a:ea typeface="MS Mincho"/>
                          <a:cs typeface="Vrinda" pitchFamily="2" charset="0"/>
                        </a:rPr>
                        <a:t> des </a:t>
                      </a:r>
                      <a:r>
                        <a:rPr lang="en-GB" sz="2000" b="1" kern="1200" baseline="0" dirty="0" err="1" smtClean="0">
                          <a:solidFill>
                            <a:schemeClr val="bg2"/>
                          </a:solidFill>
                          <a:latin typeface="+mj-lt"/>
                          <a:ea typeface="MS Mincho"/>
                          <a:cs typeface="Vrinda" pitchFamily="2" charset="0"/>
                        </a:rPr>
                        <a:t>terminaux</a:t>
                      </a:r>
                      <a:r>
                        <a:rPr lang="en-GB" sz="2000" b="1" kern="1200" baseline="0" dirty="0" smtClean="0">
                          <a:solidFill>
                            <a:schemeClr val="bg2"/>
                          </a:solidFill>
                          <a:latin typeface="+mj-lt"/>
                          <a:ea typeface="MS Mincho"/>
                          <a:cs typeface="Vrinda" pitchFamily="2" charset="0"/>
                        </a:rPr>
                        <a:t> et </a:t>
                      </a:r>
                      <a:r>
                        <a:rPr lang="en-GB" sz="2000" b="1" kern="1200" baseline="0" dirty="0" err="1" smtClean="0">
                          <a:solidFill>
                            <a:schemeClr val="bg2"/>
                          </a:solidFill>
                          <a:latin typeface="+mj-lt"/>
                          <a:ea typeface="MS Mincho"/>
                          <a:cs typeface="Vrinda" pitchFamily="2" charset="0"/>
                        </a:rPr>
                        <a:t>multimédia</a:t>
                      </a:r>
                      <a:endParaRPr lang="en-US" sz="2000" b="1" kern="1200" dirty="0">
                        <a:solidFill>
                          <a:schemeClr val="bg2"/>
                        </a:solidFill>
                        <a:latin typeface="+mj-lt"/>
                        <a:ea typeface="MS Mincho"/>
                        <a:cs typeface="Vrinda" pitchFamily="2" charset="0"/>
                      </a:endParaRPr>
                    </a:p>
                  </a:txBody>
                  <a:tcPr marL="68580" marR="68580" marT="0" marB="0"/>
                </a:tc>
              </a:tr>
              <a:tr h="370840">
                <a:tc>
                  <a:txBody>
                    <a:bodyPr/>
                    <a:lstStyle/>
                    <a:p>
                      <a:pPr hangingPunct="0">
                        <a:spcBef>
                          <a:spcPts val="600"/>
                        </a:spcBef>
                        <a:spcAft>
                          <a:spcPts val="0"/>
                        </a:spcAft>
                        <a:tabLst>
                          <a:tab pos="504190" algn="l"/>
                          <a:tab pos="756285" algn="l"/>
                          <a:tab pos="1008380" algn="l"/>
                          <a:tab pos="1260475" algn="l"/>
                        </a:tabLst>
                      </a:pPr>
                      <a:r>
                        <a:rPr lang="en-US" sz="2000" b="1" kern="1200" dirty="0">
                          <a:solidFill>
                            <a:schemeClr val="bg2"/>
                          </a:solidFill>
                          <a:latin typeface="+mj-lt"/>
                          <a:ea typeface="MS Mincho"/>
                          <a:cs typeface="Vrinda" pitchFamily="2" charset="0"/>
                        </a:rPr>
                        <a:t>Q3/12</a:t>
                      </a: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fr-FR" sz="2000" b="1" kern="1200" dirty="0" smtClean="0">
                          <a:solidFill>
                            <a:schemeClr val="bg2"/>
                          </a:solidFill>
                          <a:latin typeface="+mj-lt"/>
                          <a:ea typeface="MS Mincho"/>
                          <a:cs typeface="Vrinda" pitchFamily="2" charset="0"/>
                        </a:rPr>
                        <a:t>Caractéristiques de transmission de parole des terminaux de communication pour les réseaux fixe, mobile, et par paquets (IP)</a:t>
                      </a:r>
                      <a:endParaRPr lang="en-US" sz="2000" b="1" kern="1200" dirty="0" smtClean="0">
                        <a:solidFill>
                          <a:schemeClr val="bg2"/>
                        </a:solidFill>
                        <a:latin typeface="+mj-lt"/>
                        <a:ea typeface="MS Mincho"/>
                        <a:cs typeface="Vrinda" pitchFamily="2" charset="0"/>
                      </a:endParaRPr>
                    </a:p>
                  </a:txBody>
                  <a:tcPr marL="68580" marR="68580" marT="0" marB="0" anchor="ctr"/>
                </a:tc>
              </a:tr>
              <a:tr h="370840">
                <a:tc>
                  <a:txBody>
                    <a:bodyPr/>
                    <a:lstStyle/>
                    <a:p>
                      <a:pPr hangingPunct="0">
                        <a:spcBef>
                          <a:spcPts val="600"/>
                        </a:spcBef>
                        <a:spcAft>
                          <a:spcPts val="0"/>
                        </a:spcAft>
                        <a:tabLst>
                          <a:tab pos="504190" algn="l"/>
                          <a:tab pos="756285" algn="l"/>
                          <a:tab pos="1008380" algn="l"/>
                          <a:tab pos="1260475" algn="l"/>
                        </a:tabLst>
                      </a:pPr>
                      <a:r>
                        <a:rPr lang="en-US" sz="2000" b="1" kern="1200" dirty="0">
                          <a:solidFill>
                            <a:schemeClr val="bg2"/>
                          </a:solidFill>
                          <a:latin typeface="+mj-lt"/>
                          <a:ea typeface="MS Mincho"/>
                          <a:cs typeface="Vrinda" pitchFamily="2" charset="0"/>
                        </a:rPr>
                        <a:t>Q4/12</a:t>
                      </a: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fr-FR" sz="2000" b="1" kern="1200" dirty="0" smtClean="0">
                          <a:solidFill>
                            <a:schemeClr val="bg2"/>
                          </a:solidFill>
                          <a:latin typeface="+mj-lt"/>
                          <a:ea typeface="MS Mincho"/>
                          <a:cs typeface="Vrinda" pitchFamily="2" charset="0"/>
                        </a:rPr>
                        <a:t>Communication mains libres et interfaces utilisateur dans les véhicules </a:t>
                      </a:r>
                      <a:endParaRPr lang="en-US" sz="2000" b="1" kern="1200" dirty="0" smtClean="0">
                        <a:solidFill>
                          <a:schemeClr val="bg2"/>
                        </a:solidFill>
                        <a:latin typeface="+mj-lt"/>
                        <a:ea typeface="MS Mincho"/>
                        <a:cs typeface="Vrinda" pitchFamily="2" charset="0"/>
                      </a:endParaRPr>
                    </a:p>
                  </a:txBody>
                  <a:tcPr marL="68580" marR="68580" marT="0" marB="0" anchor="ctr"/>
                </a:tc>
              </a:tr>
              <a:tr h="571116">
                <a:tc>
                  <a:txBody>
                    <a:bodyPr/>
                    <a:lstStyle/>
                    <a:p>
                      <a:pPr hangingPunct="0">
                        <a:spcBef>
                          <a:spcPts val="600"/>
                        </a:spcBef>
                        <a:spcAft>
                          <a:spcPts val="0"/>
                        </a:spcAft>
                        <a:tabLst>
                          <a:tab pos="504190" algn="l"/>
                          <a:tab pos="756285" algn="l"/>
                          <a:tab pos="1008380" algn="l"/>
                          <a:tab pos="1260475" algn="l"/>
                        </a:tabLst>
                      </a:pPr>
                      <a:r>
                        <a:rPr lang="en-US" sz="2000" b="1" kern="1200" dirty="0">
                          <a:solidFill>
                            <a:schemeClr val="bg2"/>
                          </a:solidFill>
                          <a:latin typeface="+mj-lt"/>
                          <a:ea typeface="MS Mincho"/>
                          <a:cs typeface="Vrinda" pitchFamily="2" charset="0"/>
                        </a:rPr>
                        <a:t>Q5/12</a:t>
                      </a:r>
                    </a:p>
                  </a:txBody>
                  <a:tcPr marL="68580" marR="68580"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fr-FR" sz="2000" b="1" kern="1200" dirty="0" smtClean="0">
                          <a:solidFill>
                            <a:schemeClr val="bg2"/>
                          </a:solidFill>
                          <a:latin typeface="+mj-lt"/>
                          <a:ea typeface="MS Mincho"/>
                          <a:cs typeface="Vrinda" pitchFamily="2" charset="0"/>
                        </a:rPr>
                        <a:t>Méthodologies </a:t>
                      </a:r>
                      <a:r>
                        <a:rPr lang="fr-FR" sz="2000" b="1" kern="1200" dirty="0" err="1" smtClean="0">
                          <a:solidFill>
                            <a:schemeClr val="bg2"/>
                          </a:solidFill>
                          <a:latin typeface="+mj-lt"/>
                          <a:ea typeface="MS Mincho"/>
                          <a:cs typeface="Vrinda" pitchFamily="2" charset="0"/>
                        </a:rPr>
                        <a:t>Téléphono</a:t>
                      </a:r>
                      <a:r>
                        <a:rPr lang="fr-FR" sz="2000" b="1" kern="1200" dirty="0" smtClean="0">
                          <a:solidFill>
                            <a:schemeClr val="bg2"/>
                          </a:solidFill>
                          <a:latin typeface="+mj-lt"/>
                          <a:ea typeface="MS Mincho"/>
                          <a:cs typeface="Vrinda" pitchFamily="2" charset="0"/>
                        </a:rPr>
                        <a:t>-métriques </a:t>
                      </a:r>
                      <a:r>
                        <a:rPr lang="fr-FR" sz="2000" b="1" kern="1200" dirty="0" smtClean="0">
                          <a:solidFill>
                            <a:schemeClr val="bg2"/>
                          </a:solidFill>
                          <a:latin typeface="+mj-lt"/>
                          <a:ea typeface="MS Mincho"/>
                          <a:cs typeface="Vrinda" pitchFamily="2" charset="0"/>
                        </a:rPr>
                        <a:t>pour les combinés et le casque</a:t>
                      </a:r>
                      <a:endParaRPr lang="en-US" sz="2000" b="1" kern="1200" dirty="0" smtClean="0">
                        <a:solidFill>
                          <a:schemeClr val="bg2"/>
                        </a:solidFill>
                        <a:latin typeface="+mj-lt"/>
                        <a:ea typeface="MS Mincho"/>
                        <a:cs typeface="Vrinda" pitchFamily="2" charset="0"/>
                      </a:endParaRPr>
                    </a:p>
                  </a:txBody>
                  <a:tcPr marL="68580" marR="68580" marT="0" marB="0" anchor="ctr"/>
                </a:tc>
              </a:tr>
            </a:tbl>
          </a:graphicData>
        </a:graphic>
      </p:graphicFrame>
      <p:sp>
        <p:nvSpPr>
          <p:cNvPr id="4" name="Slide Number Placeholder 3"/>
          <p:cNvSpPr>
            <a:spLocks noGrp="1"/>
          </p:cNvSpPr>
          <p:nvPr>
            <p:ph type="sldNum" sz="quarter" idx="10"/>
          </p:nvPr>
        </p:nvSpPr>
        <p:spPr/>
        <p:txBody>
          <a:bodyPr/>
          <a:lstStyle/>
          <a:p>
            <a:pPr>
              <a:defRPr/>
            </a:pPr>
            <a:fld id="{8B72A595-D2AA-4003-BB35-64A2F86D9BD3}" type="slidenum">
              <a:rPr lang="en-US" smtClean="0"/>
              <a:pPr>
                <a:defRPr/>
              </a:pPr>
              <a:t>9</a:t>
            </a:fld>
            <a:endParaRPr lang="en-US"/>
          </a:p>
        </p:txBody>
      </p:sp>
      <p:pic>
        <p:nvPicPr>
          <p:cNvPr id="6" name="Picture 5" descr="ITUseries"/>
          <p:cNvPicPr>
            <a:picLocks noChangeAspect="1" noChangeArrowheads="1"/>
          </p:cNvPicPr>
          <p:nvPr/>
        </p:nvPicPr>
        <p:blipFill>
          <a:blip r:embed="rId3" cstate="print">
            <a:extLst>
              <a:ext uri="{28A0092B-C50C-407E-A947-70E740481C1C}">
                <a14:useLocalDpi xmlns:a14="http://schemas.microsoft.com/office/drawing/2010/main" val="0"/>
              </a:ext>
            </a:extLst>
          </a:blip>
          <a:srcRect t="17264" b="69327"/>
          <a:stretch>
            <a:fillRect/>
          </a:stretch>
        </p:blipFill>
        <p:spPr bwMode="auto">
          <a:xfrm>
            <a:off x="7429520" y="6346825"/>
            <a:ext cx="13509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ITU-e">
  <a:themeElements>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000000"/>
        </a:dk1>
        <a:lt1>
          <a:srgbClr val="FFFFFF"/>
        </a:lt1>
        <a:dk2>
          <a:srgbClr val="000000"/>
        </a:dk2>
        <a:lt2>
          <a:srgbClr val="0000FF"/>
        </a:lt2>
        <a:accent1>
          <a:srgbClr val="00CC99"/>
        </a:accent1>
        <a:accent2>
          <a:srgbClr val="3333CC"/>
        </a:accent2>
        <a:accent3>
          <a:srgbClr val="FFFFFF"/>
        </a:accent3>
        <a:accent4>
          <a:srgbClr val="000000"/>
        </a:accent4>
        <a:accent5>
          <a:srgbClr val="AAE2CA"/>
        </a:accent5>
        <a:accent6>
          <a:srgbClr val="2D2DB9"/>
        </a:accent6>
        <a:hlink>
          <a:srgbClr val="3399FF"/>
        </a:hlink>
        <a:folHlink>
          <a:srgbClr val="9999FF"/>
        </a:folHlink>
      </a:clrScheme>
      <a:clrMap bg1="lt1" tx1="dk1" bg2="lt2" tx2="dk2" accent1="accent1" accent2="accent2" accent3="accent3" accent4="accent4" accent5="accent5" accent6="accent6" hlink="hlink" folHlink="folHlink"/>
    </a:extraClrScheme>
    <a:extraClrScheme>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16E0D618E37BE47BCAC3BA870930402" ma:contentTypeVersion="3" ma:contentTypeDescription="Create a new document." ma:contentTypeScope="" ma:versionID="427e82feef3efa06a01b6484eb8756a2">
  <xsd:schema xmlns:xsd="http://www.w3.org/2001/XMLSchema" xmlns:xs="http://www.w3.org/2001/XMLSchema" xmlns:p="http://schemas.microsoft.com/office/2006/metadata/properties" xmlns:ns1="http://schemas.microsoft.com/sharepoint/v3" targetNamespace="http://schemas.microsoft.com/office/2006/metadata/properties" ma:root="true" ma:fieldsID="49dd530e3df1f86ebe7020055b570883"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A2B6E1-03E3-4D0A-B7E1-FA35E026E822}"/>
</file>

<file path=customXml/itemProps2.xml><?xml version="1.0" encoding="utf-8"?>
<ds:datastoreItem xmlns:ds="http://schemas.openxmlformats.org/officeDocument/2006/customXml" ds:itemID="{B90047D5-A784-4D09-8A66-C46E546C8D5E}"/>
</file>

<file path=customXml/itemProps3.xml><?xml version="1.0" encoding="utf-8"?>
<ds:datastoreItem xmlns:ds="http://schemas.openxmlformats.org/officeDocument/2006/customXml" ds:itemID="{223C5188-18FF-4A02-BAA6-C5B71BCD0CD6}"/>
</file>

<file path=docProps/app.xml><?xml version="1.0" encoding="utf-8"?>
<Properties xmlns="http://schemas.openxmlformats.org/officeDocument/2006/extended-properties" xmlns:vt="http://schemas.openxmlformats.org/officeDocument/2006/docPropsVTypes">
  <Template>ITU-e</Template>
  <TotalTime>3062</TotalTime>
  <Words>1822</Words>
  <Application>Microsoft Office PowerPoint</Application>
  <PresentationFormat>Affichage à l'écran (4:3)</PresentationFormat>
  <Paragraphs>285</Paragraphs>
  <Slides>31</Slides>
  <Notes>31</Notes>
  <HiddenSlides>0</HiddenSlides>
  <MMClips>0</MMClips>
  <ScaleCrop>false</ScaleCrop>
  <HeadingPairs>
    <vt:vector size="4" baseType="variant">
      <vt:variant>
        <vt:lpstr>Thème</vt:lpstr>
      </vt:variant>
      <vt:variant>
        <vt:i4>1</vt:i4>
      </vt:variant>
      <vt:variant>
        <vt:lpstr>Titres des diapositives</vt:lpstr>
      </vt:variant>
      <vt:variant>
        <vt:i4>31</vt:i4>
      </vt:variant>
    </vt:vector>
  </HeadingPairs>
  <TitlesOfParts>
    <vt:vector size="32" baseType="lpstr">
      <vt:lpstr>ITU-e</vt:lpstr>
      <vt:lpstr>Présentation du groupe régional de l’UIT de SG12 pour l’Afrique</vt:lpstr>
      <vt:lpstr>Le cadre de l’UIT-T</vt:lpstr>
      <vt:lpstr>Les normes de l'UIT-T</vt:lpstr>
      <vt:lpstr>Groupes d'études UIT-T</vt:lpstr>
      <vt:lpstr>Groupe d’études 12 de l’UIT-T - Performance, QoS et QoE</vt:lpstr>
      <vt:lpstr>Groupe d’études 12 (Période d'études 2013-2016) Performance, QoS et QoE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Equipe de direction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ITU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Telecommunication  Union</dc:title>
  <dc:creator>P.Rosa</dc:creator>
  <cp:lastModifiedBy>TALIB Hassan</cp:lastModifiedBy>
  <cp:revision>593</cp:revision>
  <cp:lastPrinted>2001-11-25T13:41:09Z</cp:lastPrinted>
  <dcterms:created xsi:type="dcterms:W3CDTF">2007-02-20T15:47:31Z</dcterms:created>
  <dcterms:modified xsi:type="dcterms:W3CDTF">2013-07-12T12:57:10Z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0x010100916E0D618E37BE47BCAC3BA870930402</vt:lpwstr>
  </property>
</Properties>
</file>