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2" r:id="rId4"/>
    <p:sldId id="260" r:id="rId5"/>
    <p:sldId id="264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13895-6C00-4156-897A-EA400DFD2386}" type="datetimeFigureOut">
              <a:rPr lang="en-US" smtClean="0"/>
              <a:t>4/1/2017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BB9F2AE-3FDE-4DA5-B229-0BD8AFF029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483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13895-6C00-4156-897A-EA400DFD2386}" type="datetimeFigureOut">
              <a:rPr lang="en-US" smtClean="0"/>
              <a:t>4/1/2017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BB9F2AE-3FDE-4DA5-B229-0BD8AFF029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49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13895-6C00-4156-897A-EA400DFD2386}" type="datetimeFigureOut">
              <a:rPr lang="en-US" smtClean="0"/>
              <a:t>4/1/2017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BB9F2AE-3FDE-4DA5-B229-0BD8AFF02904}" type="slidenum">
              <a:rPr lang="en-US" smtClean="0"/>
              <a:t>‹Nº›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9750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13895-6C00-4156-897A-EA400DFD2386}" type="datetimeFigureOut">
              <a:rPr lang="en-US" smtClean="0"/>
              <a:t>4/1/2017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BB9F2AE-3FDE-4DA5-B229-0BD8AFF029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33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13895-6C00-4156-897A-EA400DFD2386}" type="datetimeFigureOut">
              <a:rPr lang="en-US" smtClean="0"/>
              <a:t>4/1/2017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BB9F2AE-3FDE-4DA5-B229-0BD8AFF02904}" type="slidenum">
              <a:rPr lang="en-US" smtClean="0"/>
              <a:t>‹Nº›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8182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13895-6C00-4156-897A-EA400DFD2386}" type="datetimeFigureOut">
              <a:rPr lang="en-US" smtClean="0"/>
              <a:t>4/1/2017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BB9F2AE-3FDE-4DA5-B229-0BD8AFF029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688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13895-6C00-4156-897A-EA400DFD2386}" type="datetimeFigureOut">
              <a:rPr lang="en-US" smtClean="0"/>
              <a:t>4/1/2017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F2AE-3FDE-4DA5-B229-0BD8AFF029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243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13895-6C00-4156-897A-EA400DFD2386}" type="datetimeFigureOut">
              <a:rPr lang="en-US" smtClean="0"/>
              <a:t>4/1/2017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F2AE-3FDE-4DA5-B229-0BD8AFF029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41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13895-6C00-4156-897A-EA400DFD2386}" type="datetimeFigureOut">
              <a:rPr lang="en-US" smtClean="0"/>
              <a:t>4/1/2017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F2AE-3FDE-4DA5-B229-0BD8AFF029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069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13895-6C00-4156-897A-EA400DFD2386}" type="datetimeFigureOut">
              <a:rPr lang="en-US" smtClean="0"/>
              <a:t>4/1/2017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BB9F2AE-3FDE-4DA5-B229-0BD8AFF029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692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13895-6C00-4156-897A-EA400DFD2386}" type="datetimeFigureOut">
              <a:rPr lang="en-US" smtClean="0"/>
              <a:t>4/1/2017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BB9F2AE-3FDE-4DA5-B229-0BD8AFF029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373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13895-6C00-4156-897A-EA400DFD2386}" type="datetimeFigureOut">
              <a:rPr lang="en-US" smtClean="0"/>
              <a:t>4/1/2017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BB9F2AE-3FDE-4DA5-B229-0BD8AFF029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77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13895-6C00-4156-897A-EA400DFD2386}" type="datetimeFigureOut">
              <a:rPr lang="en-US" smtClean="0"/>
              <a:t>4/1/2017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F2AE-3FDE-4DA5-B229-0BD8AFF029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22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13895-6C00-4156-897A-EA400DFD2386}" type="datetimeFigureOut">
              <a:rPr lang="en-US" smtClean="0"/>
              <a:t>4/1/2017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F2AE-3FDE-4DA5-B229-0BD8AFF029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7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13895-6C00-4156-897A-EA400DFD2386}" type="datetimeFigureOut">
              <a:rPr lang="en-US" smtClean="0"/>
              <a:t>4/1/2017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F2AE-3FDE-4DA5-B229-0BD8AFF029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84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13895-6C00-4156-897A-EA400DFD2386}" type="datetimeFigureOut">
              <a:rPr lang="en-US" smtClean="0"/>
              <a:t>4/1/2017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BB9F2AE-3FDE-4DA5-B229-0BD8AFF029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650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13895-6C00-4156-897A-EA400DFD2386}" type="datetimeFigureOut">
              <a:rPr lang="en-US" smtClean="0"/>
              <a:t>4/1/2017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BB9F2AE-3FDE-4DA5-B229-0BD8AFF029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926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1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176" y="914401"/>
            <a:ext cx="10036209" cy="564536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92" y="266450"/>
            <a:ext cx="1371187" cy="1505592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906073" y="1402709"/>
            <a:ext cx="10109915" cy="42780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s-ES" sz="240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s-ES" sz="3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PLAN DE DESARROLLO - VIVE EL CAMBIO</a:t>
            </a:r>
          </a:p>
          <a:p>
            <a:pPr algn="ctr"/>
            <a:endParaRPr lang="es-ES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ES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s-ES" sz="3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LINEA ESTRATEGICA -POPAYAN ECOEFICIENTE</a:t>
            </a:r>
          </a:p>
          <a:p>
            <a:pPr algn="ctr"/>
            <a:endParaRPr lang="es-ES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ES" sz="320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s-ES" sz="3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PROGRAMA GESTION AMBIENTAL DEL TERRITORIO</a:t>
            </a:r>
            <a:r>
              <a:rPr lang="es-ES" sz="3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endParaRPr lang="es-E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152" y="5901273"/>
            <a:ext cx="2119648" cy="95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2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92" y="266450"/>
            <a:ext cx="1371187" cy="1505592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906073" y="1402709"/>
            <a:ext cx="10109915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s-E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s-E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Nuestro Reto</a:t>
            </a:r>
          </a:p>
          <a:p>
            <a:pPr algn="ctr"/>
            <a:endParaRPr lang="es-ES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s-MX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Promover </a:t>
            </a:r>
            <a:r>
              <a:rPr lang="es-MX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 modelo de ciudad Sostenible, Emprendedora, Competitiva y Segura, abierta y propositiva a la innovación y a las nuevas tecnologías, en la que sus habitantes se preparan para responder a los retos que implica el liderazgo académico, político, cultural y económico en la </a:t>
            </a:r>
            <a:r>
              <a:rPr lang="es-MX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región, en el país y a nivel internacional.</a:t>
            </a:r>
            <a:endParaRPr lang="es-E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2152" y="5901273"/>
            <a:ext cx="2119648" cy="95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64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92" y="266450"/>
            <a:ext cx="1371187" cy="150559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2152" y="5901273"/>
            <a:ext cx="2119648" cy="956786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404055" y="617245"/>
            <a:ext cx="9302841" cy="4373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sz="2800" b="1" i="1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hemos adelantado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MX" sz="1200" dirty="0">
              <a:solidFill>
                <a:srgbClr val="22222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s-MX" sz="20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implementación del  Sistema integral de  Gestión ambiental </a:t>
            </a:r>
            <a:r>
              <a:rPr lang="es-MX" sz="20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Municipal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Comercialización </a:t>
            </a:r>
            <a:r>
              <a:rPr lang="es-MX" sz="20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productos netamente de nuestro Municipio invitando a consumir lo nuestro, son  30 productores organizados en una red (Justo Pipián) </a:t>
            </a:r>
            <a:r>
              <a:rPr lang="es-MX" sz="20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capacitados </a:t>
            </a:r>
            <a:r>
              <a:rPr lang="es-MX" sz="20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 Emprendimiento para fortalecer y consolidar su plan de </a:t>
            </a:r>
            <a:r>
              <a:rPr lang="es-MX" sz="20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negocio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Recuperación </a:t>
            </a:r>
            <a:r>
              <a:rPr lang="es-MX" sz="20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suelos a través de abonos orgánicos </a:t>
            </a:r>
            <a:r>
              <a:rPr lang="es-MX" sz="20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mineralizados - </a:t>
            </a:r>
            <a:r>
              <a:rPr lang="es-MX" sz="20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producción más limpia y sana. </a:t>
            </a:r>
            <a:endParaRPr lang="es-MX" sz="2000" dirty="0" smtClean="0">
              <a:solidFill>
                <a:srgbClr val="22222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Transversal </a:t>
            </a:r>
            <a:r>
              <a:rPr lang="es-MX" sz="20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ello se trabaja el plan de </a:t>
            </a:r>
            <a:r>
              <a:rPr lang="es-MX" sz="20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gestión integral </a:t>
            </a:r>
            <a:r>
              <a:rPr lang="es-MX" sz="20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residuos </a:t>
            </a:r>
            <a:r>
              <a:rPr lang="es-MX" sz="20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sólidos- Popayán me pertenece Limpia.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Inclusión de recicladores buscando dignificar su trabajo - Implementación de una planta para la obtención de postes a base de plástico reciclado.</a:t>
            </a:r>
            <a:endParaRPr lang="es-MX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07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670" y="365125"/>
            <a:ext cx="1371187" cy="150559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2152" y="5901273"/>
            <a:ext cx="2119648" cy="95678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987899" y="862885"/>
            <a:ext cx="7315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Que cambio estamos generando</a:t>
            </a:r>
          </a:p>
          <a:p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Activar nuestra economía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Posicionamiento Turístico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Consumir lo nuestro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Cultura de reciclaje llevado a la transformación de la materia prima  (plástico – material vegetal de galerías).</a:t>
            </a:r>
          </a:p>
          <a:p>
            <a:endParaRPr lang="es-MX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27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670" y="365125"/>
            <a:ext cx="1371187" cy="150559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2152" y="5901273"/>
            <a:ext cx="2119648" cy="95678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987899" y="862885"/>
            <a:ext cx="7315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Banco de imágenes</a:t>
            </a:r>
          </a:p>
          <a:p>
            <a:endParaRPr lang="es-MX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899" y="1647962"/>
            <a:ext cx="1350000" cy="1800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857" y="1647962"/>
            <a:ext cx="1350000" cy="180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794" y="1647962"/>
            <a:ext cx="3200000" cy="180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876" y="1647962"/>
            <a:ext cx="3200000" cy="180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898" y="3992451"/>
            <a:ext cx="1389911" cy="231651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151" y="3917948"/>
            <a:ext cx="1430747" cy="238457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15646" y="4014104"/>
            <a:ext cx="2425497" cy="1835494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661" y="3719101"/>
            <a:ext cx="3190875" cy="234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2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n para imagen procesiones de semana santa popay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029" y="365125"/>
            <a:ext cx="8335314" cy="523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2508697" y="940157"/>
            <a:ext cx="787167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GRACIAS</a:t>
            </a:r>
          </a:p>
          <a:p>
            <a:pPr algn="ctr"/>
            <a:endParaRPr lang="es-ES" sz="5400" b="1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algn="ctr"/>
            <a:r>
              <a:rPr lang="es-ES" sz="5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Los esperamos en nuestra semana mayor </a:t>
            </a:r>
            <a:endParaRPr lang="es-ES" sz="5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38667" y="4471767"/>
            <a:ext cx="10854253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s-ES" b="1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algn="ctr"/>
            <a:endParaRPr lang="es-ES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algn="ctr"/>
            <a:endParaRPr lang="es-ES" b="1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algn="ctr"/>
            <a:r>
              <a:rPr lang="es-ES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Equipo </a:t>
            </a:r>
            <a:r>
              <a:rPr lang="es-ES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Vive </a:t>
            </a:r>
            <a:r>
              <a:rPr lang="es-ES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el </a:t>
            </a:r>
            <a:r>
              <a:rPr lang="es-ES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Cambio: Por </a:t>
            </a:r>
            <a:r>
              <a:rPr lang="es-ES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un </a:t>
            </a:r>
            <a:r>
              <a:rPr lang="es-ES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Popayán con </a:t>
            </a:r>
            <a:r>
              <a:rPr lang="es-ES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desarrollo económico</a:t>
            </a:r>
            <a:r>
              <a:rPr lang="es-ES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, incluyente y </a:t>
            </a:r>
            <a:r>
              <a:rPr lang="es-ES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competitivo -  </a:t>
            </a:r>
            <a:endParaRPr lang="es-ES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algn="ctr"/>
            <a:r>
              <a:rPr lang="es-ES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Eco-eficiente</a:t>
            </a:r>
            <a:endParaRPr lang="es-ES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algn="ctr"/>
            <a:endParaRPr lang="es-ES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algn="ctr"/>
            <a:r>
              <a:rPr lang="es-ES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endParaRPr lang="es-ES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2152" y="5901273"/>
            <a:ext cx="2119648" cy="95678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670" y="365125"/>
            <a:ext cx="1371187" cy="150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95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DAE83719FB2141981D8E67B3E30728" ma:contentTypeVersion="1" ma:contentTypeDescription="Create a new document." ma:contentTypeScope="" ma:versionID="6a9e9016f790dd7da19f3d5b3f2dce3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A81A47-9D4E-4174-8FB5-EB4B59AE0273}"/>
</file>

<file path=customXml/itemProps2.xml><?xml version="1.0" encoding="utf-8"?>
<ds:datastoreItem xmlns:ds="http://schemas.openxmlformats.org/officeDocument/2006/customXml" ds:itemID="{7BEEE5FE-2AF7-4962-B8B0-1C7B82BBD4AE}"/>
</file>

<file path=customXml/itemProps3.xml><?xml version="1.0" encoding="utf-8"?>
<ds:datastoreItem xmlns:ds="http://schemas.openxmlformats.org/officeDocument/2006/customXml" ds:itemID="{CF48FC1B-4FA8-4124-A9CB-21D995491AC4}"/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144</Words>
  <Application>Microsoft Office PowerPoint</Application>
  <PresentationFormat>Panorámica</PresentationFormat>
  <Paragraphs>38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Calibri</vt:lpstr>
      <vt:lpstr>Century Gothic</vt:lpstr>
      <vt:lpstr>Times New Roman</vt:lpstr>
      <vt:lpstr>Wingdings 3</vt:lpstr>
      <vt:lpstr>Espiral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DE EJECUCIÓN PRESUPUESTAL Y PROYECCION</dc:title>
  <dc:creator>Karina Muñoz Montenegro</dc:creator>
  <cp:lastModifiedBy>Usuario</cp:lastModifiedBy>
  <cp:revision>20</cp:revision>
  <dcterms:modified xsi:type="dcterms:W3CDTF">2017-04-02T02:32:48Z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0x0101005CDAE83719FB2141981D8E67B3E30728</vt:lpwstr>
  </property>
</Properties>
</file>