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slideMasters/slideMaster3.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6.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7.xml" ContentType="application/vnd.openxmlformats-officedocument.presentationml.tags+xml"/>
  <Override PartName="/ppt/tags/tag3.xml" ContentType="application/vnd.openxmlformats-officedocument.presentationml.tags+xml"/>
  <Override PartName="/ppt/tags/tag1.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2.xml" ContentType="application/vnd.openxmlformats-officedocument.presentationml.tags+xml"/>
  <Override PartName="/ppt/tags/tag1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 id="2147483718" r:id="rId2"/>
    <p:sldMasterId id="2147483733" r:id="rId3"/>
  </p:sldMasterIdLst>
  <p:notesMasterIdLst>
    <p:notesMasterId r:id="rId24"/>
  </p:notesMasterIdLst>
  <p:handoutMasterIdLst>
    <p:handoutMasterId r:id="rId25"/>
  </p:handoutMasterIdLst>
  <p:sldIdLst>
    <p:sldId id="375" r:id="rId4"/>
    <p:sldId id="404" r:id="rId5"/>
    <p:sldId id="405" r:id="rId6"/>
    <p:sldId id="273" r:id="rId7"/>
    <p:sldId id="261" r:id="rId8"/>
    <p:sldId id="332" r:id="rId9"/>
    <p:sldId id="373" r:id="rId10"/>
    <p:sldId id="374" r:id="rId11"/>
    <p:sldId id="372" r:id="rId12"/>
    <p:sldId id="406" r:id="rId13"/>
    <p:sldId id="401" r:id="rId14"/>
    <p:sldId id="402" r:id="rId15"/>
    <p:sldId id="403" r:id="rId16"/>
    <p:sldId id="376" r:id="rId17"/>
    <p:sldId id="377" r:id="rId18"/>
    <p:sldId id="378" r:id="rId19"/>
    <p:sldId id="379" r:id="rId20"/>
    <p:sldId id="381" r:id="rId21"/>
    <p:sldId id="387" r:id="rId22"/>
    <p:sldId id="39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21" clrIdx="0">
    <p:extLst/>
  </p:cmAuthor>
  <p:cmAuthor id="2" name="Laura Landaburu Ortega" initials="LLO"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D400"/>
    <a:srgbClr val="80BCD3"/>
    <a:srgbClr val="99C634"/>
    <a:srgbClr val="575757"/>
    <a:srgbClr val="2D6823"/>
    <a:srgbClr val="B4B4B4"/>
    <a:srgbClr val="C9FF4F"/>
    <a:srgbClr val="197293"/>
    <a:srgbClr val="B8B8B8"/>
    <a:srgbClr val="75AA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96" autoAdjust="0"/>
    <p:restoredTop sz="95982" autoAdjust="0"/>
  </p:normalViewPr>
  <p:slideViewPr>
    <p:cSldViewPr snapToGrid="0">
      <p:cViewPr varScale="1">
        <p:scale>
          <a:sx n="117" d="100"/>
          <a:sy n="117" d="100"/>
        </p:scale>
        <p:origin x="1944" y="168"/>
      </p:cViewPr>
      <p:guideLst>
        <p:guide orient="horz" pos="2160"/>
        <p:guide pos="2880"/>
      </p:guideLst>
    </p:cSldViewPr>
  </p:slideViewPr>
  <p:notesTextViewPr>
    <p:cViewPr>
      <p:scale>
        <a:sx n="100" d="100"/>
        <a:sy n="100" d="100"/>
      </p:scale>
      <p:origin x="0" y="0"/>
    </p:cViewPr>
  </p:notesTextViewPr>
  <p:notesViewPr>
    <p:cSldViewPr snapToGrid="0">
      <p:cViewPr varScale="1">
        <p:scale>
          <a:sx n="57" d="100"/>
          <a:sy n="57" d="100"/>
        </p:scale>
        <p:origin x="198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ommentAuthors" Target="commentAuthors.xml"/><Relationship Id="rId13" Type="http://schemas.openxmlformats.org/officeDocument/2006/relationships/slide" Target="slides/slide10.xml"/><Relationship Id="rId18" Type="http://schemas.openxmlformats.org/officeDocument/2006/relationships/slide" Target="slides/slide15.xml"/><Relationship Id="rId21" Type="http://schemas.openxmlformats.org/officeDocument/2006/relationships/slide" Target="slides/slide18.xml"/><Relationship Id="rId3" Type="http://schemas.openxmlformats.org/officeDocument/2006/relationships/slideMaster" Target="slideMasters/slideMaster3.xml"/><Relationship Id="rId25" Type="http://schemas.openxmlformats.org/officeDocument/2006/relationships/handoutMaster" Target="handoutMasters/handoutMaster1.xml"/><Relationship Id="rId12" Type="http://schemas.openxmlformats.org/officeDocument/2006/relationships/slide" Target="slides/slide9.xml"/><Relationship Id="rId17" Type="http://schemas.openxmlformats.org/officeDocument/2006/relationships/slide" Target="slides/slide14.xml"/><Relationship Id="rId7" Type="http://schemas.openxmlformats.org/officeDocument/2006/relationships/slide" Target="slides/slide4.xml"/><Relationship Id="rId33" Type="http://schemas.openxmlformats.org/officeDocument/2006/relationships/customXml" Target="../customXml/item3.xml"/><Relationship Id="rId20" Type="http://schemas.openxmlformats.org/officeDocument/2006/relationships/slide" Target="slides/slide17.xml"/><Relationship Id="rId29" Type="http://schemas.openxmlformats.org/officeDocument/2006/relationships/theme" Target="theme/theme1.xml"/><Relationship Id="rId16" Type="http://schemas.openxmlformats.org/officeDocument/2006/relationships/slide" Target="slides/slide13.xml"/><Relationship Id="rId2" Type="http://schemas.openxmlformats.org/officeDocument/2006/relationships/slideMaster" Target="slideMasters/slideMaster2.xml"/><Relationship Id="rId24" Type="http://schemas.openxmlformats.org/officeDocument/2006/relationships/notesMaster" Target="notesMasters/notesMaster1.xml"/><Relationship Id="rId11"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 Target="slides/slide3.xml"/><Relationship Id="rId32" Type="http://schemas.openxmlformats.org/officeDocument/2006/relationships/customXml" Target="../customXml/item2.xml"/><Relationship Id="rId23" Type="http://schemas.openxmlformats.org/officeDocument/2006/relationships/slide" Target="slides/slide20.xml"/><Relationship Id="rId28" Type="http://schemas.openxmlformats.org/officeDocument/2006/relationships/viewProps" Target="viewProps.xml"/><Relationship Id="rId15" Type="http://schemas.openxmlformats.org/officeDocument/2006/relationships/slide" Target="slides/slide12.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1.xml"/><Relationship Id="rId9" Type="http://schemas.openxmlformats.org/officeDocument/2006/relationships/slide" Target="slides/slide6.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 Id="rId14" Type="http://schemas.openxmlformats.org/officeDocument/2006/relationships/slide" Target="slides/slide11.xml"/><Relationship Id="rId4" Type="http://schemas.openxmlformats.org/officeDocument/2006/relationships/slide" Target="slides/slid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2D534-D7CD-404B-846B-DAB15DCFBDC7}"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s-ES"/>
        </a:p>
      </dgm:t>
    </dgm:pt>
    <dgm:pt modelId="{2758A60A-0FFB-B243-AE45-1AECC7C8F2DF}">
      <dgm:prSet phldrT="[Texto]"/>
      <dgm:spPr/>
      <dgm:t>
        <a:bodyPr/>
        <a:lstStyle/>
        <a:p>
          <a:r>
            <a:rPr lang="es-ES" dirty="0" smtClean="0">
              <a:solidFill>
                <a:srgbClr val="FFFFFF"/>
              </a:solidFill>
            </a:rPr>
            <a:t>Conocimiento mejores prácticas</a:t>
          </a:r>
          <a:endParaRPr lang="es-ES" dirty="0">
            <a:solidFill>
              <a:srgbClr val="FFFFFF"/>
            </a:solidFill>
          </a:endParaRPr>
        </a:p>
      </dgm:t>
    </dgm:pt>
    <dgm:pt modelId="{3BF06377-95EA-8649-84B5-D253AD67D9A9}" type="parTrans" cxnId="{4FE5C06A-B5F7-3447-B174-A6D31CD98E76}">
      <dgm:prSet/>
      <dgm:spPr/>
      <dgm:t>
        <a:bodyPr/>
        <a:lstStyle/>
        <a:p>
          <a:endParaRPr lang="es-ES"/>
        </a:p>
      </dgm:t>
    </dgm:pt>
    <dgm:pt modelId="{9036059A-2F20-4647-8F81-BD7C0EBE9ED0}" type="sibTrans" cxnId="{4FE5C06A-B5F7-3447-B174-A6D31CD98E76}">
      <dgm:prSet/>
      <dgm:spPr/>
      <dgm:t>
        <a:bodyPr/>
        <a:lstStyle/>
        <a:p>
          <a:endParaRPr lang="es-ES"/>
        </a:p>
      </dgm:t>
    </dgm:pt>
    <dgm:pt modelId="{A76C8945-9E31-FE44-96F2-5545950D5BE5}">
      <dgm:prSet phldrT="[Texto]"/>
      <dgm:spPr/>
      <dgm:t>
        <a:bodyPr/>
        <a:lstStyle/>
        <a:p>
          <a:r>
            <a:rPr lang="es-ES" dirty="0" smtClean="0">
              <a:solidFill>
                <a:srgbClr val="FFFFFF"/>
              </a:solidFill>
            </a:rPr>
            <a:t>Enfoque multisectorial y territorial</a:t>
          </a:r>
          <a:endParaRPr lang="es-ES" dirty="0">
            <a:solidFill>
              <a:srgbClr val="FFFFFF"/>
            </a:solidFill>
          </a:endParaRPr>
        </a:p>
      </dgm:t>
    </dgm:pt>
    <dgm:pt modelId="{84C8440E-D9EC-DE4C-B735-EF9D0F43984F}" type="parTrans" cxnId="{8FFA0DAA-52D5-1244-A19D-B1029499A612}">
      <dgm:prSet/>
      <dgm:spPr/>
      <dgm:t>
        <a:bodyPr/>
        <a:lstStyle/>
        <a:p>
          <a:endParaRPr lang="es-ES"/>
        </a:p>
      </dgm:t>
    </dgm:pt>
    <dgm:pt modelId="{14B5C3C0-9C89-B243-995A-AEBE89B935D5}" type="sibTrans" cxnId="{8FFA0DAA-52D5-1244-A19D-B1029499A612}">
      <dgm:prSet/>
      <dgm:spPr/>
      <dgm:t>
        <a:bodyPr/>
        <a:lstStyle/>
        <a:p>
          <a:endParaRPr lang="es-ES"/>
        </a:p>
      </dgm:t>
    </dgm:pt>
    <dgm:pt modelId="{1F3F1F17-A99C-4F43-8CC1-F39FB70429D9}">
      <dgm:prSet phldrT="[Texto]"/>
      <dgm:spPr/>
      <dgm:t>
        <a:bodyPr/>
        <a:lstStyle/>
        <a:p>
          <a:r>
            <a:rPr lang="es-ES" dirty="0" smtClean="0">
              <a:solidFill>
                <a:srgbClr val="FFFFFF"/>
              </a:solidFill>
            </a:rPr>
            <a:t>Red de expertos</a:t>
          </a:r>
        </a:p>
        <a:p>
          <a:endParaRPr lang="es-ES" dirty="0">
            <a:solidFill>
              <a:srgbClr val="1D3D57"/>
            </a:solidFill>
          </a:endParaRPr>
        </a:p>
      </dgm:t>
    </dgm:pt>
    <dgm:pt modelId="{D734ADE8-20DD-A746-8257-C8A80BCFF4AB}" type="parTrans" cxnId="{F9BA90D7-C7ED-4942-AF4A-24A56201A0A5}">
      <dgm:prSet/>
      <dgm:spPr/>
      <dgm:t>
        <a:bodyPr/>
        <a:lstStyle/>
        <a:p>
          <a:endParaRPr lang="es-ES"/>
        </a:p>
      </dgm:t>
    </dgm:pt>
    <dgm:pt modelId="{64F14092-2479-EC45-9960-B95676A68BB7}" type="sibTrans" cxnId="{F9BA90D7-C7ED-4942-AF4A-24A56201A0A5}">
      <dgm:prSet/>
      <dgm:spPr/>
      <dgm:t>
        <a:bodyPr/>
        <a:lstStyle/>
        <a:p>
          <a:endParaRPr lang="es-ES"/>
        </a:p>
      </dgm:t>
    </dgm:pt>
    <dgm:pt modelId="{558DEC4A-886B-9345-B3EF-49E38AEE27C8}" type="pres">
      <dgm:prSet presAssocID="{9042D534-D7CD-404B-846B-DAB15DCFBDC7}" presName="rootnode" presStyleCnt="0">
        <dgm:presLayoutVars>
          <dgm:chMax/>
          <dgm:chPref/>
          <dgm:dir/>
          <dgm:animLvl val="lvl"/>
        </dgm:presLayoutVars>
      </dgm:prSet>
      <dgm:spPr/>
      <dgm:t>
        <a:bodyPr/>
        <a:lstStyle/>
        <a:p>
          <a:endParaRPr lang="es-ES"/>
        </a:p>
      </dgm:t>
    </dgm:pt>
    <dgm:pt modelId="{C5FC0A7C-B65B-8449-93E5-E8896E75FA6E}" type="pres">
      <dgm:prSet presAssocID="{2758A60A-0FFB-B243-AE45-1AECC7C8F2DF}" presName="composite" presStyleCnt="0"/>
      <dgm:spPr/>
    </dgm:pt>
    <dgm:pt modelId="{3D2C2408-0B44-0744-B8E0-2BC30C03D2A9}" type="pres">
      <dgm:prSet presAssocID="{2758A60A-0FFB-B243-AE45-1AECC7C8F2DF}" presName="LShape" presStyleLbl="alignNode1" presStyleIdx="0" presStyleCnt="5"/>
      <dgm:spPr>
        <a:solidFill>
          <a:srgbClr val="1D3D57"/>
        </a:solidFill>
        <a:effectLst/>
      </dgm:spPr>
      <dgm:t>
        <a:bodyPr/>
        <a:lstStyle/>
        <a:p>
          <a:endParaRPr lang="es-ES"/>
        </a:p>
      </dgm:t>
    </dgm:pt>
    <dgm:pt modelId="{7870538E-9916-F548-9AC1-89EFA231707E}" type="pres">
      <dgm:prSet presAssocID="{2758A60A-0FFB-B243-AE45-1AECC7C8F2DF}" presName="ParentText" presStyleLbl="revTx" presStyleIdx="0" presStyleCnt="3">
        <dgm:presLayoutVars>
          <dgm:chMax val="0"/>
          <dgm:chPref val="0"/>
          <dgm:bulletEnabled val="1"/>
        </dgm:presLayoutVars>
      </dgm:prSet>
      <dgm:spPr/>
      <dgm:t>
        <a:bodyPr/>
        <a:lstStyle/>
        <a:p>
          <a:endParaRPr lang="es-ES"/>
        </a:p>
      </dgm:t>
    </dgm:pt>
    <dgm:pt modelId="{CF054AED-391C-0348-8BA0-DAE82C926FB8}" type="pres">
      <dgm:prSet presAssocID="{2758A60A-0FFB-B243-AE45-1AECC7C8F2DF}" presName="Triangle" presStyleLbl="alignNode1" presStyleIdx="1" presStyleCnt="5"/>
      <dgm:spPr>
        <a:solidFill>
          <a:srgbClr val="1D3D57"/>
        </a:solidFill>
        <a:effectLst/>
      </dgm:spPr>
      <dgm:t>
        <a:bodyPr/>
        <a:lstStyle/>
        <a:p>
          <a:endParaRPr lang="es-ES"/>
        </a:p>
      </dgm:t>
    </dgm:pt>
    <dgm:pt modelId="{B64C084E-AEA0-9B4A-ABA7-440647E68B59}" type="pres">
      <dgm:prSet presAssocID="{9036059A-2F20-4647-8F81-BD7C0EBE9ED0}" presName="sibTrans" presStyleCnt="0"/>
      <dgm:spPr/>
    </dgm:pt>
    <dgm:pt modelId="{00255547-082C-AE42-A9E1-91C2EA7F2520}" type="pres">
      <dgm:prSet presAssocID="{9036059A-2F20-4647-8F81-BD7C0EBE9ED0}" presName="space" presStyleCnt="0"/>
      <dgm:spPr/>
    </dgm:pt>
    <dgm:pt modelId="{ABFEC5F2-A891-C748-B392-A0B544D47E97}" type="pres">
      <dgm:prSet presAssocID="{A76C8945-9E31-FE44-96F2-5545950D5BE5}" presName="composite" presStyleCnt="0"/>
      <dgm:spPr/>
    </dgm:pt>
    <dgm:pt modelId="{2CE1C08A-36B4-A046-9A6C-8EEE2AB20772}" type="pres">
      <dgm:prSet presAssocID="{A76C8945-9E31-FE44-96F2-5545950D5BE5}" presName="LShape" presStyleLbl="alignNode1" presStyleIdx="2" presStyleCnt="5"/>
      <dgm:spPr>
        <a:solidFill>
          <a:srgbClr val="1D3D57"/>
        </a:solidFill>
        <a:effectLst/>
      </dgm:spPr>
      <dgm:t>
        <a:bodyPr/>
        <a:lstStyle/>
        <a:p>
          <a:endParaRPr lang="es-ES"/>
        </a:p>
      </dgm:t>
    </dgm:pt>
    <dgm:pt modelId="{382CF655-8E59-BF45-B4E3-7DDF9495CD9A}" type="pres">
      <dgm:prSet presAssocID="{A76C8945-9E31-FE44-96F2-5545950D5BE5}" presName="ParentText" presStyleLbl="revTx" presStyleIdx="1" presStyleCnt="3">
        <dgm:presLayoutVars>
          <dgm:chMax val="0"/>
          <dgm:chPref val="0"/>
          <dgm:bulletEnabled val="1"/>
        </dgm:presLayoutVars>
      </dgm:prSet>
      <dgm:spPr/>
      <dgm:t>
        <a:bodyPr/>
        <a:lstStyle/>
        <a:p>
          <a:endParaRPr lang="es-ES"/>
        </a:p>
      </dgm:t>
    </dgm:pt>
    <dgm:pt modelId="{BD9F12C0-74B6-3E4F-AC67-4251C06B3EDF}" type="pres">
      <dgm:prSet presAssocID="{A76C8945-9E31-FE44-96F2-5545950D5BE5}" presName="Triangle" presStyleLbl="alignNode1" presStyleIdx="3" presStyleCnt="5"/>
      <dgm:spPr>
        <a:solidFill>
          <a:srgbClr val="1D3D57"/>
        </a:solidFill>
        <a:effectLst/>
      </dgm:spPr>
      <dgm:t>
        <a:bodyPr/>
        <a:lstStyle/>
        <a:p>
          <a:endParaRPr lang="es-ES"/>
        </a:p>
      </dgm:t>
    </dgm:pt>
    <dgm:pt modelId="{2A7FE88E-DDA3-E341-9EF5-FED491EDB8B2}" type="pres">
      <dgm:prSet presAssocID="{14B5C3C0-9C89-B243-995A-AEBE89B935D5}" presName="sibTrans" presStyleCnt="0"/>
      <dgm:spPr/>
    </dgm:pt>
    <dgm:pt modelId="{A35EA704-DAA4-324E-ABB1-FFDEB5FEC6C7}" type="pres">
      <dgm:prSet presAssocID="{14B5C3C0-9C89-B243-995A-AEBE89B935D5}" presName="space" presStyleCnt="0"/>
      <dgm:spPr/>
    </dgm:pt>
    <dgm:pt modelId="{B6272B56-B2FB-B342-85E2-D00896F87D2C}" type="pres">
      <dgm:prSet presAssocID="{1F3F1F17-A99C-4F43-8CC1-F39FB70429D9}" presName="composite" presStyleCnt="0"/>
      <dgm:spPr/>
    </dgm:pt>
    <dgm:pt modelId="{8CE202FB-C7AD-1440-8B59-05F4BAD94765}" type="pres">
      <dgm:prSet presAssocID="{1F3F1F17-A99C-4F43-8CC1-F39FB70429D9}" presName="LShape" presStyleLbl="alignNode1" presStyleIdx="4" presStyleCnt="5"/>
      <dgm:spPr>
        <a:solidFill>
          <a:srgbClr val="1D3D57"/>
        </a:solidFill>
        <a:effectLst/>
      </dgm:spPr>
      <dgm:t>
        <a:bodyPr/>
        <a:lstStyle/>
        <a:p>
          <a:endParaRPr lang="es-ES"/>
        </a:p>
      </dgm:t>
    </dgm:pt>
    <dgm:pt modelId="{E599F71E-A139-974B-A923-569B60013FCB}" type="pres">
      <dgm:prSet presAssocID="{1F3F1F17-A99C-4F43-8CC1-F39FB70429D9}" presName="ParentText" presStyleLbl="revTx" presStyleIdx="2" presStyleCnt="3">
        <dgm:presLayoutVars>
          <dgm:chMax val="0"/>
          <dgm:chPref val="0"/>
          <dgm:bulletEnabled val="1"/>
        </dgm:presLayoutVars>
      </dgm:prSet>
      <dgm:spPr/>
      <dgm:t>
        <a:bodyPr/>
        <a:lstStyle/>
        <a:p>
          <a:endParaRPr lang="es-ES"/>
        </a:p>
      </dgm:t>
    </dgm:pt>
  </dgm:ptLst>
  <dgm:cxnLst>
    <dgm:cxn modelId="{8FFA0DAA-52D5-1244-A19D-B1029499A612}" srcId="{9042D534-D7CD-404B-846B-DAB15DCFBDC7}" destId="{A76C8945-9E31-FE44-96F2-5545950D5BE5}" srcOrd="1" destOrd="0" parTransId="{84C8440E-D9EC-DE4C-B735-EF9D0F43984F}" sibTransId="{14B5C3C0-9C89-B243-995A-AEBE89B935D5}"/>
    <dgm:cxn modelId="{FC0C0480-9337-3F4C-A1E2-A89F148C2D2D}" type="presOf" srcId="{A76C8945-9E31-FE44-96F2-5545950D5BE5}" destId="{382CF655-8E59-BF45-B4E3-7DDF9495CD9A}" srcOrd="0" destOrd="0" presId="urn:microsoft.com/office/officeart/2009/3/layout/StepUpProcess"/>
    <dgm:cxn modelId="{0636C96C-DF7B-8E4E-956B-F90D04AC87A6}" type="presOf" srcId="{9042D534-D7CD-404B-846B-DAB15DCFBDC7}" destId="{558DEC4A-886B-9345-B3EF-49E38AEE27C8}" srcOrd="0" destOrd="0" presId="urn:microsoft.com/office/officeart/2009/3/layout/StepUpProcess"/>
    <dgm:cxn modelId="{4FE5C06A-B5F7-3447-B174-A6D31CD98E76}" srcId="{9042D534-D7CD-404B-846B-DAB15DCFBDC7}" destId="{2758A60A-0FFB-B243-AE45-1AECC7C8F2DF}" srcOrd="0" destOrd="0" parTransId="{3BF06377-95EA-8649-84B5-D253AD67D9A9}" sibTransId="{9036059A-2F20-4647-8F81-BD7C0EBE9ED0}"/>
    <dgm:cxn modelId="{F9BA90D7-C7ED-4942-AF4A-24A56201A0A5}" srcId="{9042D534-D7CD-404B-846B-DAB15DCFBDC7}" destId="{1F3F1F17-A99C-4F43-8CC1-F39FB70429D9}" srcOrd="2" destOrd="0" parTransId="{D734ADE8-20DD-A746-8257-C8A80BCFF4AB}" sibTransId="{64F14092-2479-EC45-9960-B95676A68BB7}"/>
    <dgm:cxn modelId="{FF334AF8-76F6-B844-B2D6-6679A707AFAC}" type="presOf" srcId="{2758A60A-0FFB-B243-AE45-1AECC7C8F2DF}" destId="{7870538E-9916-F548-9AC1-89EFA231707E}" srcOrd="0" destOrd="0" presId="urn:microsoft.com/office/officeart/2009/3/layout/StepUpProcess"/>
    <dgm:cxn modelId="{F01E6184-669E-6540-96B8-87DA6ADF9759}" type="presOf" srcId="{1F3F1F17-A99C-4F43-8CC1-F39FB70429D9}" destId="{E599F71E-A139-974B-A923-569B60013FCB}" srcOrd="0" destOrd="0" presId="urn:microsoft.com/office/officeart/2009/3/layout/StepUpProcess"/>
    <dgm:cxn modelId="{92973E68-2C1C-754D-989E-BE9C4B378FFF}" type="presParOf" srcId="{558DEC4A-886B-9345-B3EF-49E38AEE27C8}" destId="{C5FC0A7C-B65B-8449-93E5-E8896E75FA6E}" srcOrd="0" destOrd="0" presId="urn:microsoft.com/office/officeart/2009/3/layout/StepUpProcess"/>
    <dgm:cxn modelId="{6FACA17C-ED31-B24A-A8D5-4AD64CC1AD5D}" type="presParOf" srcId="{C5FC0A7C-B65B-8449-93E5-E8896E75FA6E}" destId="{3D2C2408-0B44-0744-B8E0-2BC30C03D2A9}" srcOrd="0" destOrd="0" presId="urn:microsoft.com/office/officeart/2009/3/layout/StepUpProcess"/>
    <dgm:cxn modelId="{507BA9D2-9125-5740-92B3-1D63BAF542AE}" type="presParOf" srcId="{C5FC0A7C-B65B-8449-93E5-E8896E75FA6E}" destId="{7870538E-9916-F548-9AC1-89EFA231707E}" srcOrd="1" destOrd="0" presId="urn:microsoft.com/office/officeart/2009/3/layout/StepUpProcess"/>
    <dgm:cxn modelId="{66EC1553-F240-1444-878D-8DF608D9CF15}" type="presParOf" srcId="{C5FC0A7C-B65B-8449-93E5-E8896E75FA6E}" destId="{CF054AED-391C-0348-8BA0-DAE82C926FB8}" srcOrd="2" destOrd="0" presId="urn:microsoft.com/office/officeart/2009/3/layout/StepUpProcess"/>
    <dgm:cxn modelId="{5DD293B0-966B-9E4B-BC2B-C625FA1C583F}" type="presParOf" srcId="{558DEC4A-886B-9345-B3EF-49E38AEE27C8}" destId="{B64C084E-AEA0-9B4A-ABA7-440647E68B59}" srcOrd="1" destOrd="0" presId="urn:microsoft.com/office/officeart/2009/3/layout/StepUpProcess"/>
    <dgm:cxn modelId="{1E9CAFA1-DCF0-D243-B52F-DA76B8252539}" type="presParOf" srcId="{B64C084E-AEA0-9B4A-ABA7-440647E68B59}" destId="{00255547-082C-AE42-A9E1-91C2EA7F2520}" srcOrd="0" destOrd="0" presId="urn:microsoft.com/office/officeart/2009/3/layout/StepUpProcess"/>
    <dgm:cxn modelId="{8E4CEC76-AF88-3742-93F3-293D81C508C5}" type="presParOf" srcId="{558DEC4A-886B-9345-B3EF-49E38AEE27C8}" destId="{ABFEC5F2-A891-C748-B392-A0B544D47E97}" srcOrd="2" destOrd="0" presId="urn:microsoft.com/office/officeart/2009/3/layout/StepUpProcess"/>
    <dgm:cxn modelId="{C7E7C5D9-2633-174A-AF37-F9C3C57FC763}" type="presParOf" srcId="{ABFEC5F2-A891-C748-B392-A0B544D47E97}" destId="{2CE1C08A-36B4-A046-9A6C-8EEE2AB20772}" srcOrd="0" destOrd="0" presId="urn:microsoft.com/office/officeart/2009/3/layout/StepUpProcess"/>
    <dgm:cxn modelId="{235FAE66-4FC5-F84B-9D99-E81F852D2E4B}" type="presParOf" srcId="{ABFEC5F2-A891-C748-B392-A0B544D47E97}" destId="{382CF655-8E59-BF45-B4E3-7DDF9495CD9A}" srcOrd="1" destOrd="0" presId="urn:microsoft.com/office/officeart/2009/3/layout/StepUpProcess"/>
    <dgm:cxn modelId="{594BB069-023D-DF46-83AF-E80636D1D70A}" type="presParOf" srcId="{ABFEC5F2-A891-C748-B392-A0B544D47E97}" destId="{BD9F12C0-74B6-3E4F-AC67-4251C06B3EDF}" srcOrd="2" destOrd="0" presId="urn:microsoft.com/office/officeart/2009/3/layout/StepUpProcess"/>
    <dgm:cxn modelId="{15E9FA65-E640-314C-8476-5D2AF07A4477}" type="presParOf" srcId="{558DEC4A-886B-9345-B3EF-49E38AEE27C8}" destId="{2A7FE88E-DDA3-E341-9EF5-FED491EDB8B2}" srcOrd="3" destOrd="0" presId="urn:microsoft.com/office/officeart/2009/3/layout/StepUpProcess"/>
    <dgm:cxn modelId="{A7DE62FD-7174-E945-A830-AE19AD887FC3}" type="presParOf" srcId="{2A7FE88E-DDA3-E341-9EF5-FED491EDB8B2}" destId="{A35EA704-DAA4-324E-ABB1-FFDEB5FEC6C7}" srcOrd="0" destOrd="0" presId="urn:microsoft.com/office/officeart/2009/3/layout/StepUpProcess"/>
    <dgm:cxn modelId="{77DE0847-2BE2-0F4F-8660-C24738A52DE3}" type="presParOf" srcId="{558DEC4A-886B-9345-B3EF-49E38AEE27C8}" destId="{B6272B56-B2FB-B342-85E2-D00896F87D2C}" srcOrd="4" destOrd="0" presId="urn:microsoft.com/office/officeart/2009/3/layout/StepUpProcess"/>
    <dgm:cxn modelId="{59342CA7-79FF-6C46-9055-9FF85713CCD8}" type="presParOf" srcId="{B6272B56-B2FB-B342-85E2-D00896F87D2C}" destId="{8CE202FB-C7AD-1440-8B59-05F4BAD94765}" srcOrd="0" destOrd="0" presId="urn:microsoft.com/office/officeart/2009/3/layout/StepUpProcess"/>
    <dgm:cxn modelId="{D8B64530-485F-FE41-9B0D-593D03289F16}" type="presParOf" srcId="{B6272B56-B2FB-B342-85E2-D00896F87D2C}" destId="{E599F71E-A139-974B-A923-569B60013FC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C2408-0B44-0744-B8E0-2BC30C03D2A9}">
      <dsp:nvSpPr>
        <dsp:cNvPr id="0" name=""/>
        <dsp:cNvSpPr/>
      </dsp:nvSpPr>
      <dsp:spPr>
        <a:xfrm rot="5400000">
          <a:off x="305066" y="1063924"/>
          <a:ext cx="912984" cy="1519186"/>
        </a:xfrm>
        <a:prstGeom prst="corner">
          <a:avLst>
            <a:gd name="adj1" fmla="val 16120"/>
            <a:gd name="adj2" fmla="val 16110"/>
          </a:avLst>
        </a:prstGeom>
        <a:solidFill>
          <a:srgbClr val="1D3D57"/>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870538E-9916-F548-9AC1-89EFA231707E}">
      <dsp:nvSpPr>
        <dsp:cNvPr id="0" name=""/>
        <dsp:cNvSpPr/>
      </dsp:nvSpPr>
      <dsp:spPr>
        <a:xfrm>
          <a:off x="152666" y="1517834"/>
          <a:ext cx="1371530" cy="1202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1700" kern="1200" dirty="0" smtClean="0">
              <a:solidFill>
                <a:srgbClr val="FFFFFF"/>
              </a:solidFill>
            </a:rPr>
            <a:t>Conocimiento mejores prácticas</a:t>
          </a:r>
          <a:endParaRPr lang="es-ES" sz="1700" kern="1200" dirty="0">
            <a:solidFill>
              <a:srgbClr val="FFFFFF"/>
            </a:solidFill>
          </a:endParaRPr>
        </a:p>
      </dsp:txBody>
      <dsp:txXfrm>
        <a:off x="152666" y="1517834"/>
        <a:ext cx="1371530" cy="1202226"/>
      </dsp:txXfrm>
    </dsp:sp>
    <dsp:sp modelId="{CF054AED-391C-0348-8BA0-DAE82C926FB8}">
      <dsp:nvSpPr>
        <dsp:cNvPr id="0" name=""/>
        <dsp:cNvSpPr/>
      </dsp:nvSpPr>
      <dsp:spPr>
        <a:xfrm>
          <a:off x="1265417" y="952080"/>
          <a:ext cx="258779" cy="258779"/>
        </a:xfrm>
        <a:prstGeom prst="triangle">
          <a:avLst>
            <a:gd name="adj" fmla="val 100000"/>
          </a:avLst>
        </a:prstGeom>
        <a:solidFill>
          <a:srgbClr val="1D3D57"/>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CE1C08A-36B4-A046-9A6C-8EEE2AB20772}">
      <dsp:nvSpPr>
        <dsp:cNvPr id="0" name=""/>
        <dsp:cNvSpPr/>
      </dsp:nvSpPr>
      <dsp:spPr>
        <a:xfrm rot="5400000">
          <a:off x="1984087" y="648449"/>
          <a:ext cx="912984" cy="1519186"/>
        </a:xfrm>
        <a:prstGeom prst="corner">
          <a:avLst>
            <a:gd name="adj1" fmla="val 16120"/>
            <a:gd name="adj2" fmla="val 16110"/>
          </a:avLst>
        </a:prstGeom>
        <a:solidFill>
          <a:srgbClr val="1D3D57"/>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82CF655-8E59-BF45-B4E3-7DDF9495CD9A}">
      <dsp:nvSpPr>
        <dsp:cNvPr id="0" name=""/>
        <dsp:cNvSpPr/>
      </dsp:nvSpPr>
      <dsp:spPr>
        <a:xfrm>
          <a:off x="1831687" y="1102359"/>
          <a:ext cx="1371530" cy="1202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1700" kern="1200" dirty="0" smtClean="0">
              <a:solidFill>
                <a:srgbClr val="FFFFFF"/>
              </a:solidFill>
            </a:rPr>
            <a:t>Enfoque multisectorial y territorial</a:t>
          </a:r>
          <a:endParaRPr lang="es-ES" sz="1700" kern="1200" dirty="0">
            <a:solidFill>
              <a:srgbClr val="FFFFFF"/>
            </a:solidFill>
          </a:endParaRPr>
        </a:p>
      </dsp:txBody>
      <dsp:txXfrm>
        <a:off x="1831687" y="1102359"/>
        <a:ext cx="1371530" cy="1202226"/>
      </dsp:txXfrm>
    </dsp:sp>
    <dsp:sp modelId="{BD9F12C0-74B6-3E4F-AC67-4251C06B3EDF}">
      <dsp:nvSpPr>
        <dsp:cNvPr id="0" name=""/>
        <dsp:cNvSpPr/>
      </dsp:nvSpPr>
      <dsp:spPr>
        <a:xfrm>
          <a:off x="2944438" y="536605"/>
          <a:ext cx="258779" cy="258779"/>
        </a:xfrm>
        <a:prstGeom prst="triangle">
          <a:avLst>
            <a:gd name="adj" fmla="val 100000"/>
          </a:avLst>
        </a:prstGeom>
        <a:solidFill>
          <a:srgbClr val="1D3D57"/>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CE202FB-C7AD-1440-8B59-05F4BAD94765}">
      <dsp:nvSpPr>
        <dsp:cNvPr id="0" name=""/>
        <dsp:cNvSpPr/>
      </dsp:nvSpPr>
      <dsp:spPr>
        <a:xfrm rot="5400000">
          <a:off x="3663107" y="232974"/>
          <a:ext cx="912984" cy="1519186"/>
        </a:xfrm>
        <a:prstGeom prst="corner">
          <a:avLst>
            <a:gd name="adj1" fmla="val 16120"/>
            <a:gd name="adj2" fmla="val 16110"/>
          </a:avLst>
        </a:prstGeom>
        <a:solidFill>
          <a:srgbClr val="1D3D57"/>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599F71E-A139-974B-A923-569B60013FCB}">
      <dsp:nvSpPr>
        <dsp:cNvPr id="0" name=""/>
        <dsp:cNvSpPr/>
      </dsp:nvSpPr>
      <dsp:spPr>
        <a:xfrm>
          <a:off x="3510708" y="686883"/>
          <a:ext cx="1371530" cy="1202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1700" kern="1200" dirty="0" smtClean="0">
              <a:solidFill>
                <a:srgbClr val="FFFFFF"/>
              </a:solidFill>
            </a:rPr>
            <a:t>Red de expertos</a:t>
          </a:r>
        </a:p>
        <a:p>
          <a:pPr lvl="0" algn="l" defTabSz="755650">
            <a:lnSpc>
              <a:spcPct val="90000"/>
            </a:lnSpc>
            <a:spcBef>
              <a:spcPct val="0"/>
            </a:spcBef>
            <a:spcAft>
              <a:spcPct val="35000"/>
            </a:spcAft>
          </a:pPr>
          <a:endParaRPr lang="es-ES" sz="1700" kern="1200" dirty="0">
            <a:solidFill>
              <a:srgbClr val="1D3D57"/>
            </a:solidFill>
          </a:endParaRPr>
        </a:p>
      </dsp:txBody>
      <dsp:txXfrm>
        <a:off x="3510708" y="686883"/>
        <a:ext cx="1371530" cy="120222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A05579-6A98-468D-8D9B-1C9443F10596}" type="datetimeFigureOut">
              <a:rPr lang="es-ES_tradnl" smtClean="0"/>
              <a:t>2/4/17</a:t>
            </a:fld>
            <a:endParaRPr lang="es-ES_trad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9BBE8C-D2D3-4073-A212-443A3AD2D5FC}" type="slidenum">
              <a:rPr lang="es-ES_tradnl" smtClean="0"/>
              <a:t>‹#›</a:t>
            </a:fld>
            <a:endParaRPr lang="es-ES_tradnl"/>
          </a:p>
        </p:txBody>
      </p:sp>
    </p:spTree>
    <p:extLst>
      <p:ext uri="{BB962C8B-B14F-4D97-AF65-F5344CB8AC3E}">
        <p14:creationId xmlns:p14="http://schemas.microsoft.com/office/powerpoint/2010/main" val="13057317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F9DCC-2CE8-45C4-B8CE-29A5BAA609A1}" type="datetimeFigureOut">
              <a:rPr lang="en-GB" smtClean="0"/>
              <a:t>02/04/2017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AB31A9-3937-48C1-9241-F2E8B0691A2E}" type="slidenum">
              <a:rPr lang="en-GB" smtClean="0"/>
              <a:t>‹#›</a:t>
            </a:fld>
            <a:endParaRPr lang="en-GB"/>
          </a:p>
        </p:txBody>
      </p:sp>
    </p:spTree>
    <p:extLst>
      <p:ext uri="{BB962C8B-B14F-4D97-AF65-F5344CB8AC3E}">
        <p14:creationId xmlns:p14="http://schemas.microsoft.com/office/powerpoint/2010/main" val="10204052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smtClean="0">
              <a:solidFill>
                <a:schemeClr val="accent2"/>
              </a:solidFill>
            </a:endParaRPr>
          </a:p>
          <a:p>
            <a:endParaRPr lang="en-GB" dirty="0"/>
          </a:p>
        </p:txBody>
      </p:sp>
      <p:sp>
        <p:nvSpPr>
          <p:cNvPr id="4" name="Slide Number Placeholder 3"/>
          <p:cNvSpPr>
            <a:spLocks noGrp="1"/>
          </p:cNvSpPr>
          <p:nvPr>
            <p:ph type="sldNum" sz="quarter" idx="10"/>
          </p:nvPr>
        </p:nvSpPr>
        <p:spPr/>
        <p:txBody>
          <a:bodyPr/>
          <a:lstStyle/>
          <a:p>
            <a:fld id="{42AB31A9-3937-48C1-9241-F2E8B0691A2E}"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760052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pPr>
              <a:defRPr/>
            </a:pPr>
            <a:fld id="{46478046-D8C9-4F32-9FA8-FC92D2282C5A}" type="slidenum">
              <a:rPr lang="es-ES_tradnl" smtClean="0">
                <a:solidFill>
                  <a:prstClr val="black"/>
                </a:solidFill>
              </a:rPr>
              <a:pPr>
                <a:defRPr/>
              </a:pPr>
              <a:t>12</a:t>
            </a:fld>
            <a:endParaRPr lang="es-ES_tradnl" dirty="0">
              <a:solidFill>
                <a:prstClr val="black"/>
              </a:solidFill>
            </a:endParaRPr>
          </a:p>
        </p:txBody>
      </p:sp>
    </p:spTree>
    <p:extLst>
      <p:ext uri="{BB962C8B-B14F-4D97-AF65-F5344CB8AC3E}">
        <p14:creationId xmlns:p14="http://schemas.microsoft.com/office/powerpoint/2010/main" val="782766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77"/>
              </a:spcAft>
            </a:pPr>
            <a:r>
              <a:rPr lang="es-ES_tradnl" dirty="0" smtClean="0"/>
              <a:t>La inversión en la red de acceso es calculada con base en:</a:t>
            </a:r>
          </a:p>
          <a:p>
            <a:pPr lvl="1">
              <a:spcAft>
                <a:spcPts val="277"/>
              </a:spcAft>
            </a:pPr>
            <a:r>
              <a:rPr lang="es-ES_tradnl" dirty="0" smtClean="0"/>
              <a:t>datos de cobertura actual</a:t>
            </a:r>
          </a:p>
          <a:p>
            <a:pPr lvl="1">
              <a:spcAft>
                <a:spcPts val="277"/>
              </a:spcAft>
            </a:pPr>
            <a:r>
              <a:rPr lang="es-ES_tradnl" dirty="0" smtClean="0"/>
              <a:t>pronóstico de penetración de banda ancha móvil</a:t>
            </a:r>
          </a:p>
          <a:p>
            <a:pPr lvl="1">
              <a:spcAft>
                <a:spcPts val="277"/>
              </a:spcAft>
            </a:pPr>
            <a:r>
              <a:rPr lang="es-ES_tradnl" dirty="0" smtClean="0"/>
              <a:t>pronóstico de consumo de datos por suscriptor</a:t>
            </a:r>
          </a:p>
          <a:p>
            <a:pPr>
              <a:spcAft>
                <a:spcPts val="277"/>
              </a:spcAft>
            </a:pPr>
            <a:r>
              <a:rPr lang="es-ES_tradnl" dirty="0" smtClean="0"/>
              <a:t>La inversión en el núcleo red y transmisión se calcula teniendo en cuenta el reparto de costos medio en una red de comunicaciones móviles:</a:t>
            </a:r>
          </a:p>
          <a:p>
            <a:pPr lvl="1">
              <a:spcAft>
                <a:spcPts val="277"/>
              </a:spcAft>
            </a:pPr>
            <a:r>
              <a:rPr lang="es-ES_tradnl" dirty="0" smtClean="0"/>
              <a:t>nos basamos en datos de múltiples modelos de terminación móvil</a:t>
            </a:r>
          </a:p>
          <a:p>
            <a:pPr>
              <a:spcAft>
                <a:spcPts val="277"/>
              </a:spcAft>
            </a:pPr>
            <a:r>
              <a:rPr lang="es-ES_tradnl" dirty="0" smtClean="0"/>
              <a:t>Las estimaciones realizadas han sido calibradas siempre que ha sido posible con datos públicos:</a:t>
            </a:r>
          </a:p>
          <a:p>
            <a:pPr lvl="1">
              <a:spcAft>
                <a:spcPts val="277"/>
              </a:spcAft>
            </a:pPr>
            <a:r>
              <a:rPr lang="es-ES_tradnl" dirty="0" smtClean="0"/>
              <a:t>datos publicados por los operadores respecto al volumen de inversión realizada</a:t>
            </a:r>
          </a:p>
          <a:p>
            <a:pPr lvl="1">
              <a:spcAft>
                <a:spcPts val="277"/>
              </a:spcAft>
            </a:pPr>
            <a:r>
              <a:rPr lang="es-ES_tradnl" dirty="0" smtClean="0"/>
              <a:t>informes públicos como: AHCIET, “Desafío 2020, Inversiones para reducir la brecha digital”</a:t>
            </a:r>
          </a:p>
          <a:p>
            <a:pPr>
              <a:spcAft>
                <a:spcPts val="277"/>
              </a:spcAft>
            </a:pPr>
            <a:endParaRPr lang="es-ES_tradnl" dirty="0" smtClean="0"/>
          </a:p>
          <a:p>
            <a:endParaRPr lang="es-ES_tradnl" dirty="0"/>
          </a:p>
        </p:txBody>
      </p:sp>
      <p:sp>
        <p:nvSpPr>
          <p:cNvPr id="4" name="Slide Number Placeholder 3"/>
          <p:cNvSpPr>
            <a:spLocks noGrp="1"/>
          </p:cNvSpPr>
          <p:nvPr>
            <p:ph type="sldNum" sz="quarter" idx="10"/>
          </p:nvPr>
        </p:nvSpPr>
        <p:spPr/>
        <p:txBody>
          <a:bodyPr/>
          <a:lstStyle/>
          <a:p>
            <a:pPr>
              <a:defRPr/>
            </a:pPr>
            <a:fld id="{46478046-D8C9-4F32-9FA8-FC92D2282C5A}" type="slidenum">
              <a:rPr lang="es-ES_tradnl" smtClean="0"/>
              <a:pPr>
                <a:defRPr/>
              </a:pPr>
              <a:t>13</a:t>
            </a:fld>
            <a:endParaRPr lang="es-ES_tradnl" dirty="0"/>
          </a:p>
        </p:txBody>
      </p:sp>
    </p:spTree>
    <p:extLst>
      <p:ext uri="{BB962C8B-B14F-4D97-AF65-F5344CB8AC3E}">
        <p14:creationId xmlns:p14="http://schemas.microsoft.com/office/powerpoint/2010/main" val="1384378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84275" y="698500"/>
            <a:ext cx="4654550" cy="3490913"/>
          </a:xfrm>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202961A5-DB28-4CC5-9206-DEBB8A3E90C9}" type="slidenum">
              <a:rPr lang="es-AR" smtClean="0"/>
              <a:pPr/>
              <a:t>18</a:t>
            </a:fld>
            <a:endParaRPr lang="es-AR"/>
          </a:p>
        </p:txBody>
      </p:sp>
    </p:spTree>
    <p:extLst>
      <p:ext uri="{BB962C8B-B14F-4D97-AF65-F5344CB8AC3E}">
        <p14:creationId xmlns:p14="http://schemas.microsoft.com/office/powerpoint/2010/main" val="1361471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84275" y="698500"/>
            <a:ext cx="4654550" cy="3490913"/>
          </a:xfrm>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202961A5-DB28-4CC5-9206-DEBB8A3E90C9}" type="slidenum">
              <a:rPr lang="es-AR" smtClean="0"/>
              <a:pPr/>
              <a:t>19</a:t>
            </a:fld>
            <a:endParaRPr lang="es-AR"/>
          </a:p>
        </p:txBody>
      </p:sp>
    </p:spTree>
    <p:extLst>
      <p:ext uri="{BB962C8B-B14F-4D97-AF65-F5344CB8AC3E}">
        <p14:creationId xmlns:p14="http://schemas.microsoft.com/office/powerpoint/2010/main" val="1142881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84275" y="698500"/>
            <a:ext cx="4654550" cy="3490913"/>
          </a:xfrm>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202961A5-DB28-4CC5-9206-DEBB8A3E90C9}" type="slidenum">
              <a:rPr lang="es-AR" smtClean="0"/>
              <a:pPr/>
              <a:t>20</a:t>
            </a:fld>
            <a:endParaRPr lang="es-AR"/>
          </a:p>
        </p:txBody>
      </p:sp>
    </p:spTree>
    <p:extLst>
      <p:ext uri="{BB962C8B-B14F-4D97-AF65-F5344CB8AC3E}">
        <p14:creationId xmlns:p14="http://schemas.microsoft.com/office/powerpoint/2010/main" val="985750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AB31A9-3937-48C1-9241-F2E8B0691A2E}"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1351685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AB31A9-3937-48C1-9241-F2E8B0691A2E}" type="slidenum">
              <a:rPr lang="en-GB" smtClean="0"/>
              <a:t>4</a:t>
            </a:fld>
            <a:endParaRPr lang="en-GB" dirty="0"/>
          </a:p>
        </p:txBody>
      </p:sp>
    </p:spTree>
    <p:extLst>
      <p:ext uri="{BB962C8B-B14F-4D97-AF65-F5344CB8AC3E}">
        <p14:creationId xmlns:p14="http://schemas.microsoft.com/office/powerpoint/2010/main" val="357581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AB31A9-3937-48C1-9241-F2E8B0691A2E}" type="slidenum">
              <a:rPr lang="en-GB" smtClean="0"/>
              <a:t>5</a:t>
            </a:fld>
            <a:endParaRPr lang="en-GB" dirty="0"/>
          </a:p>
        </p:txBody>
      </p:sp>
    </p:spTree>
    <p:extLst>
      <p:ext uri="{BB962C8B-B14F-4D97-AF65-F5344CB8AC3E}">
        <p14:creationId xmlns:p14="http://schemas.microsoft.com/office/powerpoint/2010/main" val="2001928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AB31A9-3937-48C1-9241-F2E8B0691A2E}" type="slidenum">
              <a:rPr lang="en-GB" smtClean="0"/>
              <a:t>6</a:t>
            </a:fld>
            <a:endParaRPr lang="en-GB" dirty="0"/>
          </a:p>
        </p:txBody>
      </p:sp>
    </p:spTree>
    <p:extLst>
      <p:ext uri="{BB962C8B-B14F-4D97-AF65-F5344CB8AC3E}">
        <p14:creationId xmlns:p14="http://schemas.microsoft.com/office/powerpoint/2010/main" val="2205573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AB31A9-3937-48C1-9241-F2E8B0691A2E}"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3039691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AB31A9-3937-48C1-9241-F2E8B0691A2E}"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1262073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AB31A9-3937-48C1-9241-F2E8B0691A2E}"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361429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pPr>
              <a:defRPr/>
            </a:pPr>
            <a:fld id="{46478046-D8C9-4F32-9FA8-FC92D2282C5A}" type="slidenum">
              <a:rPr lang="es-ES_tradnl" smtClean="0">
                <a:solidFill>
                  <a:prstClr val="black"/>
                </a:solidFill>
              </a:rPr>
              <a:pPr>
                <a:defRPr/>
              </a:pPr>
              <a:t>11</a:t>
            </a:fld>
            <a:endParaRPr lang="es-ES_tradnl" dirty="0">
              <a:solidFill>
                <a:prstClr val="black"/>
              </a:solidFill>
            </a:endParaRPr>
          </a:p>
        </p:txBody>
      </p:sp>
    </p:spTree>
    <p:extLst>
      <p:ext uri="{BB962C8B-B14F-4D97-AF65-F5344CB8AC3E}">
        <p14:creationId xmlns:p14="http://schemas.microsoft.com/office/powerpoint/2010/main" val="669627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2.bin"/><Relationship Id="rId5"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tags" Target="../tags/tag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3.bin"/><Relationship Id="rId5"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4.bin"/><Relationship Id="rId5" Type="http://schemas.openxmlformats.org/officeDocument/2006/relationships/image" Target="../media/image6.emf"/><Relationship Id="rId1" Type="http://schemas.openxmlformats.org/officeDocument/2006/relationships/vmlDrawing" Target="../drawings/vmlDrawing4.vml"/><Relationship Id="rId2" Type="http://schemas.openxmlformats.org/officeDocument/2006/relationships/tags" Target="../tags/tag4.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5.bin"/><Relationship Id="rId5" Type="http://schemas.openxmlformats.org/officeDocument/2006/relationships/image" Target="../media/image5.emf"/><Relationship Id="rId1" Type="http://schemas.openxmlformats.org/officeDocument/2006/relationships/vmlDrawing" Target="../drawings/vmlDrawing5.vml"/><Relationship Id="rId2" Type="http://schemas.openxmlformats.org/officeDocument/2006/relationships/tags" Target="../tags/tag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6.bin"/><Relationship Id="rId5" Type="http://schemas.openxmlformats.org/officeDocument/2006/relationships/image" Target="../media/image5.emf"/><Relationship Id="rId1" Type="http://schemas.openxmlformats.org/officeDocument/2006/relationships/vmlDrawing" Target="../drawings/vmlDrawing6.vml"/><Relationship Id="rId2"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B3398E-200C-471A-9853-D0794ECCD117}" type="datetimeFigureOut">
              <a:rPr lang="es-ES_tradnl" smtClean="0"/>
              <a:t>2/4/17</a:t>
            </a:fld>
            <a:endParaRPr lang="es-ES_tradn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_tradnl"/>
          </a:p>
        </p:txBody>
      </p:sp>
    </p:spTree>
    <p:extLst>
      <p:ext uri="{BB962C8B-B14F-4D97-AF65-F5344CB8AC3E}">
        <p14:creationId xmlns:p14="http://schemas.microsoft.com/office/powerpoint/2010/main" val="308164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B3398E-200C-471A-9853-D0794ECCD117}" type="datetimeFigureOut">
              <a:rPr lang="es-ES_tradnl" smtClean="0"/>
              <a:t>2/4/17</a:t>
            </a:fld>
            <a:endParaRPr lang="es-ES_tradn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_tradn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CC130CD-A530-4DD8-BB24-14632A0E853B}" type="slidenum">
              <a:rPr lang="es-ES_tradnl" smtClean="0"/>
              <a:t>‹#›</a:t>
            </a:fld>
            <a:endParaRPr lang="es-ES_tradnl"/>
          </a:p>
        </p:txBody>
      </p:sp>
    </p:spTree>
    <p:extLst>
      <p:ext uri="{BB962C8B-B14F-4D97-AF65-F5344CB8AC3E}">
        <p14:creationId xmlns:p14="http://schemas.microsoft.com/office/powerpoint/2010/main" val="4126658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B3398E-200C-471A-9853-D0794ECCD117}" type="datetimeFigureOut">
              <a:rPr lang="es-ES_tradnl" smtClean="0"/>
              <a:t>2/4/17</a:t>
            </a:fld>
            <a:endParaRPr lang="es-ES_tradn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_tradn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CC130CD-A530-4DD8-BB24-14632A0E853B}" type="slidenum">
              <a:rPr lang="es-ES_tradnl" smtClean="0"/>
              <a:t>‹#›</a:t>
            </a:fld>
            <a:endParaRPr lang="es-ES_tradnl"/>
          </a:p>
        </p:txBody>
      </p:sp>
    </p:spTree>
    <p:extLst>
      <p:ext uri="{BB962C8B-B14F-4D97-AF65-F5344CB8AC3E}">
        <p14:creationId xmlns:p14="http://schemas.microsoft.com/office/powerpoint/2010/main" val="9944916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B3398E-200C-471A-9853-D0794ECCD117}" type="datetimeFigureOut">
              <a:rPr lang="es-ES_tradnl" smtClean="0">
                <a:solidFill>
                  <a:srgbClr val="000000"/>
                </a:solidFill>
              </a:rPr>
              <a:pPr/>
              <a:t>2/4/17</a:t>
            </a:fld>
            <a:endParaRPr lang="es-ES_tradnl">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_tradnl">
              <a:solidFill>
                <a:srgbClr val="000000"/>
              </a:solidFill>
            </a:endParaRPr>
          </a:p>
        </p:txBody>
      </p:sp>
    </p:spTree>
    <p:extLst>
      <p:ext uri="{BB962C8B-B14F-4D97-AF65-F5344CB8AC3E}">
        <p14:creationId xmlns:p14="http://schemas.microsoft.com/office/powerpoint/2010/main" val="36673614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B3398E-200C-471A-9853-D0794ECCD117}" type="datetimeFigureOut">
              <a:rPr lang="es-ES_tradnl" smtClean="0">
                <a:solidFill>
                  <a:srgbClr val="000000"/>
                </a:solidFill>
              </a:rPr>
              <a:pPr/>
              <a:t>2/4/17</a:t>
            </a:fld>
            <a:endParaRPr lang="es-ES_tradnl">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_tradnl">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CC130CD-A530-4DD8-BB24-14632A0E853B}" type="slidenum">
              <a:rPr lang="es-ES_tradnl" smtClean="0">
                <a:solidFill>
                  <a:srgbClr val="000000"/>
                </a:solidFill>
              </a:rPr>
              <a:pPr/>
              <a:t>‹#›</a:t>
            </a:fld>
            <a:endParaRPr lang="es-ES_tradnl">
              <a:solidFill>
                <a:srgbClr val="000000"/>
              </a:solidFill>
            </a:endParaRPr>
          </a:p>
        </p:txBody>
      </p:sp>
    </p:spTree>
    <p:extLst>
      <p:ext uri="{BB962C8B-B14F-4D97-AF65-F5344CB8AC3E}">
        <p14:creationId xmlns:p14="http://schemas.microsoft.com/office/powerpoint/2010/main" val="1741189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B3398E-200C-471A-9853-D0794ECCD117}" type="datetimeFigureOut">
              <a:rPr lang="es-ES_tradnl" smtClean="0">
                <a:solidFill>
                  <a:srgbClr val="000000"/>
                </a:solidFill>
              </a:rPr>
              <a:pPr/>
              <a:t>2/4/17</a:t>
            </a:fld>
            <a:endParaRPr lang="es-ES_tradnl">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_tradnl">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CC130CD-A530-4DD8-BB24-14632A0E853B}" type="slidenum">
              <a:rPr lang="es-ES_tradnl" smtClean="0">
                <a:solidFill>
                  <a:srgbClr val="000000"/>
                </a:solidFill>
              </a:rPr>
              <a:pPr/>
              <a:t>‹#›</a:t>
            </a:fld>
            <a:endParaRPr lang="es-ES_tradnl">
              <a:solidFill>
                <a:srgbClr val="000000"/>
              </a:solidFill>
            </a:endParaRPr>
          </a:p>
        </p:txBody>
      </p:sp>
    </p:spTree>
    <p:extLst>
      <p:ext uri="{BB962C8B-B14F-4D97-AF65-F5344CB8AC3E}">
        <p14:creationId xmlns:p14="http://schemas.microsoft.com/office/powerpoint/2010/main" val="19201689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9B3398E-200C-471A-9853-D0794ECCD117}" type="datetimeFigureOut">
              <a:rPr lang="es-ES_tradnl" smtClean="0">
                <a:solidFill>
                  <a:srgbClr val="000000"/>
                </a:solidFill>
              </a:rPr>
              <a:pPr/>
              <a:t>2/4/17</a:t>
            </a:fld>
            <a:endParaRPr lang="es-ES_tradnl">
              <a:solidFill>
                <a:srgbClr val="000000"/>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_tradnl">
              <a:solidFill>
                <a:srgbClr val="000000"/>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CC130CD-A530-4DD8-BB24-14632A0E853B}" type="slidenum">
              <a:rPr lang="es-ES_tradnl" smtClean="0">
                <a:solidFill>
                  <a:srgbClr val="000000"/>
                </a:solidFill>
              </a:rPr>
              <a:pPr/>
              <a:t>‹#›</a:t>
            </a:fld>
            <a:endParaRPr lang="es-ES_tradnl">
              <a:solidFill>
                <a:srgbClr val="000000"/>
              </a:solidFill>
            </a:endParaRPr>
          </a:p>
        </p:txBody>
      </p:sp>
    </p:spTree>
    <p:extLst>
      <p:ext uri="{BB962C8B-B14F-4D97-AF65-F5344CB8AC3E}">
        <p14:creationId xmlns:p14="http://schemas.microsoft.com/office/powerpoint/2010/main" val="42706139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9B3398E-200C-471A-9853-D0794ECCD117}" type="datetimeFigureOut">
              <a:rPr lang="es-ES_tradnl" smtClean="0">
                <a:solidFill>
                  <a:srgbClr val="000000"/>
                </a:solidFill>
              </a:rPr>
              <a:pPr/>
              <a:t>2/4/17</a:t>
            </a:fld>
            <a:endParaRPr lang="es-ES_tradnl">
              <a:solidFill>
                <a:srgbClr val="000000"/>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s-ES_tradnl">
              <a:solidFill>
                <a:srgbClr val="000000"/>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CC130CD-A530-4DD8-BB24-14632A0E853B}" type="slidenum">
              <a:rPr lang="es-ES_tradnl" smtClean="0">
                <a:solidFill>
                  <a:srgbClr val="000000"/>
                </a:solidFill>
              </a:rPr>
              <a:pPr/>
              <a:t>‹#›</a:t>
            </a:fld>
            <a:endParaRPr lang="es-ES_tradnl">
              <a:solidFill>
                <a:srgbClr val="000000"/>
              </a:solidFill>
            </a:endParaRPr>
          </a:p>
        </p:txBody>
      </p:sp>
    </p:spTree>
    <p:extLst>
      <p:ext uri="{BB962C8B-B14F-4D97-AF65-F5344CB8AC3E}">
        <p14:creationId xmlns:p14="http://schemas.microsoft.com/office/powerpoint/2010/main" val="41242504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99B3398E-200C-471A-9853-D0794ECCD117}" type="datetimeFigureOut">
              <a:rPr lang="es-ES_tradnl" smtClean="0">
                <a:solidFill>
                  <a:srgbClr val="000000"/>
                </a:solidFill>
              </a:rPr>
              <a:pPr/>
              <a:t>2/4/17</a:t>
            </a:fld>
            <a:endParaRPr lang="es-ES_tradnl">
              <a:solidFill>
                <a:srgbClr val="000000"/>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s-ES_tradnl">
              <a:solidFill>
                <a:srgbClr val="000000"/>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CC130CD-A530-4DD8-BB24-14632A0E853B}" type="slidenum">
              <a:rPr lang="es-ES_tradnl" smtClean="0">
                <a:solidFill>
                  <a:srgbClr val="000000"/>
                </a:solidFill>
              </a:rPr>
              <a:pPr/>
              <a:t>‹#›</a:t>
            </a:fld>
            <a:endParaRPr lang="es-ES_tradnl">
              <a:solidFill>
                <a:srgbClr val="000000"/>
              </a:solidFill>
            </a:endParaRPr>
          </a:p>
        </p:txBody>
      </p:sp>
    </p:spTree>
    <p:extLst>
      <p:ext uri="{BB962C8B-B14F-4D97-AF65-F5344CB8AC3E}">
        <p14:creationId xmlns:p14="http://schemas.microsoft.com/office/powerpoint/2010/main" val="36265149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99B3398E-200C-471A-9853-D0794ECCD117}" type="datetimeFigureOut">
              <a:rPr lang="es-ES_tradnl" smtClean="0">
                <a:solidFill>
                  <a:srgbClr val="000000"/>
                </a:solidFill>
              </a:rPr>
              <a:pPr/>
              <a:t>2/4/17</a:t>
            </a:fld>
            <a:endParaRPr lang="es-ES_tradnl" dirty="0">
              <a:solidFill>
                <a:srgbClr val="000000"/>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s-ES_tradnl">
              <a:solidFill>
                <a:srgbClr val="000000"/>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CC130CD-A530-4DD8-BB24-14632A0E853B}" type="slidenum">
              <a:rPr lang="es-ES_tradnl" smtClean="0">
                <a:solidFill>
                  <a:srgbClr val="000000"/>
                </a:solidFill>
              </a:rPr>
              <a:pPr/>
              <a:t>‹#›</a:t>
            </a:fld>
            <a:endParaRPr lang="es-ES_tradnl">
              <a:solidFill>
                <a:srgbClr val="000000"/>
              </a:solidFill>
            </a:endParaRPr>
          </a:p>
        </p:txBody>
      </p:sp>
    </p:spTree>
    <p:extLst>
      <p:ext uri="{BB962C8B-B14F-4D97-AF65-F5344CB8AC3E}">
        <p14:creationId xmlns:p14="http://schemas.microsoft.com/office/powerpoint/2010/main" val="33537742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9B3398E-200C-471A-9853-D0794ECCD117}" type="datetimeFigureOut">
              <a:rPr lang="es-ES_tradnl" smtClean="0">
                <a:solidFill>
                  <a:srgbClr val="000000"/>
                </a:solidFill>
              </a:rPr>
              <a:pPr/>
              <a:t>2/4/17</a:t>
            </a:fld>
            <a:endParaRPr lang="es-ES_tradnl">
              <a:solidFill>
                <a:srgbClr val="000000"/>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_tradnl">
              <a:solidFill>
                <a:srgbClr val="000000"/>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CC130CD-A530-4DD8-BB24-14632A0E853B}" type="slidenum">
              <a:rPr lang="es-ES_tradnl" smtClean="0">
                <a:solidFill>
                  <a:srgbClr val="000000"/>
                </a:solidFill>
              </a:rPr>
              <a:pPr/>
              <a:t>‹#›</a:t>
            </a:fld>
            <a:endParaRPr lang="es-ES_tradnl">
              <a:solidFill>
                <a:srgbClr val="000000"/>
              </a:solidFill>
            </a:endParaRPr>
          </a:p>
        </p:txBody>
      </p:sp>
    </p:spTree>
    <p:extLst>
      <p:ext uri="{BB962C8B-B14F-4D97-AF65-F5344CB8AC3E}">
        <p14:creationId xmlns:p14="http://schemas.microsoft.com/office/powerpoint/2010/main" val="36799013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B3398E-200C-471A-9853-D0794ECCD117}" type="datetimeFigureOut">
              <a:rPr lang="es-ES_tradnl" smtClean="0"/>
              <a:t>2/4/17</a:t>
            </a:fld>
            <a:endParaRPr lang="es-ES_tradn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_tradn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CC130CD-A530-4DD8-BB24-14632A0E853B}" type="slidenum">
              <a:rPr lang="es-ES_tradnl" smtClean="0"/>
              <a:t>‹#›</a:t>
            </a:fld>
            <a:endParaRPr lang="es-ES_tradnl"/>
          </a:p>
        </p:txBody>
      </p:sp>
    </p:spTree>
    <p:extLst>
      <p:ext uri="{BB962C8B-B14F-4D97-AF65-F5344CB8AC3E}">
        <p14:creationId xmlns:p14="http://schemas.microsoft.com/office/powerpoint/2010/main" val="10905884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9B3398E-200C-471A-9853-D0794ECCD117}" type="datetimeFigureOut">
              <a:rPr lang="es-ES_tradnl" smtClean="0">
                <a:solidFill>
                  <a:srgbClr val="000000"/>
                </a:solidFill>
              </a:rPr>
              <a:pPr/>
              <a:t>2/4/17</a:t>
            </a:fld>
            <a:endParaRPr lang="es-ES_tradnl">
              <a:solidFill>
                <a:srgbClr val="000000"/>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_tradnl">
              <a:solidFill>
                <a:srgbClr val="000000"/>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CC130CD-A530-4DD8-BB24-14632A0E853B}" type="slidenum">
              <a:rPr lang="es-ES_tradnl" smtClean="0">
                <a:solidFill>
                  <a:srgbClr val="000000"/>
                </a:solidFill>
              </a:rPr>
              <a:pPr/>
              <a:t>‹#›</a:t>
            </a:fld>
            <a:endParaRPr lang="es-ES_tradnl">
              <a:solidFill>
                <a:srgbClr val="000000"/>
              </a:solidFill>
            </a:endParaRPr>
          </a:p>
        </p:txBody>
      </p:sp>
    </p:spTree>
    <p:extLst>
      <p:ext uri="{BB962C8B-B14F-4D97-AF65-F5344CB8AC3E}">
        <p14:creationId xmlns:p14="http://schemas.microsoft.com/office/powerpoint/2010/main" val="21809306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B3398E-200C-471A-9853-D0794ECCD117}" type="datetimeFigureOut">
              <a:rPr lang="es-ES_tradnl" smtClean="0">
                <a:solidFill>
                  <a:srgbClr val="000000"/>
                </a:solidFill>
              </a:rPr>
              <a:pPr/>
              <a:t>2/4/17</a:t>
            </a:fld>
            <a:endParaRPr lang="es-ES_tradnl">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_tradnl">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CC130CD-A530-4DD8-BB24-14632A0E853B}" type="slidenum">
              <a:rPr lang="es-ES_tradnl" smtClean="0">
                <a:solidFill>
                  <a:srgbClr val="000000"/>
                </a:solidFill>
              </a:rPr>
              <a:pPr/>
              <a:t>‹#›</a:t>
            </a:fld>
            <a:endParaRPr lang="es-ES_tradnl">
              <a:solidFill>
                <a:srgbClr val="000000"/>
              </a:solidFill>
            </a:endParaRPr>
          </a:p>
        </p:txBody>
      </p:sp>
    </p:spTree>
    <p:extLst>
      <p:ext uri="{BB962C8B-B14F-4D97-AF65-F5344CB8AC3E}">
        <p14:creationId xmlns:p14="http://schemas.microsoft.com/office/powerpoint/2010/main" val="7638588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B3398E-200C-471A-9853-D0794ECCD117}" type="datetimeFigureOut">
              <a:rPr lang="es-ES_tradnl" smtClean="0">
                <a:solidFill>
                  <a:srgbClr val="000000"/>
                </a:solidFill>
              </a:rPr>
              <a:pPr/>
              <a:t>2/4/17</a:t>
            </a:fld>
            <a:endParaRPr lang="es-ES_tradnl">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_tradnl">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CC130CD-A530-4DD8-BB24-14632A0E853B}" type="slidenum">
              <a:rPr lang="es-ES_tradnl" smtClean="0">
                <a:solidFill>
                  <a:srgbClr val="000000"/>
                </a:solidFill>
              </a:rPr>
              <a:pPr/>
              <a:t>‹#›</a:t>
            </a:fld>
            <a:endParaRPr lang="es-ES_tradnl">
              <a:solidFill>
                <a:srgbClr val="000000"/>
              </a:solidFill>
            </a:endParaRPr>
          </a:p>
        </p:txBody>
      </p:sp>
    </p:spTree>
    <p:extLst>
      <p:ext uri="{BB962C8B-B14F-4D97-AF65-F5344CB8AC3E}">
        <p14:creationId xmlns:p14="http://schemas.microsoft.com/office/powerpoint/2010/main" val="188350024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exto + Imagen">
    <p:spTree>
      <p:nvGrpSpPr>
        <p:cNvPr id="1" name=""/>
        <p:cNvGrpSpPr/>
        <p:nvPr/>
      </p:nvGrpSpPr>
      <p:grpSpPr>
        <a:xfrm>
          <a:off x="0" y="0"/>
          <a:ext cx="0" cy="0"/>
          <a:chOff x="0" y="0"/>
          <a:chExt cx="0" cy="0"/>
        </a:xfrm>
      </p:grpSpPr>
      <p:grpSp>
        <p:nvGrpSpPr>
          <p:cNvPr id="25" name="Group 24"/>
          <p:cNvGrpSpPr>
            <a:grpSpLocks/>
          </p:cNvGrpSpPr>
          <p:nvPr userDrawn="1"/>
        </p:nvGrpSpPr>
        <p:grpSpPr>
          <a:xfrm>
            <a:off x="1623988" y="6171872"/>
            <a:ext cx="21169" cy="720000"/>
            <a:chOff x="1518145" y="4637088"/>
            <a:chExt cx="21169" cy="506412"/>
          </a:xfrm>
        </p:grpSpPr>
        <p:cxnSp>
          <p:nvCxnSpPr>
            <p:cNvPr id="26" name="Straight Connector 25"/>
            <p:cNvCxnSpPr/>
            <p:nvPr userDrawn="1"/>
          </p:nvCxnSpPr>
          <p:spPr>
            <a:xfrm flipV="1">
              <a:off x="1518145" y="4637088"/>
              <a:ext cx="0" cy="506412"/>
            </a:xfrm>
            <a:prstGeom prst="line">
              <a:avLst/>
            </a:prstGeom>
            <a:ln w="127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39314" y="4637088"/>
              <a:ext cx="0" cy="50641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28" name="Rectangle 27"/>
          <p:cNvSpPr/>
          <p:nvPr userDrawn="1"/>
        </p:nvSpPr>
        <p:spPr>
          <a:xfrm rot="10800000" flipV="1">
            <a:off x="0" y="3456094"/>
            <a:ext cx="9144000" cy="2728884"/>
          </a:xfrm>
          <a:prstGeom prst="rect">
            <a:avLst/>
          </a:prstGeom>
          <a:gradFill flip="none" rotWithShape="1">
            <a:gsLst>
              <a:gs pos="0">
                <a:schemeClr val="bg1"/>
              </a:gs>
              <a:gs pos="100000">
                <a:schemeClr val="bg1">
                  <a:lumMod val="9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iudadesConFuturo-Log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33520" b="33520"/>
          <a:stretch/>
        </p:blipFill>
        <p:spPr>
          <a:xfrm>
            <a:off x="240131" y="6251102"/>
            <a:ext cx="1249791" cy="549232"/>
          </a:xfrm>
          <a:prstGeom prst="rect">
            <a:avLst/>
          </a:prstGeom>
        </p:spPr>
      </p:pic>
      <p:sp>
        <p:nvSpPr>
          <p:cNvPr id="11" name="Text Placeholder 11"/>
          <p:cNvSpPr>
            <a:spLocks noGrp="1"/>
          </p:cNvSpPr>
          <p:nvPr>
            <p:ph type="body" sz="quarter" idx="11" hasCustomPrompt="1"/>
          </p:nvPr>
        </p:nvSpPr>
        <p:spPr>
          <a:xfrm>
            <a:off x="315058" y="627996"/>
            <a:ext cx="4256943" cy="926353"/>
          </a:xfrm>
          <a:prstGeom prst="rect">
            <a:avLst/>
          </a:prstGeom>
        </p:spPr>
        <p:txBody>
          <a:bodyPr vert="horz" anchor="t"/>
          <a:lstStyle>
            <a:lvl1pPr marL="0" indent="0">
              <a:lnSpc>
                <a:spcPct val="80000"/>
              </a:lnSpc>
              <a:buNone/>
              <a:defRPr sz="2500" b="1" spc="-150">
                <a:solidFill>
                  <a:srgbClr val="005187"/>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s-ES_tradnl" dirty="0" smtClean="0"/>
              <a:t>CLICK TO EDIT MASTER TEXT STYLES</a:t>
            </a:r>
          </a:p>
        </p:txBody>
      </p:sp>
      <p:sp>
        <p:nvSpPr>
          <p:cNvPr id="18" name="Rectangle 17"/>
          <p:cNvSpPr/>
          <p:nvPr userDrawn="1"/>
        </p:nvSpPr>
        <p:spPr>
          <a:xfrm flipV="1">
            <a:off x="315057" y="538786"/>
            <a:ext cx="6349268" cy="47593"/>
          </a:xfrm>
          <a:prstGeom prst="rect">
            <a:avLst/>
          </a:prstGeom>
          <a:gradFill flip="none" rotWithShape="1">
            <a:gsLst>
              <a:gs pos="0">
                <a:schemeClr val="tx1">
                  <a:lumMod val="50000"/>
                  <a:lumOff val="50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flipV="1">
            <a:off x="0" y="538783"/>
            <a:ext cx="146541" cy="47593"/>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11"/>
          <p:cNvSpPr>
            <a:spLocks noGrp="1"/>
          </p:cNvSpPr>
          <p:nvPr>
            <p:ph type="body" sz="quarter" idx="13" hasCustomPrompt="1"/>
          </p:nvPr>
        </p:nvSpPr>
        <p:spPr>
          <a:xfrm>
            <a:off x="6224515" y="2"/>
            <a:ext cx="2616808" cy="297719"/>
          </a:xfrm>
          <a:prstGeom prst="rect">
            <a:avLst/>
          </a:prstGeom>
          <a:solidFill>
            <a:srgbClr val="005187"/>
          </a:solidFill>
          <a:ln>
            <a:noFill/>
          </a:ln>
        </p:spPr>
        <p:txBody>
          <a:bodyPr vert="horz" anchor="t"/>
          <a:lstStyle>
            <a:lvl1pPr marL="0" indent="0" algn="r">
              <a:lnSpc>
                <a:spcPct val="80000"/>
              </a:lnSpc>
              <a:buNone/>
              <a:defRPr sz="1000" b="1" spc="0">
                <a:solidFill>
                  <a:schemeClr val="bg1"/>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s-ES_tradnl" dirty="0" smtClean="0"/>
              <a:t>CLICK TO EDIT MASTER TEXT STYLES</a:t>
            </a:r>
          </a:p>
        </p:txBody>
      </p:sp>
      <p:sp>
        <p:nvSpPr>
          <p:cNvPr id="13" name="Text Placeholder 11"/>
          <p:cNvSpPr>
            <a:spLocks noGrp="1"/>
          </p:cNvSpPr>
          <p:nvPr>
            <p:ph type="body" sz="quarter" idx="14" hasCustomPrompt="1"/>
          </p:nvPr>
        </p:nvSpPr>
        <p:spPr>
          <a:xfrm>
            <a:off x="315057" y="1832785"/>
            <a:ext cx="4167296" cy="4183529"/>
          </a:xfrm>
          <a:prstGeom prst="rect">
            <a:avLst/>
          </a:prstGeom>
        </p:spPr>
        <p:txBody>
          <a:bodyPr vert="horz" numCol="1" anchor="t"/>
          <a:lstStyle>
            <a:lvl1pPr marL="0" indent="0">
              <a:lnSpc>
                <a:spcPct val="90000"/>
              </a:lnSpc>
              <a:buNone/>
              <a:defRPr sz="1800" b="0" spc="0">
                <a:solidFill>
                  <a:schemeClr val="tx1">
                    <a:lumMod val="50000"/>
                    <a:lumOff val="50000"/>
                  </a:schemeClr>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14" name="Text Placeholder 11"/>
          <p:cNvSpPr>
            <a:spLocks noGrp="1"/>
          </p:cNvSpPr>
          <p:nvPr>
            <p:ph type="body" sz="quarter" idx="15" hasCustomPrompt="1"/>
          </p:nvPr>
        </p:nvSpPr>
        <p:spPr>
          <a:xfrm>
            <a:off x="6142337" y="616261"/>
            <a:ext cx="2669435" cy="926353"/>
          </a:xfrm>
          <a:prstGeom prst="rect">
            <a:avLst/>
          </a:prstGeom>
        </p:spPr>
        <p:txBody>
          <a:bodyPr vert="horz" anchor="t"/>
          <a:lstStyle>
            <a:lvl1pPr marL="0" indent="0" algn="r">
              <a:lnSpc>
                <a:spcPct val="80000"/>
              </a:lnSpc>
              <a:buNone/>
              <a:defRPr sz="4000" b="1" spc="-300">
                <a:solidFill>
                  <a:schemeClr val="bg1">
                    <a:lumMod val="85000"/>
                  </a:schemeClr>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s-ES_tradnl" dirty="0" smtClean="0"/>
              <a:t>CLICK</a:t>
            </a:r>
          </a:p>
        </p:txBody>
      </p:sp>
      <p:sp>
        <p:nvSpPr>
          <p:cNvPr id="2" name="TextBox 1"/>
          <p:cNvSpPr txBox="1"/>
          <p:nvPr userDrawn="1"/>
        </p:nvSpPr>
        <p:spPr>
          <a:xfrm>
            <a:off x="8195238" y="364674"/>
            <a:ext cx="652743" cy="215444"/>
          </a:xfrm>
          <a:prstGeom prst="rect">
            <a:avLst/>
          </a:prstGeom>
          <a:noFill/>
        </p:spPr>
        <p:txBody>
          <a:bodyPr wrap="none" rtlCol="0">
            <a:spAutoFit/>
          </a:bodyPr>
          <a:lstStyle/>
          <a:p>
            <a:r>
              <a:rPr lang="en-US" sz="800" b="1" i="0" u="none" dirty="0" smtClean="0">
                <a:solidFill>
                  <a:srgbClr val="4AAA42"/>
                </a:solidFill>
                <a:latin typeface="Arial"/>
                <a:cs typeface="Arial"/>
              </a:rPr>
              <a:t>SECCIÓN</a:t>
            </a:r>
            <a:endParaRPr lang="en-US" sz="800" b="1" i="0" u="none" dirty="0">
              <a:solidFill>
                <a:srgbClr val="4AAA42"/>
              </a:solidFill>
              <a:latin typeface="Arial"/>
              <a:cs typeface="Arial"/>
            </a:endParaRPr>
          </a:p>
        </p:txBody>
      </p:sp>
      <p:sp>
        <p:nvSpPr>
          <p:cNvPr id="15" name="Rectangle 14"/>
          <p:cNvSpPr/>
          <p:nvPr userDrawn="1"/>
        </p:nvSpPr>
        <p:spPr>
          <a:xfrm flipV="1">
            <a:off x="315057" y="1595095"/>
            <a:ext cx="6349268" cy="47593"/>
          </a:xfrm>
          <a:prstGeom prst="rect">
            <a:avLst/>
          </a:prstGeom>
          <a:gradFill flip="none" rotWithShape="1">
            <a:gsLst>
              <a:gs pos="0">
                <a:schemeClr val="tx1">
                  <a:lumMod val="50000"/>
                  <a:lumOff val="50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flipV="1">
            <a:off x="0" y="1595094"/>
            <a:ext cx="146541" cy="47593"/>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6"/>
          </p:nvPr>
        </p:nvSpPr>
        <p:spPr>
          <a:xfrm>
            <a:off x="4572000" y="1833033"/>
            <a:ext cx="4165600" cy="4182533"/>
          </a:xfrm>
          <a:prstGeom prst="rect">
            <a:avLst/>
          </a:prstGeom>
        </p:spPr>
        <p:txBody>
          <a:bodyPr vert="horz" anchor="ctr"/>
          <a:lstStyle>
            <a:lvl1pPr marL="0" indent="0" algn="ctr">
              <a:buNone/>
              <a:defRPr sz="1500" b="1">
                <a:solidFill>
                  <a:schemeClr val="tx1">
                    <a:lumMod val="50000"/>
                    <a:lumOff val="50000"/>
                  </a:schemeClr>
                </a:solidFill>
                <a:latin typeface="Arial"/>
                <a:cs typeface="Arial"/>
              </a:defRPr>
            </a:lvl1pPr>
          </a:lstStyle>
          <a:p>
            <a:endParaRPr lang="en-US" dirty="0"/>
          </a:p>
        </p:txBody>
      </p:sp>
      <p:sp>
        <p:nvSpPr>
          <p:cNvPr id="16" name="Slide Number Placeholder 2"/>
          <p:cNvSpPr>
            <a:spLocks noGrp="1"/>
          </p:cNvSpPr>
          <p:nvPr>
            <p:ph type="sldNum" sz="quarter" idx="4"/>
          </p:nvPr>
        </p:nvSpPr>
        <p:spPr>
          <a:xfrm>
            <a:off x="6553200" y="6356351"/>
            <a:ext cx="2133600" cy="366184"/>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fld id="{453AC8D9-5DB8-AE44-8400-AAEE67D4D747}" type="slidenum">
              <a:rPr lang="en-US" smtClean="0"/>
              <a:pPr/>
              <a:t>‹#›</a:t>
            </a:fld>
            <a:endParaRPr lang="en-US"/>
          </a:p>
        </p:txBody>
      </p:sp>
      <p:pic>
        <p:nvPicPr>
          <p:cNvPr id="21" name="Picture 20" descr="Captura de pantalla 2013-04-15 a la(s) 11.26.2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9717" y="6301514"/>
            <a:ext cx="1522801" cy="430428"/>
          </a:xfrm>
          <a:prstGeom prst="rect">
            <a:avLst/>
          </a:prstGeom>
        </p:spPr>
      </p:pic>
      <p:sp>
        <p:nvSpPr>
          <p:cNvPr id="20" name="Rectangle 19"/>
          <p:cNvSpPr/>
          <p:nvPr userDrawn="1"/>
        </p:nvSpPr>
        <p:spPr>
          <a:xfrm>
            <a:off x="9056914" y="-47844"/>
            <a:ext cx="87086" cy="6201600"/>
          </a:xfrm>
          <a:prstGeom prst="rect">
            <a:avLst/>
          </a:prstGeom>
          <a:solidFill>
            <a:srgbClr val="0051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907274"/>
      </p:ext>
    </p:extLst>
  </p:cSld>
  <p:clrMapOvr>
    <a:masterClrMapping/>
  </p:clrMapOvr>
  <p:transition spd="slow">
    <p:push/>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exto + Imagen">
    <p:spTree>
      <p:nvGrpSpPr>
        <p:cNvPr id="1" name=""/>
        <p:cNvGrpSpPr/>
        <p:nvPr/>
      </p:nvGrpSpPr>
      <p:grpSpPr>
        <a:xfrm>
          <a:off x="0" y="0"/>
          <a:ext cx="0" cy="0"/>
          <a:chOff x="0" y="0"/>
          <a:chExt cx="0" cy="0"/>
        </a:xfrm>
      </p:grpSpPr>
      <p:grpSp>
        <p:nvGrpSpPr>
          <p:cNvPr id="25" name="Group 24"/>
          <p:cNvGrpSpPr>
            <a:grpSpLocks/>
          </p:cNvGrpSpPr>
          <p:nvPr userDrawn="1"/>
        </p:nvGrpSpPr>
        <p:grpSpPr>
          <a:xfrm>
            <a:off x="1623988" y="6171872"/>
            <a:ext cx="21169" cy="720000"/>
            <a:chOff x="1518145" y="4637088"/>
            <a:chExt cx="21169" cy="506412"/>
          </a:xfrm>
        </p:grpSpPr>
        <p:cxnSp>
          <p:nvCxnSpPr>
            <p:cNvPr id="26" name="Straight Connector 25"/>
            <p:cNvCxnSpPr/>
            <p:nvPr userDrawn="1"/>
          </p:nvCxnSpPr>
          <p:spPr>
            <a:xfrm flipV="1">
              <a:off x="1518145" y="4637088"/>
              <a:ext cx="0" cy="506412"/>
            </a:xfrm>
            <a:prstGeom prst="line">
              <a:avLst/>
            </a:prstGeom>
            <a:ln w="127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39314" y="4637088"/>
              <a:ext cx="0" cy="50641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28" name="Rectangle 27"/>
          <p:cNvSpPr/>
          <p:nvPr userDrawn="1"/>
        </p:nvSpPr>
        <p:spPr>
          <a:xfrm rot="10800000" flipV="1">
            <a:off x="0" y="3456094"/>
            <a:ext cx="9144000" cy="2728884"/>
          </a:xfrm>
          <a:prstGeom prst="rect">
            <a:avLst/>
          </a:prstGeom>
          <a:gradFill flip="none" rotWithShape="1">
            <a:gsLst>
              <a:gs pos="0">
                <a:schemeClr val="bg1"/>
              </a:gs>
              <a:gs pos="100000">
                <a:schemeClr val="bg1">
                  <a:lumMod val="9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iudadesConFuturo-Log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33520" b="33520"/>
          <a:stretch/>
        </p:blipFill>
        <p:spPr>
          <a:xfrm>
            <a:off x="240131" y="6251102"/>
            <a:ext cx="1249791" cy="549232"/>
          </a:xfrm>
          <a:prstGeom prst="rect">
            <a:avLst/>
          </a:prstGeom>
        </p:spPr>
      </p:pic>
      <p:sp>
        <p:nvSpPr>
          <p:cNvPr id="11" name="Text Placeholder 11"/>
          <p:cNvSpPr>
            <a:spLocks noGrp="1"/>
          </p:cNvSpPr>
          <p:nvPr>
            <p:ph type="body" sz="quarter" idx="11" hasCustomPrompt="1"/>
          </p:nvPr>
        </p:nvSpPr>
        <p:spPr>
          <a:xfrm>
            <a:off x="315058" y="627996"/>
            <a:ext cx="4256943" cy="926353"/>
          </a:xfrm>
          <a:prstGeom prst="rect">
            <a:avLst/>
          </a:prstGeom>
        </p:spPr>
        <p:txBody>
          <a:bodyPr vert="horz" anchor="t"/>
          <a:lstStyle>
            <a:lvl1pPr marL="0" indent="0">
              <a:lnSpc>
                <a:spcPct val="80000"/>
              </a:lnSpc>
              <a:buNone/>
              <a:defRPr sz="2500" b="1" spc="-150">
                <a:solidFill>
                  <a:srgbClr val="005187"/>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s-ES_tradnl" dirty="0" smtClean="0"/>
              <a:t>CLICK TO EDIT MASTER TEXT STYLES</a:t>
            </a:r>
          </a:p>
        </p:txBody>
      </p:sp>
      <p:sp>
        <p:nvSpPr>
          <p:cNvPr id="18" name="Rectangle 17"/>
          <p:cNvSpPr/>
          <p:nvPr userDrawn="1"/>
        </p:nvSpPr>
        <p:spPr>
          <a:xfrm flipV="1">
            <a:off x="315057" y="538786"/>
            <a:ext cx="6349268" cy="47593"/>
          </a:xfrm>
          <a:prstGeom prst="rect">
            <a:avLst/>
          </a:prstGeom>
          <a:gradFill flip="none" rotWithShape="1">
            <a:gsLst>
              <a:gs pos="0">
                <a:schemeClr val="tx1">
                  <a:lumMod val="50000"/>
                  <a:lumOff val="50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flipV="1">
            <a:off x="0" y="538783"/>
            <a:ext cx="146541" cy="47593"/>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11"/>
          <p:cNvSpPr>
            <a:spLocks noGrp="1"/>
          </p:cNvSpPr>
          <p:nvPr>
            <p:ph type="body" sz="quarter" idx="13" hasCustomPrompt="1"/>
          </p:nvPr>
        </p:nvSpPr>
        <p:spPr>
          <a:xfrm>
            <a:off x="6224515" y="2"/>
            <a:ext cx="2616808" cy="297719"/>
          </a:xfrm>
          <a:prstGeom prst="rect">
            <a:avLst/>
          </a:prstGeom>
          <a:solidFill>
            <a:srgbClr val="005187"/>
          </a:solidFill>
          <a:ln>
            <a:noFill/>
          </a:ln>
        </p:spPr>
        <p:txBody>
          <a:bodyPr vert="horz" anchor="t"/>
          <a:lstStyle>
            <a:lvl1pPr marL="0" indent="0" algn="r">
              <a:lnSpc>
                <a:spcPct val="80000"/>
              </a:lnSpc>
              <a:buNone/>
              <a:defRPr sz="1000" b="1" spc="0">
                <a:solidFill>
                  <a:schemeClr val="bg1"/>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s-ES_tradnl" dirty="0" smtClean="0"/>
              <a:t>CLICK TO EDIT MASTER TEXT STYLES</a:t>
            </a:r>
          </a:p>
        </p:txBody>
      </p:sp>
      <p:sp>
        <p:nvSpPr>
          <p:cNvPr id="13" name="Text Placeholder 11"/>
          <p:cNvSpPr>
            <a:spLocks noGrp="1"/>
          </p:cNvSpPr>
          <p:nvPr>
            <p:ph type="body" sz="quarter" idx="14" hasCustomPrompt="1"/>
          </p:nvPr>
        </p:nvSpPr>
        <p:spPr>
          <a:xfrm>
            <a:off x="315057" y="1832785"/>
            <a:ext cx="4167296" cy="4183529"/>
          </a:xfrm>
          <a:prstGeom prst="rect">
            <a:avLst/>
          </a:prstGeom>
        </p:spPr>
        <p:txBody>
          <a:bodyPr vert="horz" numCol="1" anchor="t"/>
          <a:lstStyle>
            <a:lvl1pPr marL="0" indent="0">
              <a:lnSpc>
                <a:spcPct val="90000"/>
              </a:lnSpc>
              <a:buNone/>
              <a:defRPr sz="1800" b="0" spc="0">
                <a:solidFill>
                  <a:schemeClr val="tx1">
                    <a:lumMod val="50000"/>
                    <a:lumOff val="50000"/>
                  </a:schemeClr>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14" name="Text Placeholder 11"/>
          <p:cNvSpPr>
            <a:spLocks noGrp="1"/>
          </p:cNvSpPr>
          <p:nvPr>
            <p:ph type="body" sz="quarter" idx="15" hasCustomPrompt="1"/>
          </p:nvPr>
        </p:nvSpPr>
        <p:spPr>
          <a:xfrm>
            <a:off x="6142337" y="616261"/>
            <a:ext cx="2669435" cy="926353"/>
          </a:xfrm>
          <a:prstGeom prst="rect">
            <a:avLst/>
          </a:prstGeom>
        </p:spPr>
        <p:txBody>
          <a:bodyPr vert="horz" anchor="t"/>
          <a:lstStyle>
            <a:lvl1pPr marL="0" indent="0" algn="r">
              <a:lnSpc>
                <a:spcPct val="80000"/>
              </a:lnSpc>
              <a:buNone/>
              <a:defRPr sz="4000" b="1" spc="-300">
                <a:solidFill>
                  <a:schemeClr val="bg1">
                    <a:lumMod val="85000"/>
                  </a:schemeClr>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s-ES_tradnl" dirty="0" smtClean="0"/>
              <a:t>CLICK</a:t>
            </a:r>
          </a:p>
        </p:txBody>
      </p:sp>
      <p:sp>
        <p:nvSpPr>
          <p:cNvPr id="2" name="TextBox 1"/>
          <p:cNvSpPr txBox="1"/>
          <p:nvPr userDrawn="1"/>
        </p:nvSpPr>
        <p:spPr>
          <a:xfrm>
            <a:off x="8195238" y="364674"/>
            <a:ext cx="652743" cy="215444"/>
          </a:xfrm>
          <a:prstGeom prst="rect">
            <a:avLst/>
          </a:prstGeom>
          <a:noFill/>
        </p:spPr>
        <p:txBody>
          <a:bodyPr wrap="none" rtlCol="0">
            <a:spAutoFit/>
          </a:bodyPr>
          <a:lstStyle/>
          <a:p>
            <a:r>
              <a:rPr lang="en-US" sz="800" b="1" i="0" u="none" dirty="0" smtClean="0">
                <a:solidFill>
                  <a:srgbClr val="4AAA42"/>
                </a:solidFill>
                <a:latin typeface="Arial"/>
                <a:cs typeface="Arial"/>
              </a:rPr>
              <a:t>SECCIÓN</a:t>
            </a:r>
            <a:endParaRPr lang="en-US" sz="800" b="1" i="0" u="none" dirty="0">
              <a:solidFill>
                <a:srgbClr val="4AAA42"/>
              </a:solidFill>
              <a:latin typeface="Arial"/>
              <a:cs typeface="Arial"/>
            </a:endParaRPr>
          </a:p>
        </p:txBody>
      </p:sp>
      <p:sp>
        <p:nvSpPr>
          <p:cNvPr id="15" name="Rectangle 14"/>
          <p:cNvSpPr/>
          <p:nvPr userDrawn="1"/>
        </p:nvSpPr>
        <p:spPr>
          <a:xfrm flipV="1">
            <a:off x="315057" y="1595095"/>
            <a:ext cx="6349268" cy="47593"/>
          </a:xfrm>
          <a:prstGeom prst="rect">
            <a:avLst/>
          </a:prstGeom>
          <a:gradFill flip="none" rotWithShape="1">
            <a:gsLst>
              <a:gs pos="0">
                <a:schemeClr val="tx1">
                  <a:lumMod val="50000"/>
                  <a:lumOff val="50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flipV="1">
            <a:off x="0" y="1595094"/>
            <a:ext cx="146541" cy="47593"/>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6"/>
          </p:nvPr>
        </p:nvSpPr>
        <p:spPr>
          <a:xfrm>
            <a:off x="4572000" y="1833033"/>
            <a:ext cx="4165600" cy="4182533"/>
          </a:xfrm>
          <a:prstGeom prst="rect">
            <a:avLst/>
          </a:prstGeom>
        </p:spPr>
        <p:txBody>
          <a:bodyPr vert="horz" anchor="ctr"/>
          <a:lstStyle>
            <a:lvl1pPr marL="0" indent="0" algn="ctr">
              <a:buNone/>
              <a:defRPr sz="1500" b="1">
                <a:solidFill>
                  <a:schemeClr val="tx1">
                    <a:lumMod val="50000"/>
                    <a:lumOff val="50000"/>
                  </a:schemeClr>
                </a:solidFill>
                <a:latin typeface="Arial"/>
                <a:cs typeface="Arial"/>
              </a:defRPr>
            </a:lvl1pPr>
          </a:lstStyle>
          <a:p>
            <a:endParaRPr lang="en-US" dirty="0"/>
          </a:p>
        </p:txBody>
      </p:sp>
      <p:sp>
        <p:nvSpPr>
          <p:cNvPr id="16" name="Slide Number Placeholder 2"/>
          <p:cNvSpPr>
            <a:spLocks noGrp="1"/>
          </p:cNvSpPr>
          <p:nvPr>
            <p:ph type="sldNum" sz="quarter" idx="4"/>
          </p:nvPr>
        </p:nvSpPr>
        <p:spPr>
          <a:xfrm>
            <a:off x="6553200" y="6356351"/>
            <a:ext cx="2133600" cy="366184"/>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fld id="{453AC8D9-5DB8-AE44-8400-AAEE67D4D747}" type="slidenum">
              <a:rPr lang="en-US" smtClean="0"/>
              <a:pPr/>
              <a:t>‹#›</a:t>
            </a:fld>
            <a:endParaRPr lang="en-US"/>
          </a:p>
        </p:txBody>
      </p:sp>
      <p:pic>
        <p:nvPicPr>
          <p:cNvPr id="21" name="Picture 20" descr="Captura de pantalla 2013-04-15 a la(s) 11.26.2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9717" y="6301514"/>
            <a:ext cx="1522801" cy="430428"/>
          </a:xfrm>
          <a:prstGeom prst="rect">
            <a:avLst/>
          </a:prstGeom>
        </p:spPr>
      </p:pic>
      <p:sp>
        <p:nvSpPr>
          <p:cNvPr id="20" name="Rectangle 19"/>
          <p:cNvSpPr/>
          <p:nvPr userDrawn="1"/>
        </p:nvSpPr>
        <p:spPr>
          <a:xfrm>
            <a:off x="9056914" y="-47844"/>
            <a:ext cx="87086" cy="6201600"/>
          </a:xfrm>
          <a:prstGeom prst="rect">
            <a:avLst/>
          </a:prstGeom>
          <a:solidFill>
            <a:srgbClr val="0051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87514"/>
      </p:ext>
    </p:extLst>
  </p:cSld>
  <p:clrMapOvr>
    <a:masterClrMapping/>
  </p:clrMapOvr>
  <p:transition spd="slow">
    <p:push/>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56923" y="4500000"/>
            <a:ext cx="5449846" cy="720000"/>
          </a:xfrm>
          <a:prstGeom prst="rect">
            <a:avLst/>
          </a:prstGeom>
        </p:spPr>
        <p:txBody>
          <a:bodyPr anchor="ctr" anchorCtr="0"/>
          <a:lstStyle>
            <a:lvl1pPr>
              <a:defRPr sz="1754" b="0" baseline="0">
                <a:solidFill>
                  <a:srgbClr val="000000"/>
                </a:solidFill>
              </a:defRPr>
            </a:lvl1pPr>
          </a:lstStyle>
          <a:p>
            <a:r>
              <a:rPr lang="es-ES_tradnl" dirty="0" err="1"/>
              <a:t>Click</a:t>
            </a:r>
            <a:r>
              <a:rPr lang="es-ES_tradnl" dirty="0"/>
              <a:t> to </a:t>
            </a:r>
            <a:r>
              <a:rPr lang="es-ES_tradnl" dirty="0" err="1"/>
              <a:t>add</a:t>
            </a:r>
            <a:r>
              <a:rPr lang="es-ES_tradnl" dirty="0"/>
              <a:t> </a:t>
            </a:r>
            <a:r>
              <a:rPr lang="es-ES_tradnl" dirty="0" err="1"/>
              <a:t>title</a:t>
            </a:r>
            <a:endParaRPr lang="es-ES_tradnl" dirty="0"/>
          </a:p>
        </p:txBody>
      </p:sp>
      <p:sp>
        <p:nvSpPr>
          <p:cNvPr id="3" name="Subtitle 2"/>
          <p:cNvSpPr>
            <a:spLocks noGrp="1"/>
          </p:cNvSpPr>
          <p:nvPr>
            <p:ph type="subTitle" idx="1" hasCustomPrompt="1"/>
          </p:nvPr>
        </p:nvSpPr>
        <p:spPr>
          <a:xfrm>
            <a:off x="3156923" y="4032000"/>
            <a:ext cx="5449846" cy="468000"/>
          </a:xfrm>
          <a:prstGeom prst="rect">
            <a:avLst/>
          </a:prstGeom>
        </p:spPr>
        <p:txBody>
          <a:bodyPr/>
          <a:lstStyle>
            <a:lvl1pPr marL="0" indent="0" algn="l">
              <a:buNone/>
              <a:defRPr sz="1108" b="1">
                <a:solidFill>
                  <a:schemeClr val="tx2"/>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s-ES_tradnl" dirty="0" err="1"/>
              <a:t>Click</a:t>
            </a:r>
            <a:r>
              <a:rPr lang="es-ES_tradnl" dirty="0"/>
              <a:t> to </a:t>
            </a:r>
            <a:r>
              <a:rPr lang="es-ES_tradnl" dirty="0" err="1"/>
              <a:t>add</a:t>
            </a:r>
            <a:r>
              <a:rPr lang="es-ES_tradnl" dirty="0"/>
              <a:t> </a:t>
            </a:r>
            <a:r>
              <a:rPr lang="es-ES_tradnl" dirty="0" err="1"/>
              <a:t>document</a:t>
            </a:r>
            <a:r>
              <a:rPr lang="es-ES_tradnl" dirty="0"/>
              <a:t> </a:t>
            </a:r>
            <a:r>
              <a:rPr lang="es-ES_tradnl" dirty="0" err="1"/>
              <a:t>type</a:t>
            </a:r>
            <a:endParaRPr lang="es-ES_tradnl" dirty="0"/>
          </a:p>
        </p:txBody>
      </p:sp>
      <p:sp>
        <p:nvSpPr>
          <p:cNvPr id="7" name="Rectangle 6"/>
          <p:cNvSpPr/>
          <p:nvPr userDrawn="1"/>
        </p:nvSpPr>
        <p:spPr>
          <a:xfrm>
            <a:off x="7455877" y="6154616"/>
            <a:ext cx="1688124" cy="7033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1662" dirty="0">
              <a:solidFill>
                <a:srgbClr val="FFFFFF"/>
              </a:solidFill>
            </a:endParaRPr>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02"/>
            <a:ext cx="9144000" cy="3020840"/>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3108"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sp>
        <p:nvSpPr>
          <p:cNvPr id="7" name="Title"/>
          <p:cNvSpPr>
            <a:spLocks noGrp="1"/>
          </p:cNvSpPr>
          <p:nvPr>
            <p:ph type="title" hasCustomPrompt="1"/>
          </p:nvPr>
        </p:nvSpPr>
        <p:spPr>
          <a:xfrm>
            <a:off x="332308" y="666000"/>
            <a:ext cx="8507077" cy="756000"/>
          </a:xfrm>
          <a:prstGeom prst="rect">
            <a:avLst/>
          </a:prstGeom>
        </p:spPr>
        <p:txBody>
          <a:bodyPr vert="horz" lIns="91440" tIns="45720" rIns="91440" bIns="45720" rtlCol="0" anchor="ctr">
            <a:noAutofit/>
          </a:bodyPr>
          <a:lstStyle/>
          <a:p>
            <a:r>
              <a:rPr lang="es-ES_tradnl" dirty="0" err="1"/>
              <a:t>Click</a:t>
            </a:r>
            <a:r>
              <a:rPr lang="es-ES_tradnl" dirty="0"/>
              <a:t> to </a:t>
            </a:r>
            <a:r>
              <a:rPr lang="es-ES_tradnl" dirty="0" err="1"/>
              <a:t>add</a:t>
            </a:r>
            <a:r>
              <a:rPr lang="es-ES_tradnl" dirty="0"/>
              <a:t> </a:t>
            </a:r>
            <a:r>
              <a:rPr lang="es-ES_tradnl" dirty="0" err="1"/>
              <a:t>title</a:t>
            </a:r>
            <a:endParaRPr lang="es-ES_tradnl" dirty="0"/>
          </a:p>
        </p:txBody>
      </p:sp>
      <p:sp>
        <p:nvSpPr>
          <p:cNvPr id="11" name="TextPlaceholder1"/>
          <p:cNvSpPr>
            <a:spLocks noGrp="1"/>
          </p:cNvSpPr>
          <p:nvPr>
            <p:ph type="body" sz="quarter" idx="12" hasCustomPrompt="1"/>
          </p:nvPr>
        </p:nvSpPr>
        <p:spPr>
          <a:xfrm>
            <a:off x="332308" y="1476000"/>
            <a:ext cx="8507077" cy="4752000"/>
          </a:xfrm>
          <a:prstGeom prst="rect">
            <a:avLst/>
          </a:prstGeom>
        </p:spPr>
        <p:txBody>
          <a:bodyPr/>
          <a:lstStyle>
            <a:lvl1pPr marL="164127" indent="-164127">
              <a:lnSpc>
                <a:spcPct val="100000"/>
              </a:lnSpc>
              <a:spcAft>
                <a:spcPts val="738"/>
              </a:spcAft>
              <a:buSzPct val="130000"/>
              <a:buFont typeface="Calibri" pitchFamily="34" charset="0"/>
              <a:buChar char="▪"/>
              <a:defRPr/>
            </a:lvl1pPr>
            <a:lvl2pPr marL="326789" indent="-162662">
              <a:lnSpc>
                <a:spcPct val="100000"/>
              </a:lnSpc>
              <a:spcAft>
                <a:spcPts val="738"/>
              </a:spcAft>
              <a:buFont typeface="Calibri" pitchFamily="34" charset="0"/>
              <a:buChar char="–"/>
              <a:defRPr/>
            </a:lvl2pPr>
            <a:lvl3pPr marL="499709" indent="-171455">
              <a:lnSpc>
                <a:spcPct val="100000"/>
              </a:lnSpc>
              <a:spcAft>
                <a:spcPts val="738"/>
              </a:spcAft>
              <a:buSzPct val="80000"/>
              <a:buFont typeface="Calibri" pitchFamily="34" charset="0"/>
              <a:buChar char="▪"/>
              <a:defRPr/>
            </a:lvl3pPr>
            <a:lvl4pPr marL="663836" indent="-164127">
              <a:lnSpc>
                <a:spcPct val="100000"/>
              </a:lnSpc>
              <a:spcAft>
                <a:spcPts val="738"/>
              </a:spcAft>
              <a:buSzPct val="70000"/>
              <a:buFont typeface="Calibri" pitchFamily="34" charset="0"/>
              <a:buChar char="–"/>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text</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p:txBody>
      </p:sp>
      <p:sp>
        <p:nvSpPr>
          <p:cNvPr id="12" name="PageNo"/>
          <p:cNvSpPr>
            <a:spLocks noGrp="1"/>
          </p:cNvSpPr>
          <p:nvPr>
            <p:ph type="sldNum" sz="quarter" idx="4"/>
          </p:nvPr>
        </p:nvSpPr>
        <p:spPr>
          <a:xfrm>
            <a:off x="8109670" y="324000"/>
            <a:ext cx="724234" cy="288000"/>
          </a:xfrm>
          <a:prstGeom prst="rect">
            <a:avLst/>
          </a:prstGeom>
        </p:spPr>
        <p:txBody>
          <a:bodyPr vert="horz" wrap="none" lIns="91440" tIns="45720" rIns="91440" bIns="45720" rtlCol="0" anchor="ctr"/>
          <a:lstStyle>
            <a:lvl1pPr algn="r">
              <a:defRPr sz="1015" b="1">
                <a:solidFill>
                  <a:schemeClr val="accent3"/>
                </a:solidFill>
              </a:defRPr>
            </a:lvl1pPr>
          </a:lstStyle>
          <a:p>
            <a:fld id="{E78626B2-E168-480E-BAE6-B60060C6AB83}" type="slidenum">
              <a:rPr lang="es-ES_tradnl" smtClean="0">
                <a:solidFill>
                  <a:srgbClr val="C4D0E9"/>
                </a:solidFill>
              </a:rPr>
              <a:pPr/>
              <a:t>‹#›</a:t>
            </a:fld>
            <a:endParaRPr lang="es-ES_tradnl" dirty="0">
              <a:solidFill>
                <a:srgbClr val="C4D0E9"/>
              </a:solidFill>
            </a:endParaRPr>
          </a:p>
        </p:txBody>
      </p:sp>
      <p:sp>
        <p:nvSpPr>
          <p:cNvPr id="18" name="Source"/>
          <p:cNvSpPr>
            <a:spLocks noGrp="1"/>
          </p:cNvSpPr>
          <p:nvPr>
            <p:ph type="body" sz="quarter" idx="14"/>
          </p:nvPr>
        </p:nvSpPr>
        <p:spPr>
          <a:xfrm>
            <a:off x="2714755" y="6271774"/>
            <a:ext cx="4915561" cy="482310"/>
          </a:xfrm>
          <a:prstGeom prst="rect">
            <a:avLst/>
          </a:prstGeom>
        </p:spPr>
        <p:txBody>
          <a:bodyPr bIns="46800" anchor="b" anchorCtr="0"/>
          <a:lstStyle>
            <a:lvl1pPr marL="168524" indent="-168524" algn="l" rtl="0" fontAlgn="base">
              <a:lnSpc>
                <a:spcPct val="100000"/>
              </a:lnSpc>
              <a:spcBef>
                <a:spcPct val="0"/>
              </a:spcBef>
              <a:spcAft>
                <a:spcPts val="369"/>
              </a:spcAft>
              <a:buFontTx/>
              <a:buNone/>
              <a:defRPr lang="en-GB" sz="831" i="1" kern="1200" dirty="0">
                <a:solidFill>
                  <a:schemeClr val="accent1">
                    <a:lumMod val="75000"/>
                  </a:schemeClr>
                </a:solidFill>
                <a:latin typeface="Arial" charset="0"/>
                <a:ea typeface="ＭＳ Ｐゴシック" charset="-128"/>
                <a:cs typeface="+mn-cs"/>
              </a:defRPr>
            </a:lvl1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4" name="Header"/>
          <p:cNvSpPr>
            <a:spLocks noGrp="1"/>
          </p:cNvSpPr>
          <p:nvPr>
            <p:ph type="body" sz="quarter" idx="15"/>
          </p:nvPr>
        </p:nvSpPr>
        <p:spPr>
          <a:xfrm>
            <a:off x="332308" y="331200"/>
            <a:ext cx="2990769" cy="280800"/>
          </a:xfrm>
          <a:prstGeom prst="rect">
            <a:avLst/>
          </a:prstGeom>
        </p:spPr>
        <p:txBody>
          <a:bodyPr wrap="none" anchor="ctr" anchorCtr="0"/>
          <a:lstStyle>
            <a:lvl1pPr marL="0" indent="0">
              <a:lnSpc>
                <a:spcPct val="100000"/>
              </a:lnSpc>
              <a:buFontTx/>
              <a:buNone/>
              <a:defRPr sz="1015" b="1">
                <a:solidFill>
                  <a:schemeClr val="accent3"/>
                </a:solidFill>
              </a:defRPr>
            </a:lvl1pPr>
            <a:lvl2pPr marL="164127" indent="0">
              <a:buFontTx/>
              <a:buNone/>
              <a:defRPr/>
            </a:lvl2pPr>
            <a:lvl3pPr marL="328254" indent="0">
              <a:buFontTx/>
              <a:buNone/>
              <a:defRPr/>
            </a:lvl3pPr>
            <a:lvl4pPr marL="499709" indent="0">
              <a:buFontTx/>
              <a:buNone/>
              <a:defRPr/>
            </a:lvl4pPr>
            <a:lvl5pPr marL="663836" indent="0">
              <a:buFontTx/>
              <a:buNone/>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Tree>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up Text">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332308" y="666000"/>
            <a:ext cx="8507077" cy="756000"/>
          </a:xfrm>
          <a:prstGeom prst="rect">
            <a:avLst/>
          </a:prstGeom>
        </p:spPr>
        <p:txBody>
          <a:bodyPr vert="horz" lIns="91440" tIns="45720" rIns="91440" bIns="45720" rtlCol="0" anchor="ctr">
            <a:noAutofit/>
          </a:bodyPr>
          <a:lstStyle/>
          <a:p>
            <a:r>
              <a:rPr lang="es-ES_tradnl" dirty="0" err="1"/>
              <a:t>Click</a:t>
            </a:r>
            <a:r>
              <a:rPr lang="es-ES_tradnl" dirty="0"/>
              <a:t> to </a:t>
            </a:r>
            <a:r>
              <a:rPr lang="es-ES_tradnl" dirty="0" err="1"/>
              <a:t>add</a:t>
            </a:r>
            <a:r>
              <a:rPr lang="es-ES_tradnl" dirty="0"/>
              <a:t> </a:t>
            </a:r>
            <a:r>
              <a:rPr lang="es-ES_tradnl" dirty="0" err="1"/>
              <a:t>title</a:t>
            </a:r>
            <a:endParaRPr lang="es-ES_tradnl" dirty="0"/>
          </a:p>
        </p:txBody>
      </p:sp>
      <p:sp>
        <p:nvSpPr>
          <p:cNvPr id="11" name="TextPlaceholder1"/>
          <p:cNvSpPr>
            <a:spLocks noGrp="1"/>
          </p:cNvSpPr>
          <p:nvPr>
            <p:ph type="body" sz="quarter" idx="12" hasCustomPrompt="1"/>
          </p:nvPr>
        </p:nvSpPr>
        <p:spPr>
          <a:xfrm>
            <a:off x="332308" y="1476000"/>
            <a:ext cx="4153846" cy="4752000"/>
          </a:xfrm>
          <a:prstGeom prst="rect">
            <a:avLst/>
          </a:prstGeom>
        </p:spPr>
        <p:txBody>
          <a:bodyPr/>
          <a:lstStyle>
            <a:lvl1pPr marL="164127" indent="-164127">
              <a:lnSpc>
                <a:spcPct val="100000"/>
              </a:lnSpc>
              <a:spcAft>
                <a:spcPts val="738"/>
              </a:spcAft>
              <a:buSzPct val="130000"/>
              <a:buFont typeface="Calibri" pitchFamily="34" charset="0"/>
              <a:buChar char="▪"/>
              <a:defRPr/>
            </a:lvl1pPr>
            <a:lvl2pPr marL="326789" indent="-162662">
              <a:lnSpc>
                <a:spcPct val="100000"/>
              </a:lnSpc>
              <a:spcAft>
                <a:spcPts val="738"/>
              </a:spcAft>
              <a:buFont typeface="Calibri" pitchFamily="34" charset="0"/>
              <a:buChar char="–"/>
              <a:defRPr/>
            </a:lvl2pPr>
            <a:lvl3pPr marL="499709" indent="-171455">
              <a:lnSpc>
                <a:spcPct val="100000"/>
              </a:lnSpc>
              <a:spcAft>
                <a:spcPts val="738"/>
              </a:spcAft>
              <a:buSzPct val="80000"/>
              <a:buFont typeface="Calibri" pitchFamily="34" charset="0"/>
              <a:buChar char="▪"/>
              <a:defRPr/>
            </a:lvl3pPr>
            <a:lvl4pPr marL="663836" indent="-164127">
              <a:lnSpc>
                <a:spcPct val="100000"/>
              </a:lnSpc>
              <a:spcAft>
                <a:spcPts val="738"/>
              </a:spcAft>
              <a:buSzPct val="70000"/>
              <a:buFont typeface="Calibri" pitchFamily="34" charset="0"/>
              <a:buChar char="–"/>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text</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p:txBody>
      </p:sp>
      <p:sp>
        <p:nvSpPr>
          <p:cNvPr id="12" name="PageNo"/>
          <p:cNvSpPr>
            <a:spLocks noGrp="1"/>
          </p:cNvSpPr>
          <p:nvPr>
            <p:ph type="sldNum" sz="quarter" idx="4"/>
          </p:nvPr>
        </p:nvSpPr>
        <p:spPr>
          <a:xfrm>
            <a:off x="8109670" y="324000"/>
            <a:ext cx="724234" cy="288000"/>
          </a:xfrm>
          <a:prstGeom prst="rect">
            <a:avLst/>
          </a:prstGeom>
        </p:spPr>
        <p:txBody>
          <a:bodyPr vert="horz" wrap="none" lIns="91440" tIns="45720" rIns="91440" bIns="45720" rtlCol="0" anchor="ctr"/>
          <a:lstStyle>
            <a:lvl1pPr algn="r">
              <a:defRPr sz="1015" b="1">
                <a:solidFill>
                  <a:schemeClr val="accent3"/>
                </a:solidFill>
              </a:defRPr>
            </a:lvl1pPr>
          </a:lstStyle>
          <a:p>
            <a:fld id="{E78626B2-E168-480E-BAE6-B60060C6AB83}" type="slidenum">
              <a:rPr lang="es-ES_tradnl" smtClean="0">
                <a:solidFill>
                  <a:srgbClr val="C4D0E9"/>
                </a:solidFill>
              </a:rPr>
              <a:pPr/>
              <a:t>‹#›</a:t>
            </a:fld>
            <a:endParaRPr lang="es-ES_tradnl" dirty="0">
              <a:solidFill>
                <a:srgbClr val="C4D0E9"/>
              </a:solidFill>
            </a:endParaRPr>
          </a:p>
        </p:txBody>
      </p:sp>
      <p:sp>
        <p:nvSpPr>
          <p:cNvPr id="8" name="TextPlaceholder2"/>
          <p:cNvSpPr>
            <a:spLocks noGrp="1"/>
          </p:cNvSpPr>
          <p:nvPr>
            <p:ph type="body" sz="quarter" idx="15" hasCustomPrompt="1"/>
          </p:nvPr>
        </p:nvSpPr>
        <p:spPr>
          <a:xfrm>
            <a:off x="4652308" y="1476000"/>
            <a:ext cx="4153846" cy="4752000"/>
          </a:xfrm>
          <a:prstGeom prst="rect">
            <a:avLst/>
          </a:prstGeom>
        </p:spPr>
        <p:txBody>
          <a:bodyPr/>
          <a:lstStyle>
            <a:lvl1pPr marL="164127" indent="-164127">
              <a:lnSpc>
                <a:spcPct val="100000"/>
              </a:lnSpc>
              <a:spcAft>
                <a:spcPts val="738"/>
              </a:spcAft>
              <a:buSzPct val="130000"/>
              <a:buFont typeface="Calibri" pitchFamily="34" charset="0"/>
              <a:buChar char="▪"/>
              <a:defRPr/>
            </a:lvl1pPr>
            <a:lvl2pPr marL="326789" indent="-162662">
              <a:lnSpc>
                <a:spcPct val="100000"/>
              </a:lnSpc>
              <a:spcAft>
                <a:spcPts val="738"/>
              </a:spcAft>
              <a:buFont typeface="Calibri" pitchFamily="34" charset="0"/>
              <a:buChar char="–"/>
              <a:defRPr/>
            </a:lvl2pPr>
            <a:lvl3pPr marL="499709" indent="-171455">
              <a:lnSpc>
                <a:spcPct val="100000"/>
              </a:lnSpc>
              <a:spcAft>
                <a:spcPts val="738"/>
              </a:spcAft>
              <a:buSzPct val="80000"/>
              <a:buFont typeface="Calibri" pitchFamily="34" charset="0"/>
              <a:buChar char="▪"/>
              <a:defRPr/>
            </a:lvl3pPr>
            <a:lvl4pPr marL="663836" indent="-164127">
              <a:lnSpc>
                <a:spcPct val="100000"/>
              </a:lnSpc>
              <a:spcAft>
                <a:spcPts val="738"/>
              </a:spcAft>
              <a:buSzPct val="70000"/>
              <a:buFont typeface="Calibri" pitchFamily="34" charset="0"/>
              <a:buChar char="–"/>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text</a:t>
            </a:r>
            <a:r>
              <a:rPr lang="es-ES_tradnl" dirty="0"/>
              <a:t> </a:t>
            </a:r>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p:txBody>
      </p:sp>
      <p:sp>
        <p:nvSpPr>
          <p:cNvPr id="9" name="Header"/>
          <p:cNvSpPr>
            <a:spLocks noGrp="1"/>
          </p:cNvSpPr>
          <p:nvPr>
            <p:ph type="body" sz="quarter" idx="16"/>
          </p:nvPr>
        </p:nvSpPr>
        <p:spPr>
          <a:xfrm>
            <a:off x="332308" y="331200"/>
            <a:ext cx="2990769" cy="280800"/>
          </a:xfrm>
          <a:prstGeom prst="rect">
            <a:avLst/>
          </a:prstGeom>
        </p:spPr>
        <p:txBody>
          <a:bodyPr wrap="none" anchor="ctr" anchorCtr="0"/>
          <a:lstStyle>
            <a:lvl1pPr marL="0" indent="0">
              <a:lnSpc>
                <a:spcPct val="100000"/>
              </a:lnSpc>
              <a:buFontTx/>
              <a:buNone/>
              <a:defRPr sz="1015" b="1">
                <a:solidFill>
                  <a:schemeClr val="accent3"/>
                </a:solidFill>
              </a:defRPr>
            </a:lvl1pPr>
            <a:lvl2pPr marL="164127" indent="0">
              <a:buFontTx/>
              <a:buNone/>
              <a:defRPr/>
            </a:lvl2pPr>
            <a:lvl3pPr marL="328254" indent="0">
              <a:buFontTx/>
              <a:buNone/>
              <a:defRPr/>
            </a:lvl3pPr>
            <a:lvl4pPr marL="499709" indent="0">
              <a:buFontTx/>
              <a:buNone/>
              <a:defRPr/>
            </a:lvl4pPr>
            <a:lvl5pPr marL="663836" indent="0">
              <a:buFontTx/>
              <a:buNone/>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0" name="Source"/>
          <p:cNvSpPr>
            <a:spLocks noGrp="1"/>
          </p:cNvSpPr>
          <p:nvPr>
            <p:ph type="body" sz="quarter" idx="14"/>
          </p:nvPr>
        </p:nvSpPr>
        <p:spPr>
          <a:xfrm>
            <a:off x="2714755" y="6271774"/>
            <a:ext cx="4915561" cy="482310"/>
          </a:xfrm>
          <a:prstGeom prst="rect">
            <a:avLst/>
          </a:prstGeom>
        </p:spPr>
        <p:txBody>
          <a:bodyPr bIns="46800" anchor="b" anchorCtr="0"/>
          <a:lstStyle>
            <a:lvl1pPr marL="168524" indent="-168524" algn="l" rtl="0" fontAlgn="base">
              <a:lnSpc>
                <a:spcPct val="100000"/>
              </a:lnSpc>
              <a:spcBef>
                <a:spcPct val="0"/>
              </a:spcBef>
              <a:spcAft>
                <a:spcPts val="369"/>
              </a:spcAft>
              <a:buFontTx/>
              <a:buNone/>
              <a:defRPr lang="en-GB" sz="831" i="1" kern="1200" dirty="0">
                <a:solidFill>
                  <a:schemeClr val="accent1">
                    <a:lumMod val="75000"/>
                  </a:schemeClr>
                </a:solidFill>
                <a:latin typeface="Arial" charset="0"/>
                <a:ea typeface="ＭＳ Ｐゴシック" charset="-128"/>
                <a:cs typeface="+mn-cs"/>
              </a:defRPr>
            </a:lvl1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Tree>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up Text &amp; Headings">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332308" y="666000"/>
            <a:ext cx="8507077" cy="756000"/>
          </a:xfrm>
          <a:prstGeom prst="rect">
            <a:avLst/>
          </a:prstGeom>
        </p:spPr>
        <p:txBody>
          <a:bodyPr vert="horz" lIns="91440" tIns="45720" rIns="91440" bIns="45720" rtlCol="0" anchor="ctr">
            <a:noAutofit/>
          </a:bodyPr>
          <a:lstStyle/>
          <a:p>
            <a:r>
              <a:rPr lang="es-ES_tradnl" dirty="0" err="1"/>
              <a:t>Click</a:t>
            </a:r>
            <a:r>
              <a:rPr lang="es-ES_tradnl" dirty="0"/>
              <a:t> to </a:t>
            </a:r>
            <a:r>
              <a:rPr lang="es-ES_tradnl" dirty="0" err="1"/>
              <a:t>add</a:t>
            </a:r>
            <a:r>
              <a:rPr lang="es-ES_tradnl" dirty="0"/>
              <a:t> </a:t>
            </a:r>
            <a:r>
              <a:rPr lang="es-ES_tradnl" dirty="0" err="1"/>
              <a:t>title</a:t>
            </a:r>
            <a:endParaRPr lang="es-ES_tradnl" dirty="0"/>
          </a:p>
        </p:txBody>
      </p:sp>
      <p:sp>
        <p:nvSpPr>
          <p:cNvPr id="11" name="TextPlaceholder1"/>
          <p:cNvSpPr>
            <a:spLocks noGrp="1"/>
          </p:cNvSpPr>
          <p:nvPr>
            <p:ph type="body" sz="quarter" idx="12" hasCustomPrompt="1"/>
          </p:nvPr>
        </p:nvSpPr>
        <p:spPr>
          <a:xfrm>
            <a:off x="332308" y="1782000"/>
            <a:ext cx="4153846" cy="4464000"/>
          </a:xfrm>
          <a:prstGeom prst="rect">
            <a:avLst/>
          </a:prstGeom>
        </p:spPr>
        <p:txBody>
          <a:bodyPr/>
          <a:lstStyle>
            <a:lvl1pPr marL="164127" indent="-164127">
              <a:lnSpc>
                <a:spcPct val="100000"/>
              </a:lnSpc>
              <a:spcAft>
                <a:spcPts val="738"/>
              </a:spcAft>
              <a:buSzPct val="130000"/>
              <a:buFont typeface="Calibri" pitchFamily="34" charset="0"/>
              <a:buChar char="▪"/>
              <a:defRPr/>
            </a:lvl1pPr>
            <a:lvl2pPr marL="326789" indent="-162662">
              <a:lnSpc>
                <a:spcPct val="100000"/>
              </a:lnSpc>
              <a:spcAft>
                <a:spcPts val="738"/>
              </a:spcAft>
              <a:buFont typeface="Calibri" pitchFamily="34" charset="0"/>
              <a:buChar char="–"/>
              <a:defRPr/>
            </a:lvl2pPr>
            <a:lvl3pPr marL="499709" indent="-171455">
              <a:lnSpc>
                <a:spcPct val="100000"/>
              </a:lnSpc>
              <a:spcAft>
                <a:spcPts val="738"/>
              </a:spcAft>
              <a:buSzPct val="80000"/>
              <a:buFont typeface="Calibri" pitchFamily="34" charset="0"/>
              <a:buChar char="▪"/>
              <a:defRPr/>
            </a:lvl3pPr>
            <a:lvl4pPr marL="663836" indent="-164127">
              <a:lnSpc>
                <a:spcPct val="100000"/>
              </a:lnSpc>
              <a:spcAft>
                <a:spcPts val="738"/>
              </a:spcAft>
              <a:buSzPct val="70000"/>
              <a:buFont typeface="Calibri" pitchFamily="34" charset="0"/>
              <a:buChar char="–"/>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text</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p:txBody>
      </p:sp>
      <p:sp>
        <p:nvSpPr>
          <p:cNvPr id="12" name="PageNo"/>
          <p:cNvSpPr>
            <a:spLocks noGrp="1"/>
          </p:cNvSpPr>
          <p:nvPr>
            <p:ph type="sldNum" sz="quarter" idx="4"/>
          </p:nvPr>
        </p:nvSpPr>
        <p:spPr>
          <a:xfrm>
            <a:off x="8109670" y="324000"/>
            <a:ext cx="724234" cy="288000"/>
          </a:xfrm>
          <a:prstGeom prst="rect">
            <a:avLst/>
          </a:prstGeom>
        </p:spPr>
        <p:txBody>
          <a:bodyPr vert="horz" wrap="none" lIns="91440" tIns="45720" rIns="91440" bIns="45720" rtlCol="0" anchor="ctr"/>
          <a:lstStyle>
            <a:lvl1pPr algn="r">
              <a:defRPr sz="1015" b="1">
                <a:solidFill>
                  <a:schemeClr val="accent3"/>
                </a:solidFill>
              </a:defRPr>
            </a:lvl1pPr>
          </a:lstStyle>
          <a:p>
            <a:fld id="{E78626B2-E168-480E-BAE6-B60060C6AB83}" type="slidenum">
              <a:rPr lang="es-ES_tradnl" smtClean="0">
                <a:solidFill>
                  <a:srgbClr val="C4D0E9"/>
                </a:solidFill>
              </a:rPr>
              <a:pPr/>
              <a:t>‹#›</a:t>
            </a:fld>
            <a:endParaRPr lang="es-ES_tradnl" dirty="0">
              <a:solidFill>
                <a:srgbClr val="C4D0E9"/>
              </a:solidFill>
            </a:endParaRPr>
          </a:p>
        </p:txBody>
      </p:sp>
      <p:sp>
        <p:nvSpPr>
          <p:cNvPr id="8" name="TextPlaceholder2"/>
          <p:cNvSpPr>
            <a:spLocks noGrp="1"/>
          </p:cNvSpPr>
          <p:nvPr>
            <p:ph type="body" sz="quarter" idx="15" hasCustomPrompt="1"/>
          </p:nvPr>
        </p:nvSpPr>
        <p:spPr>
          <a:xfrm>
            <a:off x="4652308" y="1782000"/>
            <a:ext cx="4153846" cy="4464000"/>
          </a:xfrm>
          <a:prstGeom prst="rect">
            <a:avLst/>
          </a:prstGeom>
        </p:spPr>
        <p:txBody>
          <a:bodyPr/>
          <a:lstStyle>
            <a:lvl1pPr marL="164127" indent="-164127">
              <a:lnSpc>
                <a:spcPct val="100000"/>
              </a:lnSpc>
              <a:spcAft>
                <a:spcPts val="738"/>
              </a:spcAft>
              <a:buSzPct val="130000"/>
              <a:buFont typeface="Calibri" pitchFamily="34" charset="0"/>
              <a:buChar char="▪"/>
              <a:defRPr/>
            </a:lvl1pPr>
            <a:lvl2pPr marL="326789" indent="-162662">
              <a:lnSpc>
                <a:spcPct val="100000"/>
              </a:lnSpc>
              <a:spcAft>
                <a:spcPts val="738"/>
              </a:spcAft>
              <a:buFont typeface="Calibri" pitchFamily="34" charset="0"/>
              <a:buChar char="–"/>
              <a:defRPr/>
            </a:lvl2pPr>
            <a:lvl3pPr marL="499709" indent="-171455">
              <a:lnSpc>
                <a:spcPct val="100000"/>
              </a:lnSpc>
              <a:spcAft>
                <a:spcPts val="738"/>
              </a:spcAft>
              <a:buSzPct val="80000"/>
              <a:buFont typeface="Calibri" pitchFamily="34" charset="0"/>
              <a:buChar char="▪"/>
              <a:defRPr/>
            </a:lvl3pPr>
            <a:lvl4pPr marL="663836" indent="-164127">
              <a:lnSpc>
                <a:spcPct val="100000"/>
              </a:lnSpc>
              <a:spcAft>
                <a:spcPts val="738"/>
              </a:spcAft>
              <a:buSzPct val="70000"/>
              <a:buFont typeface="Calibri" pitchFamily="34" charset="0"/>
              <a:buChar char="–"/>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text</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p:txBody>
      </p:sp>
      <p:sp>
        <p:nvSpPr>
          <p:cNvPr id="9" name="TextPlaceholder3"/>
          <p:cNvSpPr>
            <a:spLocks noGrp="1"/>
          </p:cNvSpPr>
          <p:nvPr>
            <p:ph type="body" sz="quarter" idx="16"/>
          </p:nvPr>
        </p:nvSpPr>
        <p:spPr>
          <a:xfrm>
            <a:off x="332308" y="1476000"/>
            <a:ext cx="4153846" cy="252000"/>
          </a:xfrm>
          <a:prstGeom prst="rect">
            <a:avLst/>
          </a:prstGeom>
        </p:spPr>
        <p:txBody>
          <a:bodyPr/>
          <a:lstStyle>
            <a:lvl1pPr marL="0" indent="0" algn="ctr">
              <a:lnSpc>
                <a:spcPct val="100000"/>
              </a:lnSpc>
              <a:spcAft>
                <a:spcPts val="738"/>
              </a:spcAft>
              <a:buFontTx/>
              <a:buNone/>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0" name="TextPlaceholder4"/>
          <p:cNvSpPr>
            <a:spLocks noGrp="1"/>
          </p:cNvSpPr>
          <p:nvPr>
            <p:ph type="body" sz="quarter" idx="17"/>
          </p:nvPr>
        </p:nvSpPr>
        <p:spPr>
          <a:xfrm>
            <a:off x="4652308" y="1475999"/>
            <a:ext cx="4153846" cy="252000"/>
          </a:xfrm>
          <a:prstGeom prst="rect">
            <a:avLst/>
          </a:prstGeom>
        </p:spPr>
        <p:txBody>
          <a:bodyPr/>
          <a:lstStyle>
            <a:lvl1pPr marL="0" indent="0" algn="ctr">
              <a:lnSpc>
                <a:spcPct val="100000"/>
              </a:lnSpc>
              <a:spcAft>
                <a:spcPts val="738"/>
              </a:spcAft>
              <a:buFontTx/>
              <a:buNone/>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3" name="Header"/>
          <p:cNvSpPr>
            <a:spLocks noGrp="1"/>
          </p:cNvSpPr>
          <p:nvPr>
            <p:ph type="body" sz="quarter" idx="18"/>
          </p:nvPr>
        </p:nvSpPr>
        <p:spPr>
          <a:xfrm>
            <a:off x="332308" y="331200"/>
            <a:ext cx="2990769" cy="280800"/>
          </a:xfrm>
          <a:prstGeom prst="rect">
            <a:avLst/>
          </a:prstGeom>
        </p:spPr>
        <p:txBody>
          <a:bodyPr wrap="none" anchor="ctr" anchorCtr="0"/>
          <a:lstStyle>
            <a:lvl1pPr marL="0" indent="0">
              <a:lnSpc>
                <a:spcPct val="100000"/>
              </a:lnSpc>
              <a:buFontTx/>
              <a:buNone/>
              <a:defRPr sz="1015" b="1">
                <a:solidFill>
                  <a:schemeClr val="accent3"/>
                </a:solidFill>
              </a:defRPr>
            </a:lvl1pPr>
            <a:lvl2pPr marL="164127" indent="0">
              <a:buFontTx/>
              <a:buNone/>
              <a:defRPr/>
            </a:lvl2pPr>
            <a:lvl3pPr marL="328254" indent="0">
              <a:buFontTx/>
              <a:buNone/>
              <a:defRPr/>
            </a:lvl3pPr>
            <a:lvl4pPr marL="499709" indent="0">
              <a:buFontTx/>
              <a:buNone/>
              <a:defRPr/>
            </a:lvl4pPr>
            <a:lvl5pPr marL="663836" indent="0">
              <a:buFontTx/>
              <a:buNone/>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4" name="Source"/>
          <p:cNvSpPr>
            <a:spLocks noGrp="1"/>
          </p:cNvSpPr>
          <p:nvPr>
            <p:ph type="body" sz="quarter" idx="14"/>
          </p:nvPr>
        </p:nvSpPr>
        <p:spPr>
          <a:xfrm>
            <a:off x="2714755" y="6271774"/>
            <a:ext cx="4915561" cy="482310"/>
          </a:xfrm>
          <a:prstGeom prst="rect">
            <a:avLst/>
          </a:prstGeom>
        </p:spPr>
        <p:txBody>
          <a:bodyPr bIns="46800" anchor="b" anchorCtr="0"/>
          <a:lstStyle>
            <a:lvl1pPr marL="168524" indent="-168524" algn="l" rtl="0" fontAlgn="base">
              <a:lnSpc>
                <a:spcPct val="100000"/>
              </a:lnSpc>
              <a:spcBef>
                <a:spcPct val="0"/>
              </a:spcBef>
              <a:spcAft>
                <a:spcPts val="369"/>
              </a:spcAft>
              <a:buFontTx/>
              <a:buNone/>
              <a:defRPr lang="en-GB" sz="831" i="1" kern="1200" dirty="0">
                <a:solidFill>
                  <a:schemeClr val="accent1">
                    <a:lumMod val="75000"/>
                  </a:schemeClr>
                </a:solidFill>
                <a:latin typeface="Arial" charset="0"/>
                <a:ea typeface="ＭＳ Ｐゴシック" charset="-128"/>
                <a:cs typeface="+mn-cs"/>
              </a:defRPr>
            </a:lvl1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Tree>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332308" y="666000"/>
            <a:ext cx="8507077" cy="756000"/>
          </a:xfrm>
          <a:prstGeom prst="rect">
            <a:avLst/>
          </a:prstGeom>
        </p:spPr>
        <p:txBody>
          <a:bodyPr vert="horz" lIns="91440" tIns="45720" rIns="91440" bIns="45720" rtlCol="0" anchor="ctr">
            <a:noAutofit/>
          </a:bodyPr>
          <a:lstStyle/>
          <a:p>
            <a:r>
              <a:rPr lang="es-ES_tradnl" dirty="0" err="1"/>
              <a:t>Click</a:t>
            </a:r>
            <a:r>
              <a:rPr lang="es-ES_tradnl" dirty="0"/>
              <a:t> to </a:t>
            </a:r>
            <a:r>
              <a:rPr lang="es-ES_tradnl" dirty="0" err="1"/>
              <a:t>add</a:t>
            </a:r>
            <a:r>
              <a:rPr lang="es-ES_tradnl" dirty="0"/>
              <a:t> </a:t>
            </a:r>
            <a:r>
              <a:rPr lang="es-ES_tradnl" dirty="0" err="1"/>
              <a:t>title</a:t>
            </a:r>
            <a:endParaRPr lang="es-ES_tradnl" dirty="0"/>
          </a:p>
        </p:txBody>
      </p:sp>
      <p:sp>
        <p:nvSpPr>
          <p:cNvPr id="12" name="PageNo"/>
          <p:cNvSpPr>
            <a:spLocks noGrp="1"/>
          </p:cNvSpPr>
          <p:nvPr>
            <p:ph type="sldNum" sz="quarter" idx="4"/>
          </p:nvPr>
        </p:nvSpPr>
        <p:spPr>
          <a:xfrm>
            <a:off x="8109670" y="324000"/>
            <a:ext cx="724234" cy="288000"/>
          </a:xfrm>
          <a:prstGeom prst="rect">
            <a:avLst/>
          </a:prstGeom>
        </p:spPr>
        <p:txBody>
          <a:bodyPr vert="horz" wrap="none" lIns="91440" tIns="45720" rIns="91440" bIns="45720" rtlCol="0" anchor="ctr"/>
          <a:lstStyle>
            <a:lvl1pPr algn="r">
              <a:defRPr sz="1015" b="1">
                <a:solidFill>
                  <a:schemeClr val="accent3"/>
                </a:solidFill>
              </a:defRPr>
            </a:lvl1pPr>
          </a:lstStyle>
          <a:p>
            <a:fld id="{E78626B2-E168-480E-BAE6-B60060C6AB83}" type="slidenum">
              <a:rPr lang="es-ES_tradnl" smtClean="0">
                <a:solidFill>
                  <a:srgbClr val="C4D0E9"/>
                </a:solidFill>
              </a:rPr>
              <a:pPr/>
              <a:t>‹#›</a:t>
            </a:fld>
            <a:endParaRPr lang="es-ES_tradnl" dirty="0">
              <a:solidFill>
                <a:srgbClr val="C4D0E9"/>
              </a:solidFill>
            </a:endParaRPr>
          </a:p>
        </p:txBody>
      </p:sp>
      <p:sp>
        <p:nvSpPr>
          <p:cNvPr id="10" name="CaptionC"/>
          <p:cNvSpPr>
            <a:spLocks noGrp="1"/>
          </p:cNvSpPr>
          <p:nvPr>
            <p:ph type="body" sz="quarter" idx="16" hasCustomPrompt="1"/>
          </p:nvPr>
        </p:nvSpPr>
        <p:spPr>
          <a:xfrm>
            <a:off x="332308" y="1476000"/>
            <a:ext cx="8507077" cy="252000"/>
          </a:xfrm>
          <a:prstGeom prst="rect">
            <a:avLst/>
          </a:prstGeom>
        </p:spPr>
        <p:txBody>
          <a:bodyPr/>
          <a:lstStyle>
            <a:lvl1pPr marL="0" indent="0" algn="ctr">
              <a:lnSpc>
                <a:spcPct val="100000"/>
              </a:lnSpc>
              <a:spcAft>
                <a:spcPts val="738"/>
              </a:spcAft>
              <a:buFontTx/>
              <a:buNone/>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11" name="ImageC"/>
          <p:cNvSpPr>
            <a:spLocks noGrp="1"/>
          </p:cNvSpPr>
          <p:nvPr>
            <p:ph type="pic" sz="quarter" idx="18" hasCustomPrompt="1"/>
          </p:nvPr>
        </p:nvSpPr>
        <p:spPr>
          <a:xfrm>
            <a:off x="790798" y="1764000"/>
            <a:ext cx="7560000" cy="4500000"/>
          </a:xfrm>
          <a:prstGeom prst="rect">
            <a:avLst/>
          </a:prstGeom>
        </p:spPr>
        <p:txBody>
          <a:bodyPr/>
          <a:lstStyle>
            <a:lvl1pPr>
              <a:lnSpc>
                <a:spcPct val="100000"/>
              </a:lnSpc>
              <a:spcAft>
                <a:spcPts val="738"/>
              </a:spcAft>
              <a:defRPr/>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9" name="Header"/>
          <p:cNvSpPr>
            <a:spLocks noGrp="1"/>
          </p:cNvSpPr>
          <p:nvPr>
            <p:ph type="body" sz="quarter" idx="19"/>
          </p:nvPr>
        </p:nvSpPr>
        <p:spPr>
          <a:xfrm>
            <a:off x="332308" y="331200"/>
            <a:ext cx="2990769" cy="280800"/>
          </a:xfrm>
          <a:prstGeom prst="rect">
            <a:avLst/>
          </a:prstGeom>
        </p:spPr>
        <p:txBody>
          <a:bodyPr wrap="none" anchor="ctr" anchorCtr="0"/>
          <a:lstStyle>
            <a:lvl1pPr marL="0" indent="0">
              <a:lnSpc>
                <a:spcPct val="100000"/>
              </a:lnSpc>
              <a:buFontTx/>
              <a:buNone/>
              <a:defRPr sz="1015" b="1">
                <a:solidFill>
                  <a:schemeClr val="accent3"/>
                </a:solidFill>
              </a:defRPr>
            </a:lvl1pPr>
            <a:lvl2pPr marL="164127" indent="0">
              <a:buFontTx/>
              <a:buNone/>
              <a:defRPr/>
            </a:lvl2pPr>
            <a:lvl3pPr marL="328254" indent="0">
              <a:buFontTx/>
              <a:buNone/>
              <a:defRPr/>
            </a:lvl3pPr>
            <a:lvl4pPr marL="499709" indent="0">
              <a:buFontTx/>
              <a:buNone/>
              <a:defRPr/>
            </a:lvl4pPr>
            <a:lvl5pPr marL="663836" indent="0">
              <a:buFontTx/>
              <a:buNone/>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3" name="Source"/>
          <p:cNvSpPr>
            <a:spLocks noGrp="1"/>
          </p:cNvSpPr>
          <p:nvPr>
            <p:ph type="body" sz="quarter" idx="14"/>
          </p:nvPr>
        </p:nvSpPr>
        <p:spPr>
          <a:xfrm>
            <a:off x="2714755" y="6271774"/>
            <a:ext cx="4915561" cy="482310"/>
          </a:xfrm>
          <a:prstGeom prst="rect">
            <a:avLst/>
          </a:prstGeom>
        </p:spPr>
        <p:txBody>
          <a:bodyPr bIns="46800" anchor="b" anchorCtr="0"/>
          <a:lstStyle>
            <a:lvl1pPr marL="168524" indent="-168524" algn="l" rtl="0" fontAlgn="base">
              <a:lnSpc>
                <a:spcPct val="100000"/>
              </a:lnSpc>
              <a:spcBef>
                <a:spcPct val="0"/>
              </a:spcBef>
              <a:spcAft>
                <a:spcPts val="369"/>
              </a:spcAft>
              <a:buFontTx/>
              <a:buNone/>
              <a:defRPr lang="en-GB" sz="831" i="1" kern="1200" dirty="0">
                <a:solidFill>
                  <a:schemeClr val="accent1">
                    <a:lumMod val="75000"/>
                  </a:schemeClr>
                </a:solidFill>
                <a:latin typeface="Arial" charset="0"/>
                <a:ea typeface="ＭＳ Ｐゴシック" charset="-128"/>
                <a:cs typeface="+mn-cs"/>
              </a:defRPr>
            </a:lvl1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B3398E-200C-471A-9853-D0794ECCD117}" type="datetimeFigureOut">
              <a:rPr lang="es-ES_tradnl" smtClean="0"/>
              <a:t>2/4/17</a:t>
            </a:fld>
            <a:endParaRPr lang="es-ES_tradn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_tradn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CC130CD-A530-4DD8-BB24-14632A0E853B}" type="slidenum">
              <a:rPr lang="es-ES_tradnl" smtClean="0"/>
              <a:t>‹#›</a:t>
            </a:fld>
            <a:endParaRPr lang="es-ES_tradnl"/>
          </a:p>
        </p:txBody>
      </p:sp>
    </p:spTree>
    <p:extLst>
      <p:ext uri="{BB962C8B-B14F-4D97-AF65-F5344CB8AC3E}">
        <p14:creationId xmlns:p14="http://schemas.microsoft.com/office/powerpoint/2010/main" val="3023666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phic + text below">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332308" y="666000"/>
            <a:ext cx="8507077" cy="756000"/>
          </a:xfrm>
          <a:prstGeom prst="rect">
            <a:avLst/>
          </a:prstGeom>
        </p:spPr>
        <p:txBody>
          <a:bodyPr vert="horz" lIns="91440" tIns="45720" rIns="91440" bIns="45720" rtlCol="0" anchor="ctr">
            <a:noAutofit/>
          </a:bodyPr>
          <a:lstStyle>
            <a:lvl1pPr>
              <a:defRPr/>
            </a:lvl1pPr>
          </a:lstStyle>
          <a:p>
            <a:r>
              <a:rPr lang="es-ES_tradnl" dirty="0" err="1"/>
              <a:t>Click</a:t>
            </a:r>
            <a:r>
              <a:rPr lang="es-ES_tradnl" dirty="0"/>
              <a:t> to </a:t>
            </a:r>
            <a:r>
              <a:rPr lang="es-ES_tradnl" dirty="0" err="1"/>
              <a:t>add</a:t>
            </a:r>
            <a:r>
              <a:rPr lang="es-ES_tradnl" dirty="0"/>
              <a:t> </a:t>
            </a:r>
            <a:r>
              <a:rPr lang="es-ES_tradnl" dirty="0" err="1"/>
              <a:t>title</a:t>
            </a:r>
            <a:endParaRPr lang="es-ES_tradnl" dirty="0"/>
          </a:p>
        </p:txBody>
      </p:sp>
      <p:sp>
        <p:nvSpPr>
          <p:cNvPr id="12" name="PageNo"/>
          <p:cNvSpPr>
            <a:spLocks noGrp="1"/>
          </p:cNvSpPr>
          <p:nvPr>
            <p:ph type="sldNum" sz="quarter" idx="4"/>
          </p:nvPr>
        </p:nvSpPr>
        <p:spPr>
          <a:xfrm>
            <a:off x="8109670" y="324000"/>
            <a:ext cx="724234" cy="288000"/>
          </a:xfrm>
          <a:prstGeom prst="rect">
            <a:avLst/>
          </a:prstGeom>
        </p:spPr>
        <p:txBody>
          <a:bodyPr vert="horz" wrap="none" lIns="91440" tIns="45720" rIns="91440" bIns="45720" rtlCol="0" anchor="ctr"/>
          <a:lstStyle>
            <a:lvl1pPr algn="r">
              <a:defRPr sz="1015" b="1">
                <a:solidFill>
                  <a:schemeClr val="accent3"/>
                </a:solidFill>
              </a:defRPr>
            </a:lvl1pPr>
          </a:lstStyle>
          <a:p>
            <a:fld id="{E78626B2-E168-480E-BAE6-B60060C6AB83}" type="slidenum">
              <a:rPr lang="es-ES_tradnl" smtClean="0">
                <a:solidFill>
                  <a:srgbClr val="C4D0E9"/>
                </a:solidFill>
              </a:rPr>
              <a:pPr/>
              <a:t>‹#›</a:t>
            </a:fld>
            <a:endParaRPr lang="es-ES_tradnl" dirty="0">
              <a:solidFill>
                <a:srgbClr val="C4D0E9"/>
              </a:solidFill>
            </a:endParaRPr>
          </a:p>
        </p:txBody>
      </p:sp>
      <p:sp>
        <p:nvSpPr>
          <p:cNvPr id="10" name="CaptionC"/>
          <p:cNvSpPr>
            <a:spLocks noGrp="1"/>
          </p:cNvSpPr>
          <p:nvPr>
            <p:ph type="body" sz="quarter" idx="16" hasCustomPrompt="1"/>
          </p:nvPr>
        </p:nvSpPr>
        <p:spPr>
          <a:xfrm>
            <a:off x="332308" y="1476000"/>
            <a:ext cx="8507077" cy="252000"/>
          </a:xfrm>
          <a:prstGeom prst="rect">
            <a:avLst/>
          </a:prstGeom>
        </p:spPr>
        <p:txBody>
          <a:bodyPr/>
          <a:lstStyle>
            <a:lvl1pPr marL="0" indent="0" algn="ctr">
              <a:lnSpc>
                <a:spcPct val="100000"/>
              </a:lnSpc>
              <a:spcAft>
                <a:spcPts val="738"/>
              </a:spcAft>
              <a:buFontTx/>
              <a:buNone/>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11" name="ImageC"/>
          <p:cNvSpPr>
            <a:spLocks noGrp="1"/>
          </p:cNvSpPr>
          <p:nvPr>
            <p:ph type="pic" sz="quarter" idx="18" hasCustomPrompt="1"/>
          </p:nvPr>
        </p:nvSpPr>
        <p:spPr>
          <a:xfrm>
            <a:off x="833864" y="1764000"/>
            <a:ext cx="7506831" cy="3171600"/>
          </a:xfrm>
          <a:prstGeom prst="rect">
            <a:avLst/>
          </a:prstGeom>
        </p:spPr>
        <p:txBody>
          <a:bodyPr/>
          <a:lstStyle>
            <a:lvl1pPr>
              <a:lnSpc>
                <a:spcPct val="100000"/>
              </a:lnSpc>
              <a:spcAft>
                <a:spcPts val="738"/>
              </a:spcAft>
              <a:defRPr/>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9" name="Header"/>
          <p:cNvSpPr>
            <a:spLocks noGrp="1"/>
          </p:cNvSpPr>
          <p:nvPr>
            <p:ph type="body" sz="quarter" idx="19"/>
          </p:nvPr>
        </p:nvSpPr>
        <p:spPr>
          <a:xfrm>
            <a:off x="332308" y="331200"/>
            <a:ext cx="2990769" cy="280800"/>
          </a:xfrm>
          <a:prstGeom prst="rect">
            <a:avLst/>
          </a:prstGeom>
        </p:spPr>
        <p:txBody>
          <a:bodyPr wrap="none" anchor="ctr" anchorCtr="0"/>
          <a:lstStyle>
            <a:lvl1pPr marL="0" indent="0">
              <a:lnSpc>
                <a:spcPct val="100000"/>
              </a:lnSpc>
              <a:buFontTx/>
              <a:buNone/>
              <a:defRPr sz="1015" b="1">
                <a:solidFill>
                  <a:schemeClr val="accent3"/>
                </a:solidFill>
              </a:defRPr>
            </a:lvl1pPr>
            <a:lvl2pPr marL="164127" indent="0">
              <a:buFontTx/>
              <a:buNone/>
              <a:defRPr/>
            </a:lvl2pPr>
            <a:lvl3pPr marL="328254" indent="0">
              <a:buFontTx/>
              <a:buNone/>
              <a:defRPr/>
            </a:lvl3pPr>
            <a:lvl4pPr marL="499709" indent="0">
              <a:buFontTx/>
              <a:buNone/>
              <a:defRPr/>
            </a:lvl4pPr>
            <a:lvl5pPr marL="663836" indent="0">
              <a:buFontTx/>
              <a:buNone/>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3" name="Source"/>
          <p:cNvSpPr>
            <a:spLocks noGrp="1"/>
          </p:cNvSpPr>
          <p:nvPr>
            <p:ph type="body" sz="quarter" idx="14"/>
          </p:nvPr>
        </p:nvSpPr>
        <p:spPr>
          <a:xfrm>
            <a:off x="2714755" y="6271774"/>
            <a:ext cx="4915561" cy="482310"/>
          </a:xfrm>
          <a:prstGeom prst="rect">
            <a:avLst/>
          </a:prstGeom>
        </p:spPr>
        <p:txBody>
          <a:bodyPr bIns="46800" anchor="b" anchorCtr="0"/>
          <a:lstStyle>
            <a:lvl1pPr marL="168524" indent="-168524" algn="l" rtl="0" fontAlgn="base">
              <a:lnSpc>
                <a:spcPct val="100000"/>
              </a:lnSpc>
              <a:spcBef>
                <a:spcPct val="0"/>
              </a:spcBef>
              <a:spcAft>
                <a:spcPts val="369"/>
              </a:spcAft>
              <a:buFontTx/>
              <a:buNone/>
              <a:defRPr lang="en-GB" sz="831" i="1" kern="1200" dirty="0">
                <a:solidFill>
                  <a:schemeClr val="accent1">
                    <a:lumMod val="75000"/>
                  </a:schemeClr>
                </a:solidFill>
                <a:latin typeface="Arial" charset="0"/>
                <a:ea typeface="ＭＳ Ｐゴシック" charset="-128"/>
                <a:cs typeface="+mn-cs"/>
              </a:defRPr>
            </a:lvl1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4" name="TextPlaceholder1"/>
          <p:cNvSpPr>
            <a:spLocks noGrp="1"/>
          </p:cNvSpPr>
          <p:nvPr>
            <p:ph type="body" sz="quarter" idx="12" hasCustomPrompt="1"/>
          </p:nvPr>
        </p:nvSpPr>
        <p:spPr>
          <a:xfrm>
            <a:off x="332306" y="5023564"/>
            <a:ext cx="4153846" cy="1095557"/>
          </a:xfrm>
          <a:prstGeom prst="rect">
            <a:avLst/>
          </a:prstGeom>
        </p:spPr>
        <p:txBody>
          <a:bodyPr/>
          <a:lstStyle>
            <a:lvl1pPr marL="164127" indent="-164127">
              <a:lnSpc>
                <a:spcPct val="100000"/>
              </a:lnSpc>
              <a:spcAft>
                <a:spcPts val="738"/>
              </a:spcAft>
              <a:buSzPct val="130000"/>
              <a:buFont typeface="Calibri" pitchFamily="34" charset="0"/>
              <a:buChar char="▪"/>
              <a:defRPr baseline="0"/>
            </a:lvl1pPr>
            <a:lvl2pPr marL="326789" indent="-162662">
              <a:lnSpc>
                <a:spcPct val="100000"/>
              </a:lnSpc>
              <a:spcAft>
                <a:spcPts val="738"/>
              </a:spcAft>
              <a:buFont typeface="Calibri" pitchFamily="34" charset="0"/>
              <a:buChar char="–"/>
              <a:defRPr/>
            </a:lvl2pPr>
            <a:lvl3pPr marL="499709" indent="-171455">
              <a:lnSpc>
                <a:spcPct val="100000"/>
              </a:lnSpc>
              <a:spcAft>
                <a:spcPts val="738"/>
              </a:spcAft>
              <a:buSzPct val="80000"/>
              <a:buFont typeface="Calibri" pitchFamily="34" charset="0"/>
              <a:buChar char="▪"/>
              <a:defRPr/>
            </a:lvl3pPr>
            <a:lvl4pPr marL="663836" indent="-164127">
              <a:lnSpc>
                <a:spcPct val="100000"/>
              </a:lnSpc>
              <a:spcAft>
                <a:spcPts val="738"/>
              </a:spcAft>
              <a:buSzPct val="70000"/>
              <a:buFont typeface="Calibri" pitchFamily="34" charset="0"/>
              <a:buChar char="–"/>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text</a:t>
            </a:r>
            <a:r>
              <a:rPr lang="es-ES_tradnl" dirty="0"/>
              <a:t> </a:t>
            </a:r>
            <a:r>
              <a:rPr lang="es-ES_tradnl" dirty="0" err="1"/>
              <a:t>here</a:t>
            </a:r>
            <a:endParaRPr lang="es-ES_tradnl" dirty="0"/>
          </a:p>
        </p:txBody>
      </p:sp>
      <p:sp>
        <p:nvSpPr>
          <p:cNvPr id="15" name="TextPlaceholder1"/>
          <p:cNvSpPr>
            <a:spLocks noGrp="1"/>
          </p:cNvSpPr>
          <p:nvPr>
            <p:ph type="body" sz="quarter" idx="20" hasCustomPrompt="1"/>
          </p:nvPr>
        </p:nvSpPr>
        <p:spPr>
          <a:xfrm>
            <a:off x="4672052" y="5023564"/>
            <a:ext cx="4153846" cy="1095557"/>
          </a:xfrm>
          <a:prstGeom prst="rect">
            <a:avLst/>
          </a:prstGeom>
        </p:spPr>
        <p:txBody>
          <a:bodyPr/>
          <a:lstStyle>
            <a:lvl1pPr marL="164127" indent="-164127">
              <a:lnSpc>
                <a:spcPct val="100000"/>
              </a:lnSpc>
              <a:spcAft>
                <a:spcPts val="738"/>
              </a:spcAft>
              <a:buSzPct val="130000"/>
              <a:buFont typeface="Calibri" pitchFamily="34" charset="0"/>
              <a:buChar char="▪"/>
              <a:defRPr baseline="0"/>
            </a:lvl1pPr>
            <a:lvl2pPr marL="326789" indent="-162662">
              <a:lnSpc>
                <a:spcPct val="100000"/>
              </a:lnSpc>
              <a:spcAft>
                <a:spcPts val="738"/>
              </a:spcAft>
              <a:buFont typeface="Calibri" pitchFamily="34" charset="0"/>
              <a:buChar char="–"/>
              <a:defRPr/>
            </a:lvl2pPr>
            <a:lvl3pPr marL="499709" indent="-171455">
              <a:lnSpc>
                <a:spcPct val="100000"/>
              </a:lnSpc>
              <a:spcAft>
                <a:spcPts val="738"/>
              </a:spcAft>
              <a:buSzPct val="80000"/>
              <a:buFont typeface="Calibri" pitchFamily="34" charset="0"/>
              <a:buChar char="▪"/>
              <a:defRPr/>
            </a:lvl3pPr>
            <a:lvl4pPr marL="663836" indent="-164127">
              <a:lnSpc>
                <a:spcPct val="100000"/>
              </a:lnSpc>
              <a:spcAft>
                <a:spcPts val="738"/>
              </a:spcAft>
              <a:buSzPct val="70000"/>
              <a:buFont typeface="Calibri" pitchFamily="34" charset="0"/>
              <a:buChar char="–"/>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text</a:t>
            </a:r>
            <a:r>
              <a:rPr lang="es-ES_tradnl" dirty="0"/>
              <a:t> </a:t>
            </a:r>
            <a:r>
              <a:rPr lang="es-ES_tradnl" dirty="0" err="1"/>
              <a:t>here</a:t>
            </a:r>
            <a:endParaRPr lang="es-ES_tradnl" dirty="0"/>
          </a:p>
        </p:txBody>
      </p:sp>
    </p:spTree>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Graphic">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332308" y="666000"/>
            <a:ext cx="8507077" cy="756000"/>
          </a:xfrm>
          <a:prstGeom prst="rect">
            <a:avLst/>
          </a:prstGeom>
        </p:spPr>
        <p:txBody>
          <a:bodyPr vert="horz" lIns="91440" tIns="45720" rIns="91440" bIns="45720" rtlCol="0" anchor="ctr">
            <a:noAutofit/>
          </a:bodyPr>
          <a:lstStyle/>
          <a:p>
            <a:r>
              <a:rPr lang="es-ES_tradnl" dirty="0" err="1"/>
              <a:t>Click</a:t>
            </a:r>
            <a:r>
              <a:rPr lang="es-ES_tradnl" dirty="0"/>
              <a:t> to </a:t>
            </a:r>
            <a:r>
              <a:rPr lang="es-ES_tradnl" dirty="0" err="1"/>
              <a:t>add</a:t>
            </a:r>
            <a:r>
              <a:rPr lang="es-ES_tradnl" dirty="0"/>
              <a:t> </a:t>
            </a:r>
            <a:r>
              <a:rPr lang="es-ES_tradnl" dirty="0" err="1"/>
              <a:t>title</a:t>
            </a:r>
            <a:endParaRPr lang="es-ES_tradnl" dirty="0"/>
          </a:p>
        </p:txBody>
      </p:sp>
      <p:sp>
        <p:nvSpPr>
          <p:cNvPr id="11" name="TextPlaceholder1"/>
          <p:cNvSpPr>
            <a:spLocks noGrp="1"/>
          </p:cNvSpPr>
          <p:nvPr>
            <p:ph type="body" sz="quarter" idx="12" hasCustomPrompt="1"/>
          </p:nvPr>
        </p:nvSpPr>
        <p:spPr>
          <a:xfrm>
            <a:off x="332308" y="1476000"/>
            <a:ext cx="4153846" cy="4752000"/>
          </a:xfrm>
          <a:prstGeom prst="rect">
            <a:avLst/>
          </a:prstGeom>
        </p:spPr>
        <p:txBody>
          <a:bodyPr/>
          <a:lstStyle>
            <a:lvl1pPr marL="164127" indent="-164127">
              <a:lnSpc>
                <a:spcPct val="100000"/>
              </a:lnSpc>
              <a:spcAft>
                <a:spcPts val="738"/>
              </a:spcAft>
              <a:buSzPct val="130000"/>
              <a:buFont typeface="Calibri" pitchFamily="34" charset="0"/>
              <a:buChar char="▪"/>
              <a:defRPr/>
            </a:lvl1pPr>
            <a:lvl2pPr marL="326789" indent="-162662">
              <a:lnSpc>
                <a:spcPct val="100000"/>
              </a:lnSpc>
              <a:spcAft>
                <a:spcPts val="738"/>
              </a:spcAft>
              <a:buFont typeface="Calibri" pitchFamily="34" charset="0"/>
              <a:buChar char="–"/>
              <a:defRPr/>
            </a:lvl2pPr>
            <a:lvl3pPr marL="499709" indent="-171455">
              <a:lnSpc>
                <a:spcPct val="100000"/>
              </a:lnSpc>
              <a:spcAft>
                <a:spcPts val="738"/>
              </a:spcAft>
              <a:buSzPct val="80000"/>
              <a:buFont typeface="Calibri" pitchFamily="34" charset="0"/>
              <a:buChar char="▪"/>
              <a:defRPr/>
            </a:lvl3pPr>
            <a:lvl4pPr marL="663836" indent="-164127">
              <a:lnSpc>
                <a:spcPct val="100000"/>
              </a:lnSpc>
              <a:spcAft>
                <a:spcPts val="738"/>
              </a:spcAft>
              <a:buSzPct val="70000"/>
              <a:buFont typeface="Calibri" pitchFamily="34" charset="0"/>
              <a:buChar char="–"/>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text</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p:txBody>
      </p:sp>
      <p:sp>
        <p:nvSpPr>
          <p:cNvPr id="12" name="PageNo"/>
          <p:cNvSpPr>
            <a:spLocks noGrp="1"/>
          </p:cNvSpPr>
          <p:nvPr>
            <p:ph type="sldNum" sz="quarter" idx="4"/>
          </p:nvPr>
        </p:nvSpPr>
        <p:spPr>
          <a:xfrm>
            <a:off x="8109670" y="324000"/>
            <a:ext cx="724234" cy="288000"/>
          </a:xfrm>
          <a:prstGeom prst="rect">
            <a:avLst/>
          </a:prstGeom>
        </p:spPr>
        <p:txBody>
          <a:bodyPr vert="horz" wrap="none" lIns="91440" tIns="45720" rIns="91440" bIns="45720" rtlCol="0" anchor="ctr"/>
          <a:lstStyle>
            <a:lvl1pPr algn="r">
              <a:defRPr sz="1015" b="1">
                <a:solidFill>
                  <a:schemeClr val="accent3"/>
                </a:solidFill>
              </a:defRPr>
            </a:lvl1pPr>
          </a:lstStyle>
          <a:p>
            <a:fld id="{E78626B2-E168-480E-BAE6-B60060C6AB83}" type="slidenum">
              <a:rPr lang="es-ES_tradnl" smtClean="0">
                <a:solidFill>
                  <a:srgbClr val="C4D0E9"/>
                </a:solidFill>
              </a:rPr>
              <a:pPr/>
              <a:t>‹#›</a:t>
            </a:fld>
            <a:endParaRPr lang="es-ES_tradnl" dirty="0">
              <a:solidFill>
                <a:srgbClr val="C4D0E9"/>
              </a:solidFill>
            </a:endParaRPr>
          </a:p>
        </p:txBody>
      </p:sp>
      <p:sp>
        <p:nvSpPr>
          <p:cNvPr id="8" name="CaptionR"/>
          <p:cNvSpPr>
            <a:spLocks noGrp="1"/>
          </p:cNvSpPr>
          <p:nvPr>
            <p:ph type="body" sz="quarter" idx="15" hasCustomPrompt="1"/>
          </p:nvPr>
        </p:nvSpPr>
        <p:spPr>
          <a:xfrm>
            <a:off x="4652308" y="1475999"/>
            <a:ext cx="4153846" cy="252000"/>
          </a:xfrm>
          <a:prstGeom prst="rect">
            <a:avLst/>
          </a:prstGeom>
        </p:spPr>
        <p:txBody>
          <a:bodyPr/>
          <a:lstStyle>
            <a:lvl1pPr marL="0" indent="0" algn="ctr">
              <a:lnSpc>
                <a:spcPct val="100000"/>
              </a:lnSpc>
              <a:spcAft>
                <a:spcPts val="738"/>
              </a:spcAft>
              <a:buFontTx/>
              <a:buNone/>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9" name="ImageR"/>
          <p:cNvSpPr>
            <a:spLocks noGrp="1"/>
          </p:cNvSpPr>
          <p:nvPr>
            <p:ph type="pic" sz="quarter" idx="11" hasCustomPrompt="1"/>
          </p:nvPr>
        </p:nvSpPr>
        <p:spPr>
          <a:xfrm>
            <a:off x="4818462" y="1764000"/>
            <a:ext cx="3904615" cy="4500000"/>
          </a:xfrm>
          <a:prstGeom prst="rect">
            <a:avLst/>
          </a:prstGeom>
        </p:spPr>
        <p:txBody>
          <a:bodyPr/>
          <a:lstStyle>
            <a:lvl1pPr>
              <a:lnSpc>
                <a:spcPct val="100000"/>
              </a:lnSpc>
              <a:spcAft>
                <a:spcPts val="738"/>
              </a:spcAft>
              <a:defRPr baseline="0"/>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10" name="Header"/>
          <p:cNvSpPr>
            <a:spLocks noGrp="1"/>
          </p:cNvSpPr>
          <p:nvPr>
            <p:ph type="body" sz="quarter" idx="16"/>
          </p:nvPr>
        </p:nvSpPr>
        <p:spPr>
          <a:xfrm>
            <a:off x="332308" y="331200"/>
            <a:ext cx="2990769" cy="280800"/>
          </a:xfrm>
          <a:prstGeom prst="rect">
            <a:avLst/>
          </a:prstGeom>
        </p:spPr>
        <p:txBody>
          <a:bodyPr wrap="none" anchor="ctr" anchorCtr="0"/>
          <a:lstStyle>
            <a:lvl1pPr marL="0" indent="0">
              <a:lnSpc>
                <a:spcPct val="100000"/>
              </a:lnSpc>
              <a:buFontTx/>
              <a:buNone/>
              <a:defRPr sz="1015" b="1">
                <a:solidFill>
                  <a:schemeClr val="accent3"/>
                </a:solidFill>
              </a:defRPr>
            </a:lvl1pPr>
            <a:lvl2pPr marL="164127" indent="0">
              <a:buFontTx/>
              <a:buNone/>
              <a:defRPr/>
            </a:lvl2pPr>
            <a:lvl3pPr marL="328254" indent="0">
              <a:buFontTx/>
              <a:buNone/>
              <a:defRPr/>
            </a:lvl3pPr>
            <a:lvl4pPr marL="499709" indent="0">
              <a:buFontTx/>
              <a:buNone/>
              <a:defRPr/>
            </a:lvl4pPr>
            <a:lvl5pPr marL="663836" indent="0">
              <a:buFontTx/>
              <a:buNone/>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3" name="Source"/>
          <p:cNvSpPr>
            <a:spLocks noGrp="1"/>
          </p:cNvSpPr>
          <p:nvPr>
            <p:ph type="body" sz="quarter" idx="14"/>
          </p:nvPr>
        </p:nvSpPr>
        <p:spPr>
          <a:xfrm>
            <a:off x="2714755" y="6271774"/>
            <a:ext cx="4915561" cy="482310"/>
          </a:xfrm>
          <a:prstGeom prst="rect">
            <a:avLst/>
          </a:prstGeom>
        </p:spPr>
        <p:txBody>
          <a:bodyPr bIns="46800" anchor="b" anchorCtr="0"/>
          <a:lstStyle>
            <a:lvl1pPr marL="168524" indent="-168524" algn="l" rtl="0" fontAlgn="base">
              <a:lnSpc>
                <a:spcPct val="100000"/>
              </a:lnSpc>
              <a:spcBef>
                <a:spcPct val="0"/>
              </a:spcBef>
              <a:spcAft>
                <a:spcPts val="369"/>
              </a:spcAft>
              <a:buFontTx/>
              <a:buNone/>
              <a:defRPr lang="en-GB" sz="831" i="1" kern="1200" dirty="0">
                <a:solidFill>
                  <a:schemeClr val="accent1">
                    <a:lumMod val="75000"/>
                  </a:schemeClr>
                </a:solidFill>
                <a:latin typeface="Arial" charset="0"/>
                <a:ea typeface="ＭＳ Ｐゴシック" charset="-128"/>
                <a:cs typeface="+mn-cs"/>
              </a:defRPr>
            </a:lvl1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c &amp; Text">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332308" y="666000"/>
            <a:ext cx="8507077" cy="756000"/>
          </a:xfrm>
          <a:prstGeom prst="rect">
            <a:avLst/>
          </a:prstGeom>
        </p:spPr>
        <p:txBody>
          <a:bodyPr vert="horz" lIns="91440" tIns="45720" rIns="91440" bIns="45720" rtlCol="0" anchor="ctr">
            <a:noAutofit/>
          </a:bodyPr>
          <a:lstStyle/>
          <a:p>
            <a:r>
              <a:rPr lang="es-ES_tradnl" dirty="0" err="1"/>
              <a:t>Click</a:t>
            </a:r>
            <a:r>
              <a:rPr lang="es-ES_tradnl" dirty="0"/>
              <a:t> to </a:t>
            </a:r>
            <a:r>
              <a:rPr lang="es-ES_tradnl" dirty="0" err="1"/>
              <a:t>add</a:t>
            </a:r>
            <a:r>
              <a:rPr lang="es-ES_tradnl" dirty="0"/>
              <a:t> </a:t>
            </a:r>
            <a:r>
              <a:rPr lang="es-ES_tradnl" dirty="0" err="1"/>
              <a:t>title</a:t>
            </a:r>
            <a:endParaRPr lang="es-ES_tradnl" dirty="0"/>
          </a:p>
        </p:txBody>
      </p:sp>
      <p:sp>
        <p:nvSpPr>
          <p:cNvPr id="11" name="TextPlaceholder1"/>
          <p:cNvSpPr>
            <a:spLocks noGrp="1"/>
          </p:cNvSpPr>
          <p:nvPr>
            <p:ph type="body" sz="quarter" idx="12" hasCustomPrompt="1"/>
          </p:nvPr>
        </p:nvSpPr>
        <p:spPr>
          <a:xfrm>
            <a:off x="4654062" y="1484313"/>
            <a:ext cx="4153846" cy="4752000"/>
          </a:xfrm>
          <a:prstGeom prst="rect">
            <a:avLst/>
          </a:prstGeom>
        </p:spPr>
        <p:txBody>
          <a:bodyPr/>
          <a:lstStyle>
            <a:lvl1pPr marL="164127" indent="-164127">
              <a:lnSpc>
                <a:spcPct val="100000"/>
              </a:lnSpc>
              <a:spcAft>
                <a:spcPts val="738"/>
              </a:spcAft>
              <a:buSzPct val="130000"/>
              <a:buFont typeface="Calibri" pitchFamily="34" charset="0"/>
              <a:buChar char="▪"/>
              <a:defRPr/>
            </a:lvl1pPr>
            <a:lvl2pPr marL="326789" indent="-162662">
              <a:lnSpc>
                <a:spcPct val="100000"/>
              </a:lnSpc>
              <a:spcAft>
                <a:spcPts val="738"/>
              </a:spcAft>
              <a:buFont typeface="Calibri" pitchFamily="34" charset="0"/>
              <a:buChar char="–"/>
              <a:defRPr/>
            </a:lvl2pPr>
            <a:lvl3pPr marL="499709" indent="-171455">
              <a:lnSpc>
                <a:spcPct val="100000"/>
              </a:lnSpc>
              <a:spcAft>
                <a:spcPts val="738"/>
              </a:spcAft>
              <a:buSzPct val="80000"/>
              <a:buFont typeface="Calibri" pitchFamily="34" charset="0"/>
              <a:buChar char="▪"/>
              <a:defRPr/>
            </a:lvl3pPr>
            <a:lvl4pPr marL="663836" indent="-164127">
              <a:lnSpc>
                <a:spcPct val="100000"/>
              </a:lnSpc>
              <a:spcAft>
                <a:spcPts val="738"/>
              </a:spcAft>
              <a:buSzPct val="70000"/>
              <a:buFont typeface="Calibri" pitchFamily="34" charset="0"/>
              <a:buChar char="–"/>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text</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p:txBody>
      </p:sp>
      <p:sp>
        <p:nvSpPr>
          <p:cNvPr id="12" name="PageNo"/>
          <p:cNvSpPr>
            <a:spLocks noGrp="1"/>
          </p:cNvSpPr>
          <p:nvPr>
            <p:ph type="sldNum" sz="quarter" idx="4"/>
          </p:nvPr>
        </p:nvSpPr>
        <p:spPr>
          <a:xfrm>
            <a:off x="8109670" y="324000"/>
            <a:ext cx="724234" cy="288000"/>
          </a:xfrm>
          <a:prstGeom prst="rect">
            <a:avLst/>
          </a:prstGeom>
        </p:spPr>
        <p:txBody>
          <a:bodyPr vert="horz" wrap="none" lIns="91440" tIns="45720" rIns="91440" bIns="45720" rtlCol="0" anchor="ctr"/>
          <a:lstStyle>
            <a:lvl1pPr algn="r">
              <a:defRPr sz="1015" b="1">
                <a:solidFill>
                  <a:schemeClr val="accent3"/>
                </a:solidFill>
              </a:defRPr>
            </a:lvl1pPr>
          </a:lstStyle>
          <a:p>
            <a:fld id="{E78626B2-E168-480E-BAE6-B60060C6AB83}" type="slidenum">
              <a:rPr lang="es-ES_tradnl" smtClean="0">
                <a:solidFill>
                  <a:srgbClr val="C4D0E9"/>
                </a:solidFill>
              </a:rPr>
              <a:pPr/>
              <a:t>‹#›</a:t>
            </a:fld>
            <a:endParaRPr lang="es-ES_tradnl" dirty="0">
              <a:solidFill>
                <a:srgbClr val="C4D0E9"/>
              </a:solidFill>
            </a:endParaRPr>
          </a:p>
        </p:txBody>
      </p:sp>
      <p:sp>
        <p:nvSpPr>
          <p:cNvPr id="8" name="CaptionR"/>
          <p:cNvSpPr>
            <a:spLocks noGrp="1"/>
          </p:cNvSpPr>
          <p:nvPr>
            <p:ph type="body" sz="quarter" idx="15" hasCustomPrompt="1"/>
          </p:nvPr>
        </p:nvSpPr>
        <p:spPr>
          <a:xfrm>
            <a:off x="304235" y="1485832"/>
            <a:ext cx="4153846" cy="252000"/>
          </a:xfrm>
          <a:prstGeom prst="rect">
            <a:avLst/>
          </a:prstGeom>
        </p:spPr>
        <p:txBody>
          <a:bodyPr/>
          <a:lstStyle>
            <a:lvl1pPr marL="0" indent="0" algn="ctr">
              <a:lnSpc>
                <a:spcPct val="100000"/>
              </a:lnSpc>
              <a:spcAft>
                <a:spcPts val="738"/>
              </a:spcAft>
              <a:buFontTx/>
              <a:buNone/>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9" name="ImageR"/>
          <p:cNvSpPr>
            <a:spLocks noGrp="1"/>
          </p:cNvSpPr>
          <p:nvPr>
            <p:ph type="pic" sz="quarter" idx="11" hasCustomPrompt="1"/>
          </p:nvPr>
        </p:nvSpPr>
        <p:spPr>
          <a:xfrm>
            <a:off x="470389" y="1773833"/>
            <a:ext cx="3904615" cy="4500000"/>
          </a:xfrm>
          <a:prstGeom prst="rect">
            <a:avLst/>
          </a:prstGeom>
        </p:spPr>
        <p:txBody>
          <a:bodyPr/>
          <a:lstStyle>
            <a:lvl1pPr>
              <a:lnSpc>
                <a:spcPct val="100000"/>
              </a:lnSpc>
              <a:spcAft>
                <a:spcPts val="738"/>
              </a:spcAft>
              <a:defRPr baseline="0"/>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10" name="Header"/>
          <p:cNvSpPr>
            <a:spLocks noGrp="1"/>
          </p:cNvSpPr>
          <p:nvPr>
            <p:ph type="body" sz="quarter" idx="16"/>
          </p:nvPr>
        </p:nvSpPr>
        <p:spPr>
          <a:xfrm>
            <a:off x="332308" y="331200"/>
            <a:ext cx="2990769" cy="280800"/>
          </a:xfrm>
          <a:prstGeom prst="rect">
            <a:avLst/>
          </a:prstGeom>
        </p:spPr>
        <p:txBody>
          <a:bodyPr wrap="none" anchor="ctr" anchorCtr="0"/>
          <a:lstStyle>
            <a:lvl1pPr marL="0" indent="0">
              <a:lnSpc>
                <a:spcPct val="100000"/>
              </a:lnSpc>
              <a:buFontTx/>
              <a:buNone/>
              <a:defRPr sz="1015" b="1">
                <a:solidFill>
                  <a:schemeClr val="accent3"/>
                </a:solidFill>
              </a:defRPr>
            </a:lvl1pPr>
            <a:lvl2pPr marL="164127" indent="0">
              <a:buFontTx/>
              <a:buNone/>
              <a:defRPr/>
            </a:lvl2pPr>
            <a:lvl3pPr marL="328254" indent="0">
              <a:buFontTx/>
              <a:buNone/>
              <a:defRPr/>
            </a:lvl3pPr>
            <a:lvl4pPr marL="499709" indent="0">
              <a:buFontTx/>
              <a:buNone/>
              <a:defRPr/>
            </a:lvl4pPr>
            <a:lvl5pPr marL="663836" indent="0">
              <a:buFontTx/>
              <a:buNone/>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3" name="Source"/>
          <p:cNvSpPr>
            <a:spLocks noGrp="1"/>
          </p:cNvSpPr>
          <p:nvPr>
            <p:ph type="body" sz="quarter" idx="14"/>
          </p:nvPr>
        </p:nvSpPr>
        <p:spPr>
          <a:xfrm>
            <a:off x="2714755" y="6271774"/>
            <a:ext cx="4915561" cy="482310"/>
          </a:xfrm>
          <a:prstGeom prst="rect">
            <a:avLst/>
          </a:prstGeom>
        </p:spPr>
        <p:txBody>
          <a:bodyPr bIns="46800" anchor="b" anchorCtr="0"/>
          <a:lstStyle>
            <a:lvl1pPr marL="168524" indent="-168524" algn="l" rtl="0" fontAlgn="base">
              <a:lnSpc>
                <a:spcPct val="100000"/>
              </a:lnSpc>
              <a:spcBef>
                <a:spcPct val="0"/>
              </a:spcBef>
              <a:spcAft>
                <a:spcPts val="369"/>
              </a:spcAft>
              <a:buFontTx/>
              <a:buNone/>
              <a:defRPr lang="en-GB" sz="831" i="1" kern="1200" dirty="0">
                <a:solidFill>
                  <a:schemeClr val="accent1">
                    <a:lumMod val="75000"/>
                  </a:schemeClr>
                </a:solidFill>
                <a:latin typeface="Arial" charset="0"/>
                <a:ea typeface="ＭＳ Ｐゴシック" charset="-128"/>
                <a:cs typeface="+mn-cs"/>
              </a:defRPr>
            </a:lvl1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Tree>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up Graphics">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332308" y="666000"/>
            <a:ext cx="8507077" cy="756000"/>
          </a:xfrm>
          <a:prstGeom prst="rect">
            <a:avLst/>
          </a:prstGeom>
        </p:spPr>
        <p:txBody>
          <a:bodyPr vert="horz" lIns="91440" tIns="45720" rIns="91440" bIns="45720" rtlCol="0" anchor="ctr">
            <a:noAutofit/>
          </a:bodyPr>
          <a:lstStyle>
            <a:lvl1pPr>
              <a:defRPr/>
            </a:lvl1pPr>
          </a:lstStyle>
          <a:p>
            <a:r>
              <a:rPr lang="es-ES_tradnl" dirty="0" err="1"/>
              <a:t>Click</a:t>
            </a:r>
            <a:r>
              <a:rPr lang="es-ES_tradnl" dirty="0"/>
              <a:t> to </a:t>
            </a:r>
            <a:r>
              <a:rPr lang="es-ES_tradnl" dirty="0" err="1"/>
              <a:t>add</a:t>
            </a:r>
            <a:r>
              <a:rPr lang="es-ES_tradnl" dirty="0"/>
              <a:t> </a:t>
            </a:r>
            <a:r>
              <a:rPr lang="es-ES_tradnl" dirty="0" err="1"/>
              <a:t>title</a:t>
            </a:r>
            <a:endParaRPr lang="es-ES_tradnl" dirty="0"/>
          </a:p>
        </p:txBody>
      </p:sp>
      <p:sp>
        <p:nvSpPr>
          <p:cNvPr id="12" name="PageNo"/>
          <p:cNvSpPr>
            <a:spLocks noGrp="1"/>
          </p:cNvSpPr>
          <p:nvPr>
            <p:ph type="sldNum" sz="quarter" idx="4"/>
          </p:nvPr>
        </p:nvSpPr>
        <p:spPr>
          <a:xfrm>
            <a:off x="8109670" y="324000"/>
            <a:ext cx="724234" cy="288000"/>
          </a:xfrm>
          <a:prstGeom prst="rect">
            <a:avLst/>
          </a:prstGeom>
        </p:spPr>
        <p:txBody>
          <a:bodyPr vert="horz" wrap="none" lIns="91440" tIns="45720" rIns="91440" bIns="45720" rtlCol="0" anchor="ctr"/>
          <a:lstStyle>
            <a:lvl1pPr algn="r">
              <a:defRPr sz="1015" b="1">
                <a:solidFill>
                  <a:schemeClr val="accent3"/>
                </a:solidFill>
              </a:defRPr>
            </a:lvl1pPr>
          </a:lstStyle>
          <a:p>
            <a:fld id="{E78626B2-E168-480E-BAE6-B60060C6AB83}" type="slidenum">
              <a:rPr lang="es-ES_tradnl" smtClean="0">
                <a:solidFill>
                  <a:srgbClr val="C4D0E9"/>
                </a:solidFill>
              </a:rPr>
              <a:pPr/>
              <a:t>‹#›</a:t>
            </a:fld>
            <a:endParaRPr lang="es-ES_tradnl" dirty="0">
              <a:solidFill>
                <a:srgbClr val="C4D0E9"/>
              </a:solidFill>
            </a:endParaRPr>
          </a:p>
        </p:txBody>
      </p:sp>
      <p:sp>
        <p:nvSpPr>
          <p:cNvPr id="8" name="CaptionR"/>
          <p:cNvSpPr>
            <a:spLocks noGrp="1"/>
          </p:cNvSpPr>
          <p:nvPr>
            <p:ph type="body" sz="quarter" idx="15" hasCustomPrompt="1"/>
          </p:nvPr>
        </p:nvSpPr>
        <p:spPr>
          <a:xfrm>
            <a:off x="4687477" y="1475999"/>
            <a:ext cx="4153846" cy="252000"/>
          </a:xfrm>
          <a:prstGeom prst="rect">
            <a:avLst/>
          </a:prstGeom>
        </p:spPr>
        <p:txBody>
          <a:bodyPr/>
          <a:lstStyle>
            <a:lvl1pPr marL="0" marR="0" indent="0" algn="ctr" defTabSz="844083" rtl="0" eaLnBrk="0" fontAlgn="base" latinLnBrk="0" hangingPunct="0">
              <a:lnSpc>
                <a:spcPct val="100000"/>
              </a:lnSpc>
              <a:spcBef>
                <a:spcPct val="0"/>
              </a:spcBef>
              <a:spcAft>
                <a:spcPts val="738"/>
              </a:spcAft>
              <a:buClr>
                <a:schemeClr val="accent2"/>
              </a:buClr>
              <a:buSzTx/>
              <a:buFontTx/>
              <a:buNone/>
              <a:tabLst/>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marL="0" marR="0" lvl="0" indent="0" algn="ctr" defTabSz="844083" rtl="0" eaLnBrk="0" fontAlgn="base" latinLnBrk="0" hangingPunct="0">
              <a:lnSpc>
                <a:spcPct val="100000"/>
              </a:lnSpc>
              <a:spcBef>
                <a:spcPct val="0"/>
              </a:spcBef>
              <a:spcAft>
                <a:spcPts val="738"/>
              </a:spcAft>
              <a:buClr>
                <a:schemeClr val="accent2"/>
              </a:buClr>
              <a:buSzTx/>
              <a:buFontTx/>
              <a:buNone/>
              <a:tabLst/>
              <a:defRPr/>
            </a:pPr>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9" name="ImageR"/>
          <p:cNvSpPr>
            <a:spLocks noGrp="1"/>
          </p:cNvSpPr>
          <p:nvPr>
            <p:ph type="pic" sz="quarter" idx="11" hasCustomPrompt="1"/>
          </p:nvPr>
        </p:nvSpPr>
        <p:spPr>
          <a:xfrm>
            <a:off x="4809669" y="1764000"/>
            <a:ext cx="3904615" cy="4500000"/>
          </a:xfrm>
          <a:prstGeom prst="rect">
            <a:avLst/>
          </a:prstGeom>
        </p:spPr>
        <p:txBody>
          <a:bodyPr/>
          <a:lstStyle>
            <a:lvl1pPr>
              <a:lnSpc>
                <a:spcPct val="100000"/>
              </a:lnSpc>
              <a:spcAft>
                <a:spcPts val="738"/>
              </a:spcAft>
              <a:defRPr/>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10" name="CaptionL"/>
          <p:cNvSpPr>
            <a:spLocks noGrp="1"/>
          </p:cNvSpPr>
          <p:nvPr>
            <p:ph type="body" sz="quarter" idx="16" hasCustomPrompt="1"/>
          </p:nvPr>
        </p:nvSpPr>
        <p:spPr>
          <a:xfrm>
            <a:off x="332308" y="1476000"/>
            <a:ext cx="4153846" cy="252000"/>
          </a:xfrm>
          <a:prstGeom prst="rect">
            <a:avLst/>
          </a:prstGeom>
        </p:spPr>
        <p:txBody>
          <a:bodyPr/>
          <a:lstStyle>
            <a:lvl1pPr marL="0" marR="0" indent="0" algn="ctr" defTabSz="844083" rtl="0" eaLnBrk="0" fontAlgn="base" latinLnBrk="0" hangingPunct="0">
              <a:lnSpc>
                <a:spcPct val="100000"/>
              </a:lnSpc>
              <a:spcBef>
                <a:spcPct val="0"/>
              </a:spcBef>
              <a:spcAft>
                <a:spcPts val="738"/>
              </a:spcAft>
              <a:buClr>
                <a:schemeClr val="accent2"/>
              </a:buClr>
              <a:buSzTx/>
              <a:buFontTx/>
              <a:buNone/>
              <a:tabLst/>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marL="0" marR="0" lvl="0" indent="0" algn="ctr" defTabSz="844083" rtl="0" eaLnBrk="0" fontAlgn="base" latinLnBrk="0" hangingPunct="0">
              <a:lnSpc>
                <a:spcPct val="100000"/>
              </a:lnSpc>
              <a:spcBef>
                <a:spcPct val="0"/>
              </a:spcBef>
              <a:spcAft>
                <a:spcPts val="738"/>
              </a:spcAft>
              <a:buClr>
                <a:schemeClr val="accent2"/>
              </a:buClr>
              <a:buSzTx/>
              <a:buFontTx/>
              <a:buNone/>
              <a:tabLst/>
              <a:defRPr/>
            </a:pPr>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13" name="ImageL"/>
          <p:cNvSpPr>
            <a:spLocks noGrp="1"/>
          </p:cNvSpPr>
          <p:nvPr>
            <p:ph type="pic" sz="quarter" idx="17" hasCustomPrompt="1"/>
          </p:nvPr>
        </p:nvSpPr>
        <p:spPr>
          <a:xfrm>
            <a:off x="458720" y="1764000"/>
            <a:ext cx="3904615" cy="4500000"/>
          </a:xfrm>
          <a:prstGeom prst="rect">
            <a:avLst/>
          </a:prstGeom>
        </p:spPr>
        <p:txBody>
          <a:bodyPr/>
          <a:lstStyle>
            <a:lvl1pPr>
              <a:lnSpc>
                <a:spcPct val="100000"/>
              </a:lnSpc>
              <a:spcAft>
                <a:spcPts val="738"/>
              </a:spcAft>
              <a:defRPr/>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11" name="Header"/>
          <p:cNvSpPr>
            <a:spLocks noGrp="1"/>
          </p:cNvSpPr>
          <p:nvPr>
            <p:ph type="body" sz="quarter" idx="18"/>
          </p:nvPr>
        </p:nvSpPr>
        <p:spPr>
          <a:xfrm>
            <a:off x="332308" y="331200"/>
            <a:ext cx="2990769" cy="280800"/>
          </a:xfrm>
          <a:prstGeom prst="rect">
            <a:avLst/>
          </a:prstGeom>
        </p:spPr>
        <p:txBody>
          <a:bodyPr wrap="none" anchor="ctr" anchorCtr="0"/>
          <a:lstStyle>
            <a:lvl1pPr marL="0" indent="0">
              <a:lnSpc>
                <a:spcPct val="100000"/>
              </a:lnSpc>
              <a:buFontTx/>
              <a:buNone/>
              <a:defRPr sz="1015" b="1">
                <a:solidFill>
                  <a:schemeClr val="accent3"/>
                </a:solidFill>
              </a:defRPr>
            </a:lvl1pPr>
            <a:lvl2pPr marL="164127" indent="0">
              <a:buFontTx/>
              <a:buNone/>
              <a:defRPr/>
            </a:lvl2pPr>
            <a:lvl3pPr marL="328254" indent="0">
              <a:buFontTx/>
              <a:buNone/>
              <a:defRPr/>
            </a:lvl3pPr>
            <a:lvl4pPr marL="499709" indent="0">
              <a:buFontTx/>
              <a:buNone/>
              <a:defRPr/>
            </a:lvl4pPr>
            <a:lvl5pPr marL="663836" indent="0">
              <a:buFontTx/>
              <a:buNone/>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4" name="Source"/>
          <p:cNvSpPr>
            <a:spLocks noGrp="1"/>
          </p:cNvSpPr>
          <p:nvPr>
            <p:ph type="body" sz="quarter" idx="14"/>
          </p:nvPr>
        </p:nvSpPr>
        <p:spPr>
          <a:xfrm>
            <a:off x="2714755" y="6271774"/>
            <a:ext cx="4915561" cy="482310"/>
          </a:xfrm>
          <a:prstGeom prst="rect">
            <a:avLst/>
          </a:prstGeom>
        </p:spPr>
        <p:txBody>
          <a:bodyPr bIns="46800" anchor="b" anchorCtr="0"/>
          <a:lstStyle>
            <a:lvl1pPr marL="168524" indent="-168524" algn="l" rtl="0" fontAlgn="base">
              <a:lnSpc>
                <a:spcPct val="100000"/>
              </a:lnSpc>
              <a:spcBef>
                <a:spcPct val="0"/>
              </a:spcBef>
              <a:spcAft>
                <a:spcPts val="369"/>
              </a:spcAft>
              <a:buFontTx/>
              <a:buNone/>
              <a:defRPr lang="en-GB" sz="831" i="1" kern="1200" dirty="0">
                <a:solidFill>
                  <a:schemeClr val="accent1">
                    <a:lumMod val="75000"/>
                  </a:schemeClr>
                </a:solidFill>
                <a:latin typeface="Arial" charset="0"/>
                <a:ea typeface="ＭＳ Ｐゴシック" charset="-128"/>
                <a:cs typeface="+mn-cs"/>
              </a:defRPr>
            </a:lvl1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Tree>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up Graphics + text below">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332308" y="666000"/>
            <a:ext cx="8507077" cy="756000"/>
          </a:xfrm>
          <a:prstGeom prst="rect">
            <a:avLst/>
          </a:prstGeom>
        </p:spPr>
        <p:txBody>
          <a:bodyPr vert="horz" lIns="91440" tIns="45720" rIns="91440" bIns="45720" rtlCol="0" anchor="ctr">
            <a:noAutofit/>
          </a:bodyPr>
          <a:lstStyle>
            <a:lvl1pPr>
              <a:defRPr/>
            </a:lvl1pPr>
          </a:lstStyle>
          <a:p>
            <a:r>
              <a:rPr lang="es-ES_tradnl" dirty="0" err="1"/>
              <a:t>Click</a:t>
            </a:r>
            <a:r>
              <a:rPr lang="es-ES_tradnl" dirty="0"/>
              <a:t> to </a:t>
            </a:r>
            <a:r>
              <a:rPr lang="es-ES_tradnl" dirty="0" err="1"/>
              <a:t>add</a:t>
            </a:r>
            <a:r>
              <a:rPr lang="es-ES_tradnl" dirty="0"/>
              <a:t> </a:t>
            </a:r>
            <a:r>
              <a:rPr lang="es-ES_tradnl" dirty="0" err="1"/>
              <a:t>title</a:t>
            </a:r>
            <a:endParaRPr lang="es-ES_tradnl" dirty="0"/>
          </a:p>
        </p:txBody>
      </p:sp>
      <p:sp>
        <p:nvSpPr>
          <p:cNvPr id="12" name="PageNo"/>
          <p:cNvSpPr>
            <a:spLocks noGrp="1"/>
          </p:cNvSpPr>
          <p:nvPr>
            <p:ph type="sldNum" sz="quarter" idx="4"/>
          </p:nvPr>
        </p:nvSpPr>
        <p:spPr>
          <a:xfrm>
            <a:off x="8109670" y="324000"/>
            <a:ext cx="724234" cy="288000"/>
          </a:xfrm>
          <a:prstGeom prst="rect">
            <a:avLst/>
          </a:prstGeom>
        </p:spPr>
        <p:txBody>
          <a:bodyPr vert="horz" wrap="none" lIns="91440" tIns="45720" rIns="91440" bIns="45720" rtlCol="0" anchor="ctr"/>
          <a:lstStyle>
            <a:lvl1pPr algn="r">
              <a:defRPr sz="1015" b="1">
                <a:solidFill>
                  <a:schemeClr val="accent3"/>
                </a:solidFill>
              </a:defRPr>
            </a:lvl1pPr>
          </a:lstStyle>
          <a:p>
            <a:fld id="{E78626B2-E168-480E-BAE6-B60060C6AB83}" type="slidenum">
              <a:rPr lang="es-ES_tradnl" smtClean="0">
                <a:solidFill>
                  <a:srgbClr val="C4D0E9"/>
                </a:solidFill>
              </a:rPr>
              <a:pPr/>
              <a:t>‹#›</a:t>
            </a:fld>
            <a:endParaRPr lang="es-ES_tradnl" dirty="0">
              <a:solidFill>
                <a:srgbClr val="C4D0E9"/>
              </a:solidFill>
            </a:endParaRPr>
          </a:p>
        </p:txBody>
      </p:sp>
      <p:sp>
        <p:nvSpPr>
          <p:cNvPr id="8" name="CaptionR"/>
          <p:cNvSpPr>
            <a:spLocks noGrp="1"/>
          </p:cNvSpPr>
          <p:nvPr>
            <p:ph type="body" sz="quarter" idx="15" hasCustomPrompt="1"/>
          </p:nvPr>
        </p:nvSpPr>
        <p:spPr>
          <a:xfrm>
            <a:off x="4686761" y="1475999"/>
            <a:ext cx="4153846" cy="252000"/>
          </a:xfrm>
          <a:prstGeom prst="rect">
            <a:avLst/>
          </a:prstGeom>
        </p:spPr>
        <p:txBody>
          <a:bodyPr/>
          <a:lstStyle>
            <a:lvl1pPr marL="0" marR="0" indent="0" algn="ctr" defTabSz="844083" rtl="0" eaLnBrk="0" fontAlgn="base" latinLnBrk="0" hangingPunct="0">
              <a:lnSpc>
                <a:spcPct val="100000"/>
              </a:lnSpc>
              <a:spcBef>
                <a:spcPct val="0"/>
              </a:spcBef>
              <a:spcAft>
                <a:spcPts val="738"/>
              </a:spcAft>
              <a:buClr>
                <a:schemeClr val="accent2"/>
              </a:buClr>
              <a:buSzTx/>
              <a:buFontTx/>
              <a:buNone/>
              <a:tabLst/>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marL="0" marR="0" lvl="0" indent="0" algn="ctr" defTabSz="844083" rtl="0" eaLnBrk="0" fontAlgn="base" latinLnBrk="0" hangingPunct="0">
              <a:lnSpc>
                <a:spcPct val="100000"/>
              </a:lnSpc>
              <a:spcBef>
                <a:spcPct val="0"/>
              </a:spcBef>
              <a:spcAft>
                <a:spcPts val="738"/>
              </a:spcAft>
              <a:buClr>
                <a:schemeClr val="accent2"/>
              </a:buClr>
              <a:buSzTx/>
              <a:buFontTx/>
              <a:buNone/>
              <a:tabLst/>
              <a:defRPr/>
            </a:pPr>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9" name="ImageR"/>
          <p:cNvSpPr>
            <a:spLocks noGrp="1"/>
          </p:cNvSpPr>
          <p:nvPr>
            <p:ph type="pic" sz="quarter" idx="11" hasCustomPrompt="1"/>
          </p:nvPr>
        </p:nvSpPr>
        <p:spPr>
          <a:xfrm>
            <a:off x="4809849" y="1764000"/>
            <a:ext cx="3904615" cy="3524400"/>
          </a:xfrm>
          <a:prstGeom prst="rect">
            <a:avLst/>
          </a:prstGeom>
        </p:spPr>
        <p:txBody>
          <a:bodyPr/>
          <a:lstStyle>
            <a:lvl1pPr>
              <a:lnSpc>
                <a:spcPct val="100000"/>
              </a:lnSpc>
              <a:spcAft>
                <a:spcPts val="738"/>
              </a:spcAft>
              <a:defRPr/>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10" name="CaptionL"/>
          <p:cNvSpPr>
            <a:spLocks noGrp="1"/>
          </p:cNvSpPr>
          <p:nvPr>
            <p:ph type="body" sz="quarter" idx="16" hasCustomPrompt="1"/>
          </p:nvPr>
        </p:nvSpPr>
        <p:spPr>
          <a:xfrm>
            <a:off x="332308" y="1476000"/>
            <a:ext cx="4153846" cy="252000"/>
          </a:xfrm>
          <a:prstGeom prst="rect">
            <a:avLst/>
          </a:prstGeom>
        </p:spPr>
        <p:txBody>
          <a:bodyPr/>
          <a:lstStyle>
            <a:lvl1pPr marL="0" marR="0" indent="0" algn="ctr" defTabSz="844083" rtl="0" eaLnBrk="0" fontAlgn="base" latinLnBrk="0" hangingPunct="0">
              <a:lnSpc>
                <a:spcPct val="100000"/>
              </a:lnSpc>
              <a:spcBef>
                <a:spcPct val="0"/>
              </a:spcBef>
              <a:spcAft>
                <a:spcPts val="738"/>
              </a:spcAft>
              <a:buClr>
                <a:schemeClr val="accent2"/>
              </a:buClr>
              <a:buSzTx/>
              <a:buFontTx/>
              <a:buNone/>
              <a:tabLst/>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marL="0" marR="0" lvl="0" indent="0" algn="ctr" defTabSz="844083" rtl="0" eaLnBrk="0" fontAlgn="base" latinLnBrk="0" hangingPunct="0">
              <a:lnSpc>
                <a:spcPct val="100000"/>
              </a:lnSpc>
              <a:spcBef>
                <a:spcPct val="0"/>
              </a:spcBef>
              <a:spcAft>
                <a:spcPts val="738"/>
              </a:spcAft>
              <a:buClr>
                <a:schemeClr val="accent2"/>
              </a:buClr>
              <a:buSzTx/>
              <a:buFontTx/>
              <a:buNone/>
              <a:tabLst/>
              <a:defRPr/>
            </a:pPr>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13" name="ImageL"/>
          <p:cNvSpPr>
            <a:spLocks noGrp="1"/>
          </p:cNvSpPr>
          <p:nvPr>
            <p:ph type="pic" sz="quarter" idx="17" hasCustomPrompt="1"/>
          </p:nvPr>
        </p:nvSpPr>
        <p:spPr>
          <a:xfrm>
            <a:off x="457824" y="1764000"/>
            <a:ext cx="3904615" cy="3524400"/>
          </a:xfrm>
          <a:prstGeom prst="rect">
            <a:avLst/>
          </a:prstGeom>
        </p:spPr>
        <p:txBody>
          <a:bodyPr/>
          <a:lstStyle>
            <a:lvl1pPr>
              <a:lnSpc>
                <a:spcPct val="100000"/>
              </a:lnSpc>
              <a:spcAft>
                <a:spcPts val="738"/>
              </a:spcAft>
              <a:defRPr/>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11" name="Header"/>
          <p:cNvSpPr>
            <a:spLocks noGrp="1"/>
          </p:cNvSpPr>
          <p:nvPr>
            <p:ph type="body" sz="quarter" idx="18"/>
          </p:nvPr>
        </p:nvSpPr>
        <p:spPr>
          <a:xfrm>
            <a:off x="332308" y="331200"/>
            <a:ext cx="2990769" cy="280800"/>
          </a:xfrm>
          <a:prstGeom prst="rect">
            <a:avLst/>
          </a:prstGeom>
        </p:spPr>
        <p:txBody>
          <a:bodyPr wrap="none" anchor="ctr" anchorCtr="0"/>
          <a:lstStyle>
            <a:lvl1pPr marL="0" indent="0">
              <a:lnSpc>
                <a:spcPct val="100000"/>
              </a:lnSpc>
              <a:buFontTx/>
              <a:buNone/>
              <a:defRPr sz="1015" b="1">
                <a:solidFill>
                  <a:schemeClr val="accent3"/>
                </a:solidFill>
              </a:defRPr>
            </a:lvl1pPr>
            <a:lvl2pPr marL="164127" indent="0">
              <a:buFontTx/>
              <a:buNone/>
              <a:defRPr/>
            </a:lvl2pPr>
            <a:lvl3pPr marL="328254" indent="0">
              <a:buFontTx/>
              <a:buNone/>
              <a:defRPr/>
            </a:lvl3pPr>
            <a:lvl4pPr marL="499709" indent="0">
              <a:buFontTx/>
              <a:buNone/>
              <a:defRPr/>
            </a:lvl4pPr>
            <a:lvl5pPr marL="663836" indent="0">
              <a:buFontTx/>
              <a:buNone/>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4" name="Source"/>
          <p:cNvSpPr>
            <a:spLocks noGrp="1"/>
          </p:cNvSpPr>
          <p:nvPr>
            <p:ph type="body" sz="quarter" idx="14"/>
          </p:nvPr>
        </p:nvSpPr>
        <p:spPr>
          <a:xfrm>
            <a:off x="2714755" y="6271774"/>
            <a:ext cx="4915561" cy="482310"/>
          </a:xfrm>
          <a:prstGeom prst="rect">
            <a:avLst/>
          </a:prstGeom>
        </p:spPr>
        <p:txBody>
          <a:bodyPr bIns="46800" anchor="b" anchorCtr="0"/>
          <a:lstStyle>
            <a:lvl1pPr marL="168524" indent="-168524" algn="l" rtl="0" fontAlgn="base">
              <a:lnSpc>
                <a:spcPct val="100000"/>
              </a:lnSpc>
              <a:spcBef>
                <a:spcPct val="0"/>
              </a:spcBef>
              <a:spcAft>
                <a:spcPts val="369"/>
              </a:spcAft>
              <a:buFontTx/>
              <a:buNone/>
              <a:defRPr lang="en-GB" sz="831" i="1" kern="1200" dirty="0">
                <a:solidFill>
                  <a:schemeClr val="accent1">
                    <a:lumMod val="75000"/>
                  </a:schemeClr>
                </a:solidFill>
                <a:latin typeface="Arial" charset="0"/>
                <a:ea typeface="ＭＳ Ｐゴシック" charset="-128"/>
                <a:cs typeface="+mn-cs"/>
              </a:defRPr>
            </a:lvl1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5" name="TextPlaceholder1"/>
          <p:cNvSpPr>
            <a:spLocks noGrp="1"/>
          </p:cNvSpPr>
          <p:nvPr>
            <p:ph type="body" sz="quarter" idx="12" hasCustomPrompt="1"/>
          </p:nvPr>
        </p:nvSpPr>
        <p:spPr>
          <a:xfrm>
            <a:off x="366760" y="5374432"/>
            <a:ext cx="4087385" cy="844237"/>
          </a:xfrm>
          <a:prstGeom prst="rect">
            <a:avLst/>
          </a:prstGeom>
        </p:spPr>
        <p:txBody>
          <a:bodyPr/>
          <a:lstStyle>
            <a:lvl1pPr marL="164127" indent="-164127">
              <a:lnSpc>
                <a:spcPct val="100000"/>
              </a:lnSpc>
              <a:spcAft>
                <a:spcPts val="738"/>
              </a:spcAft>
              <a:buSzPct val="130000"/>
              <a:buFont typeface="Calibri" pitchFamily="34" charset="0"/>
              <a:buChar char="▪"/>
              <a:defRPr/>
            </a:lvl1pPr>
            <a:lvl2pPr marL="326789" indent="-162662">
              <a:lnSpc>
                <a:spcPct val="100000"/>
              </a:lnSpc>
              <a:spcAft>
                <a:spcPts val="738"/>
              </a:spcAft>
              <a:buFont typeface="Calibri" pitchFamily="34" charset="0"/>
              <a:buChar char="–"/>
              <a:defRPr/>
            </a:lvl2pPr>
            <a:lvl3pPr marL="499709" indent="-171455">
              <a:lnSpc>
                <a:spcPct val="100000"/>
              </a:lnSpc>
              <a:spcAft>
                <a:spcPts val="738"/>
              </a:spcAft>
              <a:buSzPct val="80000"/>
              <a:buFont typeface="Calibri" pitchFamily="34" charset="0"/>
              <a:buChar char="▪"/>
              <a:defRPr/>
            </a:lvl3pPr>
            <a:lvl4pPr marL="663836" indent="-164127">
              <a:lnSpc>
                <a:spcPct val="100000"/>
              </a:lnSpc>
              <a:spcAft>
                <a:spcPts val="738"/>
              </a:spcAft>
              <a:buSzPct val="70000"/>
              <a:buFont typeface="Calibri" pitchFamily="34" charset="0"/>
              <a:buChar char="–"/>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text</a:t>
            </a:r>
            <a:endParaRPr lang="es-ES_tradnl" dirty="0"/>
          </a:p>
        </p:txBody>
      </p:sp>
      <p:sp>
        <p:nvSpPr>
          <p:cNvPr id="16" name="TextPlaceholder2"/>
          <p:cNvSpPr>
            <a:spLocks noGrp="1"/>
          </p:cNvSpPr>
          <p:nvPr>
            <p:ph type="body" sz="quarter" idx="19" hasCustomPrompt="1"/>
          </p:nvPr>
        </p:nvSpPr>
        <p:spPr>
          <a:xfrm>
            <a:off x="4747053" y="5374432"/>
            <a:ext cx="4087385" cy="844237"/>
          </a:xfrm>
          <a:prstGeom prst="rect">
            <a:avLst/>
          </a:prstGeom>
        </p:spPr>
        <p:txBody>
          <a:bodyPr/>
          <a:lstStyle>
            <a:lvl1pPr marL="164127" indent="-164127">
              <a:lnSpc>
                <a:spcPct val="100000"/>
              </a:lnSpc>
              <a:spcAft>
                <a:spcPts val="738"/>
              </a:spcAft>
              <a:buSzPct val="130000"/>
              <a:buFont typeface="Calibri" pitchFamily="34" charset="0"/>
              <a:buChar char="▪"/>
              <a:defRPr/>
            </a:lvl1pPr>
            <a:lvl2pPr marL="326789" indent="-162662">
              <a:lnSpc>
                <a:spcPct val="100000"/>
              </a:lnSpc>
              <a:spcAft>
                <a:spcPts val="738"/>
              </a:spcAft>
              <a:buFont typeface="Calibri" pitchFamily="34" charset="0"/>
              <a:buChar char="–"/>
              <a:defRPr/>
            </a:lvl2pPr>
            <a:lvl3pPr marL="499709" indent="-171455">
              <a:lnSpc>
                <a:spcPct val="100000"/>
              </a:lnSpc>
              <a:spcAft>
                <a:spcPts val="738"/>
              </a:spcAft>
              <a:buSzPct val="80000"/>
              <a:buFont typeface="Calibri" pitchFamily="34" charset="0"/>
              <a:buChar char="▪"/>
              <a:defRPr/>
            </a:lvl3pPr>
            <a:lvl4pPr marL="663836" indent="-164127">
              <a:lnSpc>
                <a:spcPct val="100000"/>
              </a:lnSpc>
              <a:spcAft>
                <a:spcPts val="738"/>
              </a:spcAft>
              <a:buSzPct val="70000"/>
              <a:buFont typeface="Calibri" pitchFamily="34" charset="0"/>
              <a:buChar char="–"/>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text</a:t>
            </a:r>
            <a:endParaRPr lang="es-ES_tradnl" dirty="0"/>
          </a:p>
        </p:txBody>
      </p:sp>
    </p:spTree>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up Graphics + Text alongside">
    <p:spTree>
      <p:nvGrpSpPr>
        <p:cNvPr id="1" name=""/>
        <p:cNvGrpSpPr/>
        <p:nvPr/>
      </p:nvGrpSpPr>
      <p:grpSpPr>
        <a:xfrm>
          <a:off x="0" y="0"/>
          <a:ext cx="0" cy="0"/>
          <a:chOff x="0" y="0"/>
          <a:chExt cx="0" cy="0"/>
        </a:xfrm>
      </p:grpSpPr>
      <p:sp>
        <p:nvSpPr>
          <p:cNvPr id="4" name="TextPlaceholder1"/>
          <p:cNvSpPr>
            <a:spLocks noGrp="1"/>
          </p:cNvSpPr>
          <p:nvPr>
            <p:ph type="body" sz="quarter" idx="12" hasCustomPrompt="1"/>
          </p:nvPr>
        </p:nvSpPr>
        <p:spPr>
          <a:xfrm>
            <a:off x="4687984" y="1476000"/>
            <a:ext cx="4153846" cy="4752000"/>
          </a:xfrm>
          <a:prstGeom prst="rect">
            <a:avLst/>
          </a:prstGeom>
        </p:spPr>
        <p:txBody>
          <a:bodyPr/>
          <a:lstStyle>
            <a:lvl1pPr marL="164127" indent="-164127">
              <a:lnSpc>
                <a:spcPct val="100000"/>
              </a:lnSpc>
              <a:spcAft>
                <a:spcPts val="738"/>
              </a:spcAft>
              <a:buSzPct val="130000"/>
              <a:buFont typeface="Calibri" pitchFamily="34" charset="0"/>
              <a:buChar char="▪"/>
              <a:defRPr/>
            </a:lvl1pPr>
            <a:lvl2pPr marL="326789" indent="-162662">
              <a:lnSpc>
                <a:spcPct val="100000"/>
              </a:lnSpc>
              <a:spcAft>
                <a:spcPts val="738"/>
              </a:spcAft>
              <a:buFont typeface="Calibri" pitchFamily="34" charset="0"/>
              <a:buChar char="–"/>
              <a:defRPr/>
            </a:lvl2pPr>
            <a:lvl3pPr marL="499709" indent="-171455">
              <a:lnSpc>
                <a:spcPct val="100000"/>
              </a:lnSpc>
              <a:spcAft>
                <a:spcPts val="738"/>
              </a:spcAft>
              <a:buSzPct val="80000"/>
              <a:buFont typeface="Calibri" pitchFamily="34" charset="0"/>
              <a:buChar char="▪"/>
              <a:defRPr/>
            </a:lvl3pPr>
            <a:lvl4pPr marL="663836" indent="-164127">
              <a:lnSpc>
                <a:spcPct val="100000"/>
              </a:lnSpc>
              <a:spcAft>
                <a:spcPts val="738"/>
              </a:spcAft>
              <a:buSzPct val="70000"/>
              <a:buFont typeface="Calibri" pitchFamily="34" charset="0"/>
              <a:buChar char="–"/>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text</a:t>
            </a:r>
            <a:r>
              <a:rPr lang="es-ES_tradnl" dirty="0"/>
              <a:t> </a:t>
            </a:r>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p:txBody>
      </p:sp>
      <p:sp>
        <p:nvSpPr>
          <p:cNvPr id="2" name="Title 1"/>
          <p:cNvSpPr>
            <a:spLocks noGrp="1"/>
          </p:cNvSpPr>
          <p:nvPr>
            <p:ph type="title" hasCustomPrompt="1"/>
          </p:nvPr>
        </p:nvSpPr>
        <p:spPr>
          <a:xfrm>
            <a:off x="332308" y="666000"/>
            <a:ext cx="8507077" cy="756000"/>
          </a:xfrm>
          <a:prstGeom prst="rect">
            <a:avLst/>
          </a:prstGeom>
        </p:spPr>
        <p:txBody>
          <a:bodyPr/>
          <a:lstStyle>
            <a:lvl1pPr>
              <a:defRPr/>
            </a:lvl1pPr>
          </a:lstStyle>
          <a:p>
            <a:r>
              <a:rPr lang="es-ES_tradnl" dirty="0" err="1"/>
              <a:t>Click</a:t>
            </a:r>
            <a:r>
              <a:rPr lang="es-ES_tradnl" dirty="0"/>
              <a:t> to </a:t>
            </a:r>
            <a:r>
              <a:rPr lang="es-ES_tradnl" dirty="0" err="1"/>
              <a:t>add</a:t>
            </a:r>
            <a:r>
              <a:rPr lang="es-ES_tradnl" dirty="0"/>
              <a:t> </a:t>
            </a:r>
            <a:r>
              <a:rPr lang="es-ES_tradnl" dirty="0" err="1"/>
              <a:t>title</a:t>
            </a:r>
            <a:endParaRPr lang="es-ES_tradnl" dirty="0"/>
          </a:p>
        </p:txBody>
      </p:sp>
      <p:sp>
        <p:nvSpPr>
          <p:cNvPr id="3" name="Slide Number Placeholder 2"/>
          <p:cNvSpPr>
            <a:spLocks noGrp="1"/>
          </p:cNvSpPr>
          <p:nvPr>
            <p:ph type="sldNum" sz="quarter" idx="10"/>
          </p:nvPr>
        </p:nvSpPr>
        <p:spPr>
          <a:xfrm>
            <a:off x="8109670" y="324000"/>
            <a:ext cx="724234" cy="288000"/>
          </a:xfrm>
          <a:prstGeom prst="rect">
            <a:avLst/>
          </a:prstGeom>
        </p:spPr>
        <p:txBody>
          <a:bodyPr/>
          <a:lstStyle/>
          <a:p>
            <a:fld id="{E78626B2-E168-480E-BAE6-B60060C6AB83}" type="slidenum">
              <a:rPr lang="es-ES_tradnl" smtClean="0">
                <a:solidFill>
                  <a:srgbClr val="C4D0E9"/>
                </a:solidFill>
              </a:rPr>
              <a:pPr/>
              <a:t>‹#›</a:t>
            </a:fld>
            <a:endParaRPr lang="es-ES_tradnl" dirty="0">
              <a:solidFill>
                <a:srgbClr val="C4D0E9"/>
              </a:solidFill>
            </a:endParaRPr>
          </a:p>
        </p:txBody>
      </p:sp>
      <p:sp>
        <p:nvSpPr>
          <p:cNvPr id="5" name="CaptionR"/>
          <p:cNvSpPr>
            <a:spLocks noGrp="1"/>
          </p:cNvSpPr>
          <p:nvPr>
            <p:ph type="body" sz="quarter" idx="15" hasCustomPrompt="1"/>
          </p:nvPr>
        </p:nvSpPr>
        <p:spPr>
          <a:xfrm>
            <a:off x="328483" y="1475999"/>
            <a:ext cx="4153846" cy="252000"/>
          </a:xfrm>
          <a:prstGeom prst="rect">
            <a:avLst/>
          </a:prstGeom>
        </p:spPr>
        <p:txBody>
          <a:bodyPr/>
          <a:lstStyle>
            <a:lvl1pPr marL="0" indent="0" algn="ctr">
              <a:lnSpc>
                <a:spcPct val="100000"/>
              </a:lnSpc>
              <a:spcAft>
                <a:spcPts val="738"/>
              </a:spcAft>
              <a:buFontTx/>
              <a:buNone/>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6" name="ImageR"/>
          <p:cNvSpPr>
            <a:spLocks noGrp="1"/>
          </p:cNvSpPr>
          <p:nvPr>
            <p:ph type="pic" sz="quarter" idx="11" hasCustomPrompt="1"/>
          </p:nvPr>
        </p:nvSpPr>
        <p:spPr>
          <a:xfrm>
            <a:off x="448114" y="1764000"/>
            <a:ext cx="3914585" cy="2073600"/>
          </a:xfrm>
          <a:prstGeom prst="rect">
            <a:avLst/>
          </a:prstGeom>
        </p:spPr>
        <p:txBody>
          <a:bodyPr/>
          <a:lstStyle>
            <a:lvl1pPr>
              <a:lnSpc>
                <a:spcPct val="100000"/>
              </a:lnSpc>
              <a:spcAft>
                <a:spcPts val="738"/>
              </a:spcAft>
              <a:defRPr baseline="0"/>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7" name="Header"/>
          <p:cNvSpPr>
            <a:spLocks noGrp="1"/>
          </p:cNvSpPr>
          <p:nvPr>
            <p:ph type="body" sz="quarter" idx="16"/>
          </p:nvPr>
        </p:nvSpPr>
        <p:spPr>
          <a:xfrm>
            <a:off x="332308" y="331200"/>
            <a:ext cx="2990769" cy="280800"/>
          </a:xfrm>
          <a:prstGeom prst="rect">
            <a:avLst/>
          </a:prstGeom>
        </p:spPr>
        <p:txBody>
          <a:bodyPr wrap="none" anchor="ctr" anchorCtr="0"/>
          <a:lstStyle>
            <a:lvl1pPr marL="0" indent="0">
              <a:lnSpc>
                <a:spcPct val="100000"/>
              </a:lnSpc>
              <a:buFontTx/>
              <a:buNone/>
              <a:defRPr sz="1015" b="1">
                <a:solidFill>
                  <a:schemeClr val="accent3"/>
                </a:solidFill>
              </a:defRPr>
            </a:lvl1pPr>
            <a:lvl2pPr marL="164127" indent="0">
              <a:buFontTx/>
              <a:buNone/>
              <a:defRPr/>
            </a:lvl2pPr>
            <a:lvl3pPr marL="328254" indent="0">
              <a:buFontTx/>
              <a:buNone/>
              <a:defRPr/>
            </a:lvl3pPr>
            <a:lvl4pPr marL="499709" indent="0">
              <a:buFontTx/>
              <a:buNone/>
              <a:defRPr/>
            </a:lvl4pPr>
            <a:lvl5pPr marL="663836" indent="0">
              <a:buFontTx/>
              <a:buNone/>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8" name="Source"/>
          <p:cNvSpPr>
            <a:spLocks noGrp="1"/>
          </p:cNvSpPr>
          <p:nvPr>
            <p:ph type="body" sz="quarter" idx="14"/>
          </p:nvPr>
        </p:nvSpPr>
        <p:spPr>
          <a:xfrm>
            <a:off x="2714755" y="6271774"/>
            <a:ext cx="4915561" cy="482310"/>
          </a:xfrm>
          <a:prstGeom prst="rect">
            <a:avLst/>
          </a:prstGeom>
        </p:spPr>
        <p:txBody>
          <a:bodyPr bIns="46800" anchor="b" anchorCtr="0"/>
          <a:lstStyle>
            <a:lvl1pPr marL="168524" indent="-168524" algn="l" rtl="0" fontAlgn="base">
              <a:lnSpc>
                <a:spcPct val="100000"/>
              </a:lnSpc>
              <a:spcBef>
                <a:spcPct val="0"/>
              </a:spcBef>
              <a:spcAft>
                <a:spcPts val="369"/>
              </a:spcAft>
              <a:buFontTx/>
              <a:buNone/>
              <a:defRPr lang="en-GB" sz="831" i="1" kern="1200" dirty="0">
                <a:solidFill>
                  <a:schemeClr val="accent1">
                    <a:lumMod val="75000"/>
                  </a:schemeClr>
                </a:solidFill>
                <a:latin typeface="Arial" charset="0"/>
                <a:ea typeface="ＭＳ Ｐゴシック" charset="-128"/>
                <a:cs typeface="+mn-cs"/>
              </a:defRPr>
            </a:lvl1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9" name="CaptionR"/>
          <p:cNvSpPr>
            <a:spLocks noGrp="1"/>
          </p:cNvSpPr>
          <p:nvPr>
            <p:ph type="body" sz="quarter" idx="17" hasCustomPrompt="1"/>
          </p:nvPr>
        </p:nvSpPr>
        <p:spPr>
          <a:xfrm>
            <a:off x="328483" y="3986286"/>
            <a:ext cx="4153846" cy="252000"/>
          </a:xfrm>
          <a:prstGeom prst="rect">
            <a:avLst/>
          </a:prstGeom>
        </p:spPr>
        <p:txBody>
          <a:bodyPr/>
          <a:lstStyle>
            <a:lvl1pPr marL="0" indent="0" algn="ctr">
              <a:lnSpc>
                <a:spcPct val="100000"/>
              </a:lnSpc>
              <a:spcAft>
                <a:spcPts val="738"/>
              </a:spcAft>
              <a:buFontTx/>
              <a:buNone/>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10" name="ImageR"/>
          <p:cNvSpPr>
            <a:spLocks noGrp="1"/>
          </p:cNvSpPr>
          <p:nvPr>
            <p:ph type="pic" sz="quarter" idx="18" hasCustomPrompt="1"/>
          </p:nvPr>
        </p:nvSpPr>
        <p:spPr>
          <a:xfrm>
            <a:off x="448114" y="4274287"/>
            <a:ext cx="3914585" cy="2073600"/>
          </a:xfrm>
          <a:prstGeom prst="rect">
            <a:avLst/>
          </a:prstGeom>
        </p:spPr>
        <p:txBody>
          <a:bodyPr/>
          <a:lstStyle>
            <a:lvl1pPr>
              <a:lnSpc>
                <a:spcPct val="100000"/>
              </a:lnSpc>
              <a:spcAft>
                <a:spcPts val="738"/>
              </a:spcAft>
              <a:defRPr baseline="0"/>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2-up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308" y="666000"/>
            <a:ext cx="8507077" cy="756000"/>
          </a:xfrm>
          <a:prstGeom prst="rect">
            <a:avLst/>
          </a:prstGeom>
        </p:spPr>
        <p:txBody>
          <a:bodyPr/>
          <a:lstStyle>
            <a:lvl1pPr>
              <a:defRPr/>
            </a:lvl1pPr>
          </a:lstStyle>
          <a:p>
            <a:r>
              <a:rPr lang="es-ES_tradnl" dirty="0" err="1"/>
              <a:t>Click</a:t>
            </a:r>
            <a:r>
              <a:rPr lang="es-ES_tradnl" dirty="0"/>
              <a:t> to </a:t>
            </a:r>
            <a:r>
              <a:rPr lang="es-ES_tradnl" dirty="0" err="1"/>
              <a:t>add</a:t>
            </a:r>
            <a:r>
              <a:rPr lang="es-ES_tradnl" dirty="0"/>
              <a:t> </a:t>
            </a:r>
            <a:r>
              <a:rPr lang="es-ES_tradnl" dirty="0" err="1"/>
              <a:t>title</a:t>
            </a:r>
            <a:endParaRPr lang="es-ES_tradnl" dirty="0"/>
          </a:p>
        </p:txBody>
      </p:sp>
      <p:sp>
        <p:nvSpPr>
          <p:cNvPr id="3" name="Slide Number Placeholder 2"/>
          <p:cNvSpPr>
            <a:spLocks noGrp="1"/>
          </p:cNvSpPr>
          <p:nvPr>
            <p:ph type="sldNum" sz="quarter" idx="10"/>
          </p:nvPr>
        </p:nvSpPr>
        <p:spPr>
          <a:xfrm>
            <a:off x="8109670" y="324000"/>
            <a:ext cx="724234" cy="288000"/>
          </a:xfrm>
          <a:prstGeom prst="rect">
            <a:avLst/>
          </a:prstGeom>
        </p:spPr>
        <p:txBody>
          <a:bodyPr/>
          <a:lstStyle/>
          <a:p>
            <a:fld id="{E78626B2-E168-480E-BAE6-B60060C6AB83}" type="slidenum">
              <a:rPr lang="es-ES_tradnl" smtClean="0">
                <a:solidFill>
                  <a:srgbClr val="C4D0E9"/>
                </a:solidFill>
              </a:rPr>
              <a:pPr/>
              <a:t>‹#›</a:t>
            </a:fld>
            <a:endParaRPr lang="es-ES_tradnl" dirty="0">
              <a:solidFill>
                <a:srgbClr val="C4D0E9"/>
              </a:solidFill>
            </a:endParaRPr>
          </a:p>
        </p:txBody>
      </p:sp>
      <p:sp>
        <p:nvSpPr>
          <p:cNvPr id="4" name="TextPlaceholder1"/>
          <p:cNvSpPr>
            <a:spLocks noGrp="1"/>
          </p:cNvSpPr>
          <p:nvPr>
            <p:ph type="body" sz="quarter" idx="12" hasCustomPrompt="1"/>
          </p:nvPr>
        </p:nvSpPr>
        <p:spPr>
          <a:xfrm>
            <a:off x="332308" y="1476000"/>
            <a:ext cx="4153846" cy="4752000"/>
          </a:xfrm>
          <a:prstGeom prst="rect">
            <a:avLst/>
          </a:prstGeom>
        </p:spPr>
        <p:txBody>
          <a:bodyPr/>
          <a:lstStyle>
            <a:lvl1pPr marL="164127" indent="-164127">
              <a:lnSpc>
                <a:spcPct val="100000"/>
              </a:lnSpc>
              <a:spcAft>
                <a:spcPts val="738"/>
              </a:spcAft>
              <a:buSzPct val="130000"/>
              <a:buFont typeface="Calibri" pitchFamily="34" charset="0"/>
              <a:buChar char="▪"/>
              <a:defRPr/>
            </a:lvl1pPr>
            <a:lvl2pPr marL="326789" indent="-162662">
              <a:lnSpc>
                <a:spcPct val="100000"/>
              </a:lnSpc>
              <a:spcAft>
                <a:spcPts val="738"/>
              </a:spcAft>
              <a:buFont typeface="Calibri" pitchFamily="34" charset="0"/>
              <a:buChar char="–"/>
              <a:defRPr/>
            </a:lvl2pPr>
            <a:lvl3pPr marL="499709" indent="-171455">
              <a:lnSpc>
                <a:spcPct val="100000"/>
              </a:lnSpc>
              <a:spcAft>
                <a:spcPts val="738"/>
              </a:spcAft>
              <a:buSzPct val="80000"/>
              <a:buFont typeface="Calibri" pitchFamily="34" charset="0"/>
              <a:buChar char="▪"/>
              <a:defRPr/>
            </a:lvl3pPr>
            <a:lvl4pPr marL="663836" indent="-164127">
              <a:lnSpc>
                <a:spcPct val="100000"/>
              </a:lnSpc>
              <a:spcAft>
                <a:spcPts val="738"/>
              </a:spcAft>
              <a:buSzPct val="70000"/>
              <a:buFont typeface="Calibri" pitchFamily="34" charset="0"/>
              <a:buChar char="–"/>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text</a:t>
            </a:r>
            <a:r>
              <a:rPr lang="es-ES_tradnl" dirty="0"/>
              <a:t> </a:t>
            </a:r>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p:txBody>
      </p:sp>
      <p:sp>
        <p:nvSpPr>
          <p:cNvPr id="5" name="CaptionR"/>
          <p:cNvSpPr>
            <a:spLocks noGrp="1"/>
          </p:cNvSpPr>
          <p:nvPr>
            <p:ph type="body" sz="quarter" idx="15" hasCustomPrompt="1"/>
          </p:nvPr>
        </p:nvSpPr>
        <p:spPr>
          <a:xfrm>
            <a:off x="4652308" y="1475999"/>
            <a:ext cx="4153846" cy="252000"/>
          </a:xfrm>
          <a:prstGeom prst="rect">
            <a:avLst/>
          </a:prstGeom>
        </p:spPr>
        <p:txBody>
          <a:bodyPr/>
          <a:lstStyle>
            <a:lvl1pPr marL="0" indent="0" algn="ctr">
              <a:lnSpc>
                <a:spcPct val="100000"/>
              </a:lnSpc>
              <a:spcAft>
                <a:spcPts val="738"/>
              </a:spcAft>
              <a:buFontTx/>
              <a:buNone/>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6" name="ImageR"/>
          <p:cNvSpPr>
            <a:spLocks noGrp="1"/>
          </p:cNvSpPr>
          <p:nvPr>
            <p:ph type="pic" sz="quarter" idx="11" hasCustomPrompt="1"/>
          </p:nvPr>
        </p:nvSpPr>
        <p:spPr>
          <a:xfrm>
            <a:off x="4771939" y="1764000"/>
            <a:ext cx="3904615" cy="2073600"/>
          </a:xfrm>
          <a:prstGeom prst="rect">
            <a:avLst/>
          </a:prstGeom>
        </p:spPr>
        <p:txBody>
          <a:bodyPr/>
          <a:lstStyle>
            <a:lvl1pPr>
              <a:lnSpc>
                <a:spcPct val="100000"/>
              </a:lnSpc>
              <a:spcAft>
                <a:spcPts val="738"/>
              </a:spcAft>
              <a:defRPr baseline="0"/>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7" name="Header"/>
          <p:cNvSpPr>
            <a:spLocks noGrp="1"/>
          </p:cNvSpPr>
          <p:nvPr>
            <p:ph type="body" sz="quarter" idx="16"/>
          </p:nvPr>
        </p:nvSpPr>
        <p:spPr>
          <a:xfrm>
            <a:off x="332308" y="331200"/>
            <a:ext cx="2990769" cy="280800"/>
          </a:xfrm>
          <a:prstGeom prst="rect">
            <a:avLst/>
          </a:prstGeom>
        </p:spPr>
        <p:txBody>
          <a:bodyPr wrap="none" anchor="ctr" anchorCtr="0"/>
          <a:lstStyle>
            <a:lvl1pPr marL="0" indent="0">
              <a:lnSpc>
                <a:spcPct val="100000"/>
              </a:lnSpc>
              <a:buFontTx/>
              <a:buNone/>
              <a:defRPr sz="1015" b="1">
                <a:solidFill>
                  <a:schemeClr val="accent3"/>
                </a:solidFill>
              </a:defRPr>
            </a:lvl1pPr>
            <a:lvl2pPr marL="164127" indent="0">
              <a:buFontTx/>
              <a:buNone/>
              <a:defRPr/>
            </a:lvl2pPr>
            <a:lvl3pPr marL="328254" indent="0">
              <a:buFontTx/>
              <a:buNone/>
              <a:defRPr/>
            </a:lvl3pPr>
            <a:lvl4pPr marL="499709" indent="0">
              <a:buFontTx/>
              <a:buNone/>
              <a:defRPr/>
            </a:lvl4pPr>
            <a:lvl5pPr marL="663836" indent="0">
              <a:buFontTx/>
              <a:buNone/>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8" name="Source"/>
          <p:cNvSpPr>
            <a:spLocks noGrp="1"/>
          </p:cNvSpPr>
          <p:nvPr>
            <p:ph type="body" sz="quarter" idx="14"/>
          </p:nvPr>
        </p:nvSpPr>
        <p:spPr>
          <a:xfrm>
            <a:off x="2714755" y="6271774"/>
            <a:ext cx="4915561" cy="482310"/>
          </a:xfrm>
          <a:prstGeom prst="rect">
            <a:avLst/>
          </a:prstGeom>
        </p:spPr>
        <p:txBody>
          <a:bodyPr bIns="46800" anchor="b" anchorCtr="0"/>
          <a:lstStyle>
            <a:lvl1pPr marL="168524" indent="-168524" algn="l" rtl="0" fontAlgn="base">
              <a:lnSpc>
                <a:spcPct val="100000"/>
              </a:lnSpc>
              <a:spcBef>
                <a:spcPct val="0"/>
              </a:spcBef>
              <a:spcAft>
                <a:spcPts val="369"/>
              </a:spcAft>
              <a:buFontTx/>
              <a:buNone/>
              <a:defRPr lang="en-GB" sz="831" i="1" kern="1200" dirty="0">
                <a:solidFill>
                  <a:schemeClr val="accent1">
                    <a:lumMod val="75000"/>
                  </a:schemeClr>
                </a:solidFill>
                <a:latin typeface="Arial" charset="0"/>
                <a:ea typeface="ＭＳ Ｐゴシック" charset="-128"/>
                <a:cs typeface="+mn-cs"/>
              </a:defRPr>
            </a:lvl1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9" name="CaptionR"/>
          <p:cNvSpPr>
            <a:spLocks noGrp="1"/>
          </p:cNvSpPr>
          <p:nvPr>
            <p:ph type="body" sz="quarter" idx="17" hasCustomPrompt="1"/>
          </p:nvPr>
        </p:nvSpPr>
        <p:spPr>
          <a:xfrm>
            <a:off x="4652308" y="3986286"/>
            <a:ext cx="4153846" cy="252000"/>
          </a:xfrm>
          <a:prstGeom prst="rect">
            <a:avLst/>
          </a:prstGeom>
        </p:spPr>
        <p:txBody>
          <a:bodyPr/>
          <a:lstStyle>
            <a:lvl1pPr marL="0" indent="0" algn="ctr">
              <a:lnSpc>
                <a:spcPct val="100000"/>
              </a:lnSpc>
              <a:spcAft>
                <a:spcPts val="738"/>
              </a:spcAft>
              <a:buFontTx/>
              <a:buNone/>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10" name="ImageR"/>
          <p:cNvSpPr>
            <a:spLocks noGrp="1"/>
          </p:cNvSpPr>
          <p:nvPr>
            <p:ph type="pic" sz="quarter" idx="18" hasCustomPrompt="1"/>
          </p:nvPr>
        </p:nvSpPr>
        <p:spPr>
          <a:xfrm>
            <a:off x="4771939" y="4274287"/>
            <a:ext cx="3904615" cy="2073600"/>
          </a:xfrm>
          <a:prstGeom prst="rect">
            <a:avLst/>
          </a:prstGeom>
        </p:spPr>
        <p:txBody>
          <a:bodyPr/>
          <a:lstStyle>
            <a:lvl1pPr>
              <a:lnSpc>
                <a:spcPct val="100000"/>
              </a:lnSpc>
              <a:spcAft>
                <a:spcPts val="738"/>
              </a:spcAft>
              <a:defRPr baseline="0"/>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Tree>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up Graphics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308" y="666000"/>
            <a:ext cx="8507077" cy="756000"/>
          </a:xfrm>
          <a:prstGeom prst="rect">
            <a:avLst/>
          </a:prstGeom>
        </p:spPr>
        <p:txBody>
          <a:bodyPr/>
          <a:lstStyle>
            <a:lvl1pPr>
              <a:defRPr baseline="0"/>
            </a:lvl1pPr>
          </a:lstStyle>
          <a:p>
            <a:r>
              <a:rPr lang="es-ES_tradnl" dirty="0" err="1"/>
              <a:t>Click</a:t>
            </a:r>
            <a:r>
              <a:rPr lang="es-ES_tradnl" dirty="0"/>
              <a:t> to </a:t>
            </a:r>
            <a:r>
              <a:rPr lang="es-ES_tradnl" dirty="0" err="1"/>
              <a:t>add</a:t>
            </a:r>
            <a:r>
              <a:rPr lang="es-ES_tradnl" dirty="0"/>
              <a:t> </a:t>
            </a:r>
            <a:r>
              <a:rPr lang="es-ES_tradnl" dirty="0" err="1"/>
              <a:t>title</a:t>
            </a:r>
            <a:endParaRPr lang="es-ES_tradnl" dirty="0"/>
          </a:p>
        </p:txBody>
      </p:sp>
      <p:sp>
        <p:nvSpPr>
          <p:cNvPr id="3" name="Slide Number Placeholder 2"/>
          <p:cNvSpPr>
            <a:spLocks noGrp="1"/>
          </p:cNvSpPr>
          <p:nvPr>
            <p:ph type="sldNum" sz="quarter" idx="10"/>
          </p:nvPr>
        </p:nvSpPr>
        <p:spPr>
          <a:xfrm>
            <a:off x="8109670" y="324000"/>
            <a:ext cx="724234" cy="288000"/>
          </a:xfrm>
          <a:prstGeom prst="rect">
            <a:avLst/>
          </a:prstGeom>
        </p:spPr>
        <p:txBody>
          <a:bodyPr/>
          <a:lstStyle/>
          <a:p>
            <a:fld id="{E78626B2-E168-480E-BAE6-B60060C6AB83}" type="slidenum">
              <a:rPr lang="es-ES_tradnl" smtClean="0">
                <a:solidFill>
                  <a:srgbClr val="C4D0E9"/>
                </a:solidFill>
              </a:rPr>
              <a:pPr/>
              <a:t>‹#›</a:t>
            </a:fld>
            <a:endParaRPr lang="es-ES_tradnl" dirty="0">
              <a:solidFill>
                <a:srgbClr val="C4D0E9"/>
              </a:solidFill>
            </a:endParaRPr>
          </a:p>
        </p:txBody>
      </p:sp>
      <p:sp>
        <p:nvSpPr>
          <p:cNvPr id="5" name="CaptionR"/>
          <p:cNvSpPr>
            <a:spLocks noGrp="1"/>
          </p:cNvSpPr>
          <p:nvPr>
            <p:ph type="body" sz="quarter" idx="15" hasCustomPrompt="1"/>
          </p:nvPr>
        </p:nvSpPr>
        <p:spPr>
          <a:xfrm>
            <a:off x="407073" y="1475999"/>
            <a:ext cx="2525538" cy="252000"/>
          </a:xfrm>
          <a:prstGeom prst="rect">
            <a:avLst/>
          </a:prstGeom>
        </p:spPr>
        <p:txBody>
          <a:bodyPr/>
          <a:lstStyle>
            <a:lvl1pPr marL="0" indent="0" algn="ctr">
              <a:lnSpc>
                <a:spcPct val="100000"/>
              </a:lnSpc>
              <a:spcAft>
                <a:spcPts val="738"/>
              </a:spcAft>
              <a:buFontTx/>
              <a:buNone/>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6" name="ImageR"/>
          <p:cNvSpPr>
            <a:spLocks noGrp="1"/>
          </p:cNvSpPr>
          <p:nvPr>
            <p:ph type="pic" sz="quarter" idx="11" hasCustomPrompt="1"/>
          </p:nvPr>
        </p:nvSpPr>
        <p:spPr>
          <a:xfrm>
            <a:off x="238877" y="1872000"/>
            <a:ext cx="2857846" cy="3171600"/>
          </a:xfrm>
          <a:prstGeom prst="rect">
            <a:avLst/>
          </a:prstGeom>
        </p:spPr>
        <p:txBody>
          <a:bodyPr/>
          <a:lstStyle>
            <a:lvl1pPr>
              <a:lnSpc>
                <a:spcPct val="100000"/>
              </a:lnSpc>
              <a:spcAft>
                <a:spcPts val="738"/>
              </a:spcAft>
              <a:defRPr sz="923" baseline="0"/>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7" name="Header"/>
          <p:cNvSpPr>
            <a:spLocks noGrp="1"/>
          </p:cNvSpPr>
          <p:nvPr>
            <p:ph type="body" sz="quarter" idx="16"/>
          </p:nvPr>
        </p:nvSpPr>
        <p:spPr>
          <a:xfrm>
            <a:off x="332308" y="331200"/>
            <a:ext cx="2990769" cy="280800"/>
          </a:xfrm>
          <a:prstGeom prst="rect">
            <a:avLst/>
          </a:prstGeom>
        </p:spPr>
        <p:txBody>
          <a:bodyPr wrap="none" anchor="ctr" anchorCtr="0"/>
          <a:lstStyle>
            <a:lvl1pPr marL="0" indent="0">
              <a:lnSpc>
                <a:spcPct val="100000"/>
              </a:lnSpc>
              <a:buFontTx/>
              <a:buNone/>
              <a:defRPr sz="1015" b="1">
                <a:solidFill>
                  <a:schemeClr val="accent3"/>
                </a:solidFill>
              </a:defRPr>
            </a:lvl1pPr>
            <a:lvl2pPr marL="164127" indent="0">
              <a:buFontTx/>
              <a:buNone/>
              <a:defRPr/>
            </a:lvl2pPr>
            <a:lvl3pPr marL="328254" indent="0">
              <a:buFontTx/>
              <a:buNone/>
              <a:defRPr/>
            </a:lvl3pPr>
            <a:lvl4pPr marL="499709" indent="0">
              <a:buFontTx/>
              <a:buNone/>
              <a:defRPr/>
            </a:lvl4pPr>
            <a:lvl5pPr marL="663836" indent="0">
              <a:buFontTx/>
              <a:buNone/>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8" name="Source"/>
          <p:cNvSpPr>
            <a:spLocks noGrp="1"/>
          </p:cNvSpPr>
          <p:nvPr>
            <p:ph type="body" sz="quarter" idx="14"/>
          </p:nvPr>
        </p:nvSpPr>
        <p:spPr>
          <a:xfrm>
            <a:off x="2714755" y="6271774"/>
            <a:ext cx="4915561" cy="482310"/>
          </a:xfrm>
          <a:prstGeom prst="rect">
            <a:avLst/>
          </a:prstGeom>
        </p:spPr>
        <p:txBody>
          <a:bodyPr bIns="46800" anchor="b" anchorCtr="0"/>
          <a:lstStyle>
            <a:lvl1pPr marL="168524" indent="-168524" algn="l" rtl="0" fontAlgn="base">
              <a:lnSpc>
                <a:spcPct val="100000"/>
              </a:lnSpc>
              <a:spcBef>
                <a:spcPct val="0"/>
              </a:spcBef>
              <a:spcAft>
                <a:spcPts val="369"/>
              </a:spcAft>
              <a:buFontTx/>
              <a:buNone/>
              <a:defRPr lang="en-GB" sz="831" i="1" kern="1200" dirty="0">
                <a:solidFill>
                  <a:schemeClr val="accent1">
                    <a:lumMod val="75000"/>
                  </a:schemeClr>
                </a:solidFill>
                <a:latin typeface="Arial" charset="0"/>
                <a:ea typeface="ＭＳ Ｐゴシック" charset="-128"/>
                <a:cs typeface="+mn-cs"/>
              </a:defRPr>
            </a:lvl1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9" name="CaptionR"/>
          <p:cNvSpPr>
            <a:spLocks noGrp="1"/>
          </p:cNvSpPr>
          <p:nvPr>
            <p:ph type="body" sz="quarter" idx="17" hasCustomPrompt="1"/>
          </p:nvPr>
        </p:nvSpPr>
        <p:spPr>
          <a:xfrm>
            <a:off x="3312374" y="1476000"/>
            <a:ext cx="2525538" cy="252000"/>
          </a:xfrm>
          <a:prstGeom prst="rect">
            <a:avLst/>
          </a:prstGeom>
        </p:spPr>
        <p:txBody>
          <a:bodyPr/>
          <a:lstStyle>
            <a:lvl1pPr marL="0" indent="0" algn="ctr">
              <a:lnSpc>
                <a:spcPct val="100000"/>
              </a:lnSpc>
              <a:spcAft>
                <a:spcPts val="738"/>
              </a:spcAft>
              <a:buFontTx/>
              <a:buNone/>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10" name="ImageR"/>
          <p:cNvSpPr>
            <a:spLocks noGrp="1"/>
          </p:cNvSpPr>
          <p:nvPr>
            <p:ph type="pic" sz="quarter" idx="18" hasCustomPrompt="1"/>
          </p:nvPr>
        </p:nvSpPr>
        <p:spPr>
          <a:xfrm>
            <a:off x="3144177" y="1872000"/>
            <a:ext cx="2857846" cy="3171600"/>
          </a:xfrm>
          <a:prstGeom prst="rect">
            <a:avLst/>
          </a:prstGeom>
        </p:spPr>
        <p:txBody>
          <a:bodyPr/>
          <a:lstStyle>
            <a:lvl1pPr>
              <a:lnSpc>
                <a:spcPct val="100000"/>
              </a:lnSpc>
              <a:spcAft>
                <a:spcPts val="738"/>
              </a:spcAft>
              <a:defRPr sz="923" baseline="0"/>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11" name="CaptionR"/>
          <p:cNvSpPr>
            <a:spLocks noGrp="1"/>
          </p:cNvSpPr>
          <p:nvPr>
            <p:ph type="body" sz="quarter" idx="19" hasCustomPrompt="1"/>
          </p:nvPr>
        </p:nvSpPr>
        <p:spPr>
          <a:xfrm>
            <a:off x="6211664" y="1476000"/>
            <a:ext cx="2525538" cy="252000"/>
          </a:xfrm>
          <a:prstGeom prst="rect">
            <a:avLst/>
          </a:prstGeom>
        </p:spPr>
        <p:txBody>
          <a:bodyPr/>
          <a:lstStyle>
            <a:lvl1pPr marL="0" indent="0" algn="ctr">
              <a:lnSpc>
                <a:spcPct val="100000"/>
              </a:lnSpc>
              <a:spcAft>
                <a:spcPts val="738"/>
              </a:spcAft>
              <a:buFontTx/>
              <a:buNone/>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12" name="ImageR"/>
          <p:cNvSpPr>
            <a:spLocks noGrp="1"/>
          </p:cNvSpPr>
          <p:nvPr>
            <p:ph type="pic" sz="quarter" idx="20" hasCustomPrompt="1"/>
          </p:nvPr>
        </p:nvSpPr>
        <p:spPr>
          <a:xfrm>
            <a:off x="6043467" y="1872000"/>
            <a:ext cx="2857846" cy="3171600"/>
          </a:xfrm>
          <a:prstGeom prst="rect">
            <a:avLst/>
          </a:prstGeom>
        </p:spPr>
        <p:txBody>
          <a:bodyPr/>
          <a:lstStyle>
            <a:lvl1pPr>
              <a:lnSpc>
                <a:spcPct val="100000"/>
              </a:lnSpc>
              <a:spcAft>
                <a:spcPts val="738"/>
              </a:spcAft>
              <a:defRPr sz="923" baseline="0"/>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13" name="TextPlaceholder1"/>
          <p:cNvSpPr>
            <a:spLocks noGrp="1"/>
          </p:cNvSpPr>
          <p:nvPr>
            <p:ph type="body" sz="quarter" idx="12" hasCustomPrompt="1"/>
          </p:nvPr>
        </p:nvSpPr>
        <p:spPr>
          <a:xfrm>
            <a:off x="366760" y="5105401"/>
            <a:ext cx="4087385" cy="1113268"/>
          </a:xfrm>
          <a:prstGeom prst="rect">
            <a:avLst/>
          </a:prstGeom>
        </p:spPr>
        <p:txBody>
          <a:bodyPr/>
          <a:lstStyle>
            <a:lvl1pPr marL="164127" indent="-164127">
              <a:lnSpc>
                <a:spcPct val="100000"/>
              </a:lnSpc>
              <a:spcAft>
                <a:spcPts val="738"/>
              </a:spcAft>
              <a:buSzPct val="130000"/>
              <a:buFont typeface="Calibri" pitchFamily="34" charset="0"/>
              <a:buChar char="▪"/>
              <a:defRPr/>
            </a:lvl1pPr>
            <a:lvl2pPr marL="326789" indent="-162662">
              <a:lnSpc>
                <a:spcPct val="100000"/>
              </a:lnSpc>
              <a:spcAft>
                <a:spcPts val="738"/>
              </a:spcAft>
              <a:buFont typeface="Calibri" pitchFamily="34" charset="0"/>
              <a:buChar char="–"/>
              <a:defRPr/>
            </a:lvl2pPr>
            <a:lvl3pPr marL="499709" indent="-171455">
              <a:lnSpc>
                <a:spcPct val="100000"/>
              </a:lnSpc>
              <a:spcAft>
                <a:spcPts val="738"/>
              </a:spcAft>
              <a:buSzPct val="80000"/>
              <a:buFont typeface="Calibri" pitchFamily="34" charset="0"/>
              <a:buChar char="▪"/>
              <a:defRPr/>
            </a:lvl3pPr>
            <a:lvl4pPr marL="663836" indent="-164127">
              <a:lnSpc>
                <a:spcPct val="100000"/>
              </a:lnSpc>
              <a:spcAft>
                <a:spcPts val="738"/>
              </a:spcAft>
              <a:buSzPct val="70000"/>
              <a:buFont typeface="Calibri" pitchFamily="34" charset="0"/>
              <a:buChar char="–"/>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text</a:t>
            </a:r>
            <a:endParaRPr lang="es-ES_tradnl" dirty="0"/>
          </a:p>
        </p:txBody>
      </p:sp>
      <p:sp>
        <p:nvSpPr>
          <p:cNvPr id="14" name="TextPlaceholder2"/>
          <p:cNvSpPr>
            <a:spLocks noGrp="1"/>
          </p:cNvSpPr>
          <p:nvPr>
            <p:ph type="body" sz="quarter" idx="21" hasCustomPrompt="1"/>
          </p:nvPr>
        </p:nvSpPr>
        <p:spPr>
          <a:xfrm>
            <a:off x="4747053" y="5105401"/>
            <a:ext cx="4087385" cy="1113268"/>
          </a:xfrm>
          <a:prstGeom prst="rect">
            <a:avLst/>
          </a:prstGeom>
        </p:spPr>
        <p:txBody>
          <a:bodyPr/>
          <a:lstStyle>
            <a:lvl1pPr marL="164127" indent="-164127">
              <a:lnSpc>
                <a:spcPct val="100000"/>
              </a:lnSpc>
              <a:spcAft>
                <a:spcPts val="738"/>
              </a:spcAft>
              <a:buSzPct val="130000"/>
              <a:buFont typeface="Calibri" pitchFamily="34" charset="0"/>
              <a:buChar char="▪"/>
              <a:defRPr/>
            </a:lvl1pPr>
            <a:lvl2pPr marL="326789" indent="-162662">
              <a:lnSpc>
                <a:spcPct val="100000"/>
              </a:lnSpc>
              <a:spcAft>
                <a:spcPts val="738"/>
              </a:spcAft>
              <a:buFont typeface="Calibri" pitchFamily="34" charset="0"/>
              <a:buChar char="–"/>
              <a:defRPr/>
            </a:lvl2pPr>
            <a:lvl3pPr marL="499709" indent="-171455">
              <a:lnSpc>
                <a:spcPct val="100000"/>
              </a:lnSpc>
              <a:spcAft>
                <a:spcPts val="738"/>
              </a:spcAft>
              <a:buSzPct val="80000"/>
              <a:buFont typeface="Calibri" pitchFamily="34" charset="0"/>
              <a:buChar char="▪"/>
              <a:defRPr/>
            </a:lvl3pPr>
            <a:lvl4pPr marL="663836" indent="-164127">
              <a:lnSpc>
                <a:spcPct val="100000"/>
              </a:lnSpc>
              <a:spcAft>
                <a:spcPts val="738"/>
              </a:spcAft>
              <a:buSzPct val="70000"/>
              <a:buFont typeface="Calibri" pitchFamily="34" charset="0"/>
              <a:buChar char="–"/>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text</a:t>
            </a:r>
            <a:endParaRPr lang="es-ES_tradnl" dirty="0"/>
          </a:p>
        </p:txBody>
      </p:sp>
    </p:spTree>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up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308" y="666000"/>
            <a:ext cx="8507077" cy="756000"/>
          </a:xfrm>
          <a:prstGeom prst="rect">
            <a:avLst/>
          </a:prstGeom>
        </p:spPr>
        <p:txBody>
          <a:bodyPr/>
          <a:lstStyle>
            <a:lvl1pPr>
              <a:defRPr/>
            </a:lvl1pPr>
          </a:lstStyle>
          <a:p>
            <a:r>
              <a:rPr lang="es-ES_tradnl" dirty="0" err="1"/>
              <a:t>Click</a:t>
            </a:r>
            <a:r>
              <a:rPr lang="es-ES_tradnl" dirty="0"/>
              <a:t> to </a:t>
            </a:r>
            <a:r>
              <a:rPr lang="es-ES_tradnl" dirty="0" err="1"/>
              <a:t>add</a:t>
            </a:r>
            <a:r>
              <a:rPr lang="es-ES_tradnl" dirty="0"/>
              <a:t> </a:t>
            </a:r>
            <a:r>
              <a:rPr lang="es-ES_tradnl" dirty="0" err="1"/>
              <a:t>title</a:t>
            </a:r>
            <a:endParaRPr lang="es-ES_tradnl" dirty="0"/>
          </a:p>
        </p:txBody>
      </p:sp>
      <p:sp>
        <p:nvSpPr>
          <p:cNvPr id="3" name="Slide Number Placeholder 2"/>
          <p:cNvSpPr>
            <a:spLocks noGrp="1"/>
          </p:cNvSpPr>
          <p:nvPr>
            <p:ph type="sldNum" sz="quarter" idx="10"/>
          </p:nvPr>
        </p:nvSpPr>
        <p:spPr>
          <a:xfrm>
            <a:off x="8109670" y="324000"/>
            <a:ext cx="724234" cy="288000"/>
          </a:xfrm>
          <a:prstGeom prst="rect">
            <a:avLst/>
          </a:prstGeom>
        </p:spPr>
        <p:txBody>
          <a:bodyPr/>
          <a:lstStyle/>
          <a:p>
            <a:fld id="{E78626B2-E168-480E-BAE6-B60060C6AB83}" type="slidenum">
              <a:rPr lang="es-ES_tradnl" smtClean="0">
                <a:solidFill>
                  <a:srgbClr val="C4D0E9"/>
                </a:solidFill>
              </a:rPr>
              <a:pPr/>
              <a:t>‹#›</a:t>
            </a:fld>
            <a:endParaRPr lang="es-ES_tradnl" dirty="0">
              <a:solidFill>
                <a:srgbClr val="C4D0E9"/>
              </a:solidFill>
            </a:endParaRPr>
          </a:p>
        </p:txBody>
      </p:sp>
      <p:sp>
        <p:nvSpPr>
          <p:cNvPr id="15" name="CaptionR"/>
          <p:cNvSpPr>
            <a:spLocks noGrp="1"/>
          </p:cNvSpPr>
          <p:nvPr>
            <p:ph type="body" sz="quarter" idx="15" hasCustomPrompt="1"/>
          </p:nvPr>
        </p:nvSpPr>
        <p:spPr>
          <a:xfrm>
            <a:off x="4661192" y="1475999"/>
            <a:ext cx="4153846" cy="252000"/>
          </a:xfrm>
          <a:prstGeom prst="rect">
            <a:avLst/>
          </a:prstGeom>
        </p:spPr>
        <p:txBody>
          <a:bodyPr/>
          <a:lstStyle>
            <a:lvl1pPr marL="0" marR="0" indent="0" algn="ctr" defTabSz="844083" rtl="0" eaLnBrk="0" fontAlgn="base" latinLnBrk="0" hangingPunct="0">
              <a:lnSpc>
                <a:spcPct val="100000"/>
              </a:lnSpc>
              <a:spcBef>
                <a:spcPct val="0"/>
              </a:spcBef>
              <a:spcAft>
                <a:spcPts val="738"/>
              </a:spcAft>
              <a:buClr>
                <a:schemeClr val="accent2"/>
              </a:buClr>
              <a:buSzTx/>
              <a:buFontTx/>
              <a:buNone/>
              <a:tabLst/>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marL="0" marR="0" lvl="0" indent="0" algn="ctr" defTabSz="844083" rtl="0" eaLnBrk="0" fontAlgn="base" latinLnBrk="0" hangingPunct="0">
              <a:lnSpc>
                <a:spcPct val="100000"/>
              </a:lnSpc>
              <a:spcBef>
                <a:spcPct val="0"/>
              </a:spcBef>
              <a:spcAft>
                <a:spcPts val="738"/>
              </a:spcAft>
              <a:buClr>
                <a:schemeClr val="accent2"/>
              </a:buClr>
              <a:buSzTx/>
              <a:buFontTx/>
              <a:buNone/>
              <a:tabLst/>
              <a:defRPr/>
            </a:pPr>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16" name="ImageR"/>
          <p:cNvSpPr>
            <a:spLocks noGrp="1"/>
          </p:cNvSpPr>
          <p:nvPr>
            <p:ph type="pic" sz="quarter" idx="11" hasCustomPrompt="1"/>
          </p:nvPr>
        </p:nvSpPr>
        <p:spPr>
          <a:xfrm>
            <a:off x="4785808" y="1764000"/>
            <a:ext cx="3914585" cy="2070000"/>
          </a:xfrm>
          <a:prstGeom prst="rect">
            <a:avLst/>
          </a:prstGeom>
        </p:spPr>
        <p:txBody>
          <a:bodyPr/>
          <a:lstStyle>
            <a:lvl1pPr>
              <a:lnSpc>
                <a:spcPct val="100000"/>
              </a:lnSpc>
              <a:spcAft>
                <a:spcPts val="738"/>
              </a:spcAft>
              <a:defRPr/>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17" name="CaptionL"/>
          <p:cNvSpPr>
            <a:spLocks noGrp="1"/>
          </p:cNvSpPr>
          <p:nvPr>
            <p:ph type="body" sz="quarter" idx="16" hasCustomPrompt="1"/>
          </p:nvPr>
        </p:nvSpPr>
        <p:spPr>
          <a:xfrm>
            <a:off x="341192" y="1476000"/>
            <a:ext cx="4153846" cy="252000"/>
          </a:xfrm>
          <a:prstGeom prst="rect">
            <a:avLst/>
          </a:prstGeom>
        </p:spPr>
        <p:txBody>
          <a:bodyPr/>
          <a:lstStyle>
            <a:lvl1pPr marL="0" marR="0" indent="0" algn="ctr" defTabSz="844083" rtl="0" eaLnBrk="0" fontAlgn="base" latinLnBrk="0" hangingPunct="0">
              <a:lnSpc>
                <a:spcPct val="100000"/>
              </a:lnSpc>
              <a:spcBef>
                <a:spcPct val="0"/>
              </a:spcBef>
              <a:spcAft>
                <a:spcPts val="738"/>
              </a:spcAft>
              <a:buClr>
                <a:schemeClr val="accent2"/>
              </a:buClr>
              <a:buSzTx/>
              <a:buFontTx/>
              <a:buNone/>
              <a:tabLst/>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marL="0" marR="0" lvl="0" indent="0" algn="ctr" defTabSz="844083" rtl="0" eaLnBrk="0" fontAlgn="base" latinLnBrk="0" hangingPunct="0">
              <a:lnSpc>
                <a:spcPct val="100000"/>
              </a:lnSpc>
              <a:spcBef>
                <a:spcPct val="0"/>
              </a:spcBef>
              <a:spcAft>
                <a:spcPts val="738"/>
              </a:spcAft>
              <a:buClr>
                <a:schemeClr val="accent2"/>
              </a:buClr>
              <a:buSzTx/>
              <a:buFontTx/>
              <a:buNone/>
              <a:tabLst/>
              <a:defRPr/>
            </a:pPr>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18" name="ImageL"/>
          <p:cNvSpPr>
            <a:spLocks noGrp="1"/>
          </p:cNvSpPr>
          <p:nvPr>
            <p:ph type="pic" sz="quarter" idx="17" hasCustomPrompt="1"/>
          </p:nvPr>
        </p:nvSpPr>
        <p:spPr>
          <a:xfrm>
            <a:off x="465808" y="1764000"/>
            <a:ext cx="3914585" cy="2070000"/>
          </a:xfrm>
          <a:prstGeom prst="rect">
            <a:avLst/>
          </a:prstGeom>
        </p:spPr>
        <p:txBody>
          <a:bodyPr/>
          <a:lstStyle>
            <a:lvl1pPr>
              <a:lnSpc>
                <a:spcPct val="100000"/>
              </a:lnSpc>
              <a:spcAft>
                <a:spcPts val="738"/>
              </a:spcAft>
              <a:defRPr/>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19" name="Header"/>
          <p:cNvSpPr>
            <a:spLocks noGrp="1"/>
          </p:cNvSpPr>
          <p:nvPr>
            <p:ph type="body" sz="quarter" idx="18"/>
          </p:nvPr>
        </p:nvSpPr>
        <p:spPr>
          <a:xfrm>
            <a:off x="332308" y="331200"/>
            <a:ext cx="2990769" cy="280800"/>
          </a:xfrm>
          <a:prstGeom prst="rect">
            <a:avLst/>
          </a:prstGeom>
        </p:spPr>
        <p:txBody>
          <a:bodyPr wrap="none" anchor="ctr" anchorCtr="0"/>
          <a:lstStyle>
            <a:lvl1pPr marL="0" indent="0">
              <a:lnSpc>
                <a:spcPct val="100000"/>
              </a:lnSpc>
              <a:buFontTx/>
              <a:buNone/>
              <a:defRPr sz="1015" b="1">
                <a:solidFill>
                  <a:schemeClr val="accent3"/>
                </a:solidFill>
              </a:defRPr>
            </a:lvl1pPr>
            <a:lvl2pPr marL="164127" indent="0">
              <a:buFontTx/>
              <a:buNone/>
              <a:defRPr/>
            </a:lvl2pPr>
            <a:lvl3pPr marL="328254" indent="0">
              <a:buFontTx/>
              <a:buNone/>
              <a:defRPr/>
            </a:lvl3pPr>
            <a:lvl4pPr marL="499709" indent="0">
              <a:buFontTx/>
              <a:buNone/>
              <a:defRPr/>
            </a:lvl4pPr>
            <a:lvl5pPr marL="663836" indent="0">
              <a:buFontTx/>
              <a:buNone/>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20" name="Source"/>
          <p:cNvSpPr>
            <a:spLocks noGrp="1"/>
          </p:cNvSpPr>
          <p:nvPr>
            <p:ph type="body" sz="quarter" idx="14"/>
          </p:nvPr>
        </p:nvSpPr>
        <p:spPr>
          <a:xfrm>
            <a:off x="2714755" y="6271774"/>
            <a:ext cx="4915561" cy="482310"/>
          </a:xfrm>
          <a:prstGeom prst="rect">
            <a:avLst/>
          </a:prstGeom>
        </p:spPr>
        <p:txBody>
          <a:bodyPr bIns="46800" anchor="b" anchorCtr="0"/>
          <a:lstStyle>
            <a:lvl1pPr marL="168524" indent="-168524" algn="l" rtl="0" fontAlgn="base">
              <a:lnSpc>
                <a:spcPct val="100000"/>
              </a:lnSpc>
              <a:spcBef>
                <a:spcPct val="0"/>
              </a:spcBef>
              <a:spcAft>
                <a:spcPts val="369"/>
              </a:spcAft>
              <a:buFontTx/>
              <a:buNone/>
              <a:defRPr lang="en-GB" sz="831" i="1" kern="1200" dirty="0">
                <a:solidFill>
                  <a:schemeClr val="accent1">
                    <a:lumMod val="75000"/>
                  </a:schemeClr>
                </a:solidFill>
                <a:latin typeface="Arial" charset="0"/>
                <a:ea typeface="ＭＳ Ｐゴシック" charset="-128"/>
                <a:cs typeface="+mn-cs"/>
              </a:defRPr>
            </a:lvl1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21" name="CaptionR"/>
          <p:cNvSpPr>
            <a:spLocks noGrp="1"/>
          </p:cNvSpPr>
          <p:nvPr>
            <p:ph type="body" sz="quarter" idx="19" hasCustomPrompt="1"/>
          </p:nvPr>
        </p:nvSpPr>
        <p:spPr>
          <a:xfrm>
            <a:off x="4661192" y="3920817"/>
            <a:ext cx="4153846" cy="252000"/>
          </a:xfrm>
          <a:prstGeom prst="rect">
            <a:avLst/>
          </a:prstGeom>
        </p:spPr>
        <p:txBody>
          <a:bodyPr/>
          <a:lstStyle>
            <a:lvl1pPr marL="0" marR="0" indent="0" algn="ctr" defTabSz="844083" rtl="0" eaLnBrk="0" fontAlgn="base" latinLnBrk="0" hangingPunct="0">
              <a:lnSpc>
                <a:spcPct val="100000"/>
              </a:lnSpc>
              <a:spcBef>
                <a:spcPct val="0"/>
              </a:spcBef>
              <a:spcAft>
                <a:spcPts val="738"/>
              </a:spcAft>
              <a:buClr>
                <a:schemeClr val="accent2"/>
              </a:buClr>
              <a:buSzTx/>
              <a:buFontTx/>
              <a:buNone/>
              <a:tabLst/>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marL="0" marR="0" lvl="0" indent="0" algn="ctr" defTabSz="844083" rtl="0" eaLnBrk="0" fontAlgn="base" latinLnBrk="0" hangingPunct="0">
              <a:lnSpc>
                <a:spcPct val="100000"/>
              </a:lnSpc>
              <a:spcBef>
                <a:spcPct val="0"/>
              </a:spcBef>
              <a:spcAft>
                <a:spcPts val="738"/>
              </a:spcAft>
              <a:buClr>
                <a:schemeClr val="accent2"/>
              </a:buClr>
              <a:buSzTx/>
              <a:buFontTx/>
              <a:buNone/>
              <a:tabLst/>
              <a:defRPr/>
            </a:pPr>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22" name="ImageR"/>
          <p:cNvSpPr>
            <a:spLocks noGrp="1"/>
          </p:cNvSpPr>
          <p:nvPr>
            <p:ph type="pic" sz="quarter" idx="20" hasCustomPrompt="1"/>
          </p:nvPr>
        </p:nvSpPr>
        <p:spPr>
          <a:xfrm>
            <a:off x="4785808" y="4208818"/>
            <a:ext cx="3914585" cy="2070000"/>
          </a:xfrm>
          <a:prstGeom prst="rect">
            <a:avLst/>
          </a:prstGeom>
        </p:spPr>
        <p:txBody>
          <a:bodyPr/>
          <a:lstStyle>
            <a:lvl1pPr>
              <a:lnSpc>
                <a:spcPct val="100000"/>
              </a:lnSpc>
              <a:spcAft>
                <a:spcPts val="738"/>
              </a:spcAft>
              <a:defRPr/>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23" name="CaptionL"/>
          <p:cNvSpPr>
            <a:spLocks noGrp="1"/>
          </p:cNvSpPr>
          <p:nvPr>
            <p:ph type="body" sz="quarter" idx="21" hasCustomPrompt="1"/>
          </p:nvPr>
        </p:nvSpPr>
        <p:spPr>
          <a:xfrm>
            <a:off x="341192" y="3920818"/>
            <a:ext cx="4153846" cy="252000"/>
          </a:xfrm>
          <a:prstGeom prst="rect">
            <a:avLst/>
          </a:prstGeom>
        </p:spPr>
        <p:txBody>
          <a:bodyPr/>
          <a:lstStyle>
            <a:lvl1pPr marL="0" marR="0" indent="0" algn="ctr" defTabSz="844083" rtl="0" eaLnBrk="0" fontAlgn="base" latinLnBrk="0" hangingPunct="0">
              <a:lnSpc>
                <a:spcPct val="100000"/>
              </a:lnSpc>
              <a:spcBef>
                <a:spcPct val="0"/>
              </a:spcBef>
              <a:spcAft>
                <a:spcPts val="738"/>
              </a:spcAft>
              <a:buClr>
                <a:schemeClr val="accent2"/>
              </a:buClr>
              <a:buSzTx/>
              <a:buFontTx/>
              <a:buNone/>
              <a:tabLst/>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marL="0" marR="0" lvl="0" indent="0" algn="ctr" defTabSz="844083" rtl="0" eaLnBrk="0" fontAlgn="base" latinLnBrk="0" hangingPunct="0">
              <a:lnSpc>
                <a:spcPct val="100000"/>
              </a:lnSpc>
              <a:spcBef>
                <a:spcPct val="0"/>
              </a:spcBef>
              <a:spcAft>
                <a:spcPts val="738"/>
              </a:spcAft>
              <a:buClr>
                <a:schemeClr val="accent2"/>
              </a:buClr>
              <a:buSzTx/>
              <a:buFontTx/>
              <a:buNone/>
              <a:tabLst/>
              <a:defRPr/>
            </a:pPr>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24" name="ImageL"/>
          <p:cNvSpPr>
            <a:spLocks noGrp="1"/>
          </p:cNvSpPr>
          <p:nvPr>
            <p:ph type="pic" sz="quarter" idx="22" hasCustomPrompt="1"/>
          </p:nvPr>
        </p:nvSpPr>
        <p:spPr>
          <a:xfrm>
            <a:off x="465808" y="4220107"/>
            <a:ext cx="3914585" cy="2070000"/>
          </a:xfrm>
          <a:prstGeom prst="rect">
            <a:avLst/>
          </a:prstGeom>
        </p:spPr>
        <p:txBody>
          <a:bodyPr/>
          <a:lstStyle>
            <a:lvl1pPr>
              <a:lnSpc>
                <a:spcPct val="100000"/>
              </a:lnSpc>
              <a:spcAft>
                <a:spcPts val="738"/>
              </a:spcAft>
              <a:defRPr/>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Tree>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up Graphics 2x3">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413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sp>
        <p:nvSpPr>
          <p:cNvPr id="17" name="Rectangle 16"/>
          <p:cNvSpPr/>
          <p:nvPr userDrawn="1"/>
        </p:nvSpPr>
        <p:spPr>
          <a:xfrm>
            <a:off x="30146" y="6195786"/>
            <a:ext cx="9085385" cy="64770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1662" dirty="0">
              <a:solidFill>
                <a:srgbClr val="FFFFFF"/>
              </a:solidFill>
            </a:endParaRPr>
          </a:p>
        </p:txBody>
      </p:sp>
      <p:sp>
        <p:nvSpPr>
          <p:cNvPr id="2" name="Title 1"/>
          <p:cNvSpPr>
            <a:spLocks noGrp="1"/>
          </p:cNvSpPr>
          <p:nvPr>
            <p:ph type="title" hasCustomPrompt="1"/>
          </p:nvPr>
        </p:nvSpPr>
        <p:spPr>
          <a:xfrm>
            <a:off x="332308" y="666000"/>
            <a:ext cx="8507077" cy="756000"/>
          </a:xfrm>
          <a:prstGeom prst="rect">
            <a:avLst/>
          </a:prstGeom>
        </p:spPr>
        <p:txBody>
          <a:bodyPr/>
          <a:lstStyle>
            <a:lvl1pPr>
              <a:defRPr/>
            </a:lvl1pPr>
          </a:lstStyle>
          <a:p>
            <a:r>
              <a:rPr lang="es-ES_tradnl" dirty="0" err="1"/>
              <a:t>Click</a:t>
            </a:r>
            <a:r>
              <a:rPr lang="es-ES_tradnl" dirty="0"/>
              <a:t> to </a:t>
            </a:r>
            <a:r>
              <a:rPr lang="es-ES_tradnl" dirty="0" err="1"/>
              <a:t>add</a:t>
            </a:r>
            <a:r>
              <a:rPr lang="es-ES_tradnl" dirty="0"/>
              <a:t> </a:t>
            </a:r>
            <a:r>
              <a:rPr lang="es-ES_tradnl" dirty="0" err="1"/>
              <a:t>title</a:t>
            </a:r>
            <a:endParaRPr lang="es-ES_tradnl" dirty="0"/>
          </a:p>
        </p:txBody>
      </p:sp>
      <p:sp>
        <p:nvSpPr>
          <p:cNvPr id="3" name="Slide Number Placeholder 2"/>
          <p:cNvSpPr>
            <a:spLocks noGrp="1"/>
          </p:cNvSpPr>
          <p:nvPr>
            <p:ph type="sldNum" sz="quarter" idx="10"/>
          </p:nvPr>
        </p:nvSpPr>
        <p:spPr>
          <a:xfrm>
            <a:off x="8109670" y="324000"/>
            <a:ext cx="724234" cy="288000"/>
          </a:xfrm>
          <a:prstGeom prst="rect">
            <a:avLst/>
          </a:prstGeom>
        </p:spPr>
        <p:txBody>
          <a:bodyPr/>
          <a:lstStyle/>
          <a:p>
            <a:fld id="{E78626B2-E168-480E-BAE6-B60060C6AB83}" type="slidenum">
              <a:rPr lang="es-ES_tradnl" smtClean="0">
                <a:solidFill>
                  <a:srgbClr val="C4D0E9"/>
                </a:solidFill>
              </a:rPr>
              <a:pPr/>
              <a:t>‹#›</a:t>
            </a:fld>
            <a:endParaRPr lang="es-ES_tradnl" dirty="0">
              <a:solidFill>
                <a:srgbClr val="C4D0E9"/>
              </a:solidFill>
            </a:endParaRPr>
          </a:p>
        </p:txBody>
      </p:sp>
      <p:sp>
        <p:nvSpPr>
          <p:cNvPr id="4" name="CaptionR"/>
          <p:cNvSpPr>
            <a:spLocks noGrp="1"/>
          </p:cNvSpPr>
          <p:nvPr>
            <p:ph type="body" sz="quarter" idx="15" hasCustomPrompt="1"/>
          </p:nvPr>
        </p:nvSpPr>
        <p:spPr>
          <a:xfrm>
            <a:off x="4661192" y="1475999"/>
            <a:ext cx="4153846" cy="252000"/>
          </a:xfrm>
          <a:prstGeom prst="rect">
            <a:avLst/>
          </a:prstGeom>
        </p:spPr>
        <p:txBody>
          <a:bodyPr/>
          <a:lstStyle>
            <a:lvl1pPr marL="0" marR="0" indent="0" algn="ctr" defTabSz="844083" rtl="0" eaLnBrk="0" fontAlgn="base" latinLnBrk="0" hangingPunct="0">
              <a:lnSpc>
                <a:spcPct val="100000"/>
              </a:lnSpc>
              <a:spcBef>
                <a:spcPct val="0"/>
              </a:spcBef>
              <a:spcAft>
                <a:spcPts val="738"/>
              </a:spcAft>
              <a:buClr>
                <a:schemeClr val="accent2"/>
              </a:buClr>
              <a:buSzTx/>
              <a:buFontTx/>
              <a:buNone/>
              <a:tabLst/>
              <a:defRPr sz="1015" b="1" baseline="0"/>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marL="0" marR="0" lvl="0" indent="0" algn="ctr" defTabSz="844083" rtl="0" eaLnBrk="0" fontAlgn="base" latinLnBrk="0" hangingPunct="0">
              <a:lnSpc>
                <a:spcPct val="100000"/>
              </a:lnSpc>
              <a:spcBef>
                <a:spcPct val="0"/>
              </a:spcBef>
              <a:spcAft>
                <a:spcPts val="738"/>
              </a:spcAft>
              <a:buClr>
                <a:schemeClr val="accent2"/>
              </a:buClr>
              <a:buSzTx/>
              <a:buFontTx/>
              <a:buNone/>
              <a:tabLst/>
              <a:defRPr/>
            </a:pPr>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5" name="ImageR"/>
          <p:cNvSpPr>
            <a:spLocks noGrp="1"/>
          </p:cNvSpPr>
          <p:nvPr>
            <p:ph type="pic" sz="quarter" idx="11" hasCustomPrompt="1"/>
          </p:nvPr>
        </p:nvSpPr>
        <p:spPr>
          <a:xfrm>
            <a:off x="4785808" y="1738122"/>
            <a:ext cx="3914585" cy="1360800"/>
          </a:xfrm>
          <a:prstGeom prst="rect">
            <a:avLst/>
          </a:prstGeom>
        </p:spPr>
        <p:txBody>
          <a:bodyPr/>
          <a:lstStyle>
            <a:lvl1pPr>
              <a:lnSpc>
                <a:spcPct val="100000"/>
              </a:lnSpc>
              <a:spcAft>
                <a:spcPts val="738"/>
              </a:spcAft>
              <a:defRPr/>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6" name="CaptionL"/>
          <p:cNvSpPr>
            <a:spLocks noGrp="1"/>
          </p:cNvSpPr>
          <p:nvPr>
            <p:ph type="body" sz="quarter" idx="16" hasCustomPrompt="1"/>
          </p:nvPr>
        </p:nvSpPr>
        <p:spPr>
          <a:xfrm>
            <a:off x="341192" y="1476000"/>
            <a:ext cx="4153846" cy="252000"/>
          </a:xfrm>
          <a:prstGeom prst="rect">
            <a:avLst/>
          </a:prstGeom>
        </p:spPr>
        <p:txBody>
          <a:bodyPr/>
          <a:lstStyle>
            <a:lvl1pPr marL="0" marR="0" indent="0" algn="ctr" defTabSz="844083" rtl="0" eaLnBrk="0" fontAlgn="base" latinLnBrk="0" hangingPunct="0">
              <a:lnSpc>
                <a:spcPct val="100000"/>
              </a:lnSpc>
              <a:spcBef>
                <a:spcPct val="0"/>
              </a:spcBef>
              <a:spcAft>
                <a:spcPts val="738"/>
              </a:spcAft>
              <a:buClr>
                <a:schemeClr val="accent2"/>
              </a:buClr>
              <a:buSzTx/>
              <a:buFontTx/>
              <a:buNone/>
              <a:tabLst/>
              <a:defRPr sz="1015" b="1" baseline="0"/>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marL="0" marR="0" lvl="0" indent="0" algn="ctr" defTabSz="844083" rtl="0" eaLnBrk="0" fontAlgn="base" latinLnBrk="0" hangingPunct="0">
              <a:lnSpc>
                <a:spcPct val="100000"/>
              </a:lnSpc>
              <a:spcBef>
                <a:spcPct val="0"/>
              </a:spcBef>
              <a:spcAft>
                <a:spcPts val="738"/>
              </a:spcAft>
              <a:buClr>
                <a:schemeClr val="accent2"/>
              </a:buClr>
              <a:buSzTx/>
              <a:buFontTx/>
              <a:buNone/>
              <a:tabLst/>
              <a:defRPr/>
            </a:pPr>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7" name="ImageL"/>
          <p:cNvSpPr>
            <a:spLocks noGrp="1"/>
          </p:cNvSpPr>
          <p:nvPr>
            <p:ph type="pic" sz="quarter" idx="17" hasCustomPrompt="1"/>
          </p:nvPr>
        </p:nvSpPr>
        <p:spPr>
          <a:xfrm>
            <a:off x="465808" y="1738122"/>
            <a:ext cx="3914585" cy="1360800"/>
          </a:xfrm>
          <a:prstGeom prst="rect">
            <a:avLst/>
          </a:prstGeom>
        </p:spPr>
        <p:txBody>
          <a:bodyPr/>
          <a:lstStyle>
            <a:lvl1pPr>
              <a:lnSpc>
                <a:spcPct val="100000"/>
              </a:lnSpc>
              <a:spcAft>
                <a:spcPts val="738"/>
              </a:spcAft>
              <a:defRPr/>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8" name="Header"/>
          <p:cNvSpPr>
            <a:spLocks noGrp="1"/>
          </p:cNvSpPr>
          <p:nvPr>
            <p:ph type="body" sz="quarter" idx="18"/>
          </p:nvPr>
        </p:nvSpPr>
        <p:spPr>
          <a:xfrm>
            <a:off x="332308" y="331200"/>
            <a:ext cx="2990769" cy="280800"/>
          </a:xfrm>
          <a:prstGeom prst="rect">
            <a:avLst/>
          </a:prstGeom>
        </p:spPr>
        <p:txBody>
          <a:bodyPr wrap="none" anchor="ctr" anchorCtr="0"/>
          <a:lstStyle>
            <a:lvl1pPr marL="0" indent="0">
              <a:lnSpc>
                <a:spcPct val="100000"/>
              </a:lnSpc>
              <a:buFontTx/>
              <a:buNone/>
              <a:defRPr sz="1015" b="1">
                <a:solidFill>
                  <a:schemeClr val="accent3"/>
                </a:solidFill>
              </a:defRPr>
            </a:lvl1pPr>
            <a:lvl2pPr marL="164127" indent="0">
              <a:buFontTx/>
              <a:buNone/>
              <a:defRPr/>
            </a:lvl2pPr>
            <a:lvl3pPr marL="328254" indent="0">
              <a:buFontTx/>
              <a:buNone/>
              <a:defRPr/>
            </a:lvl3pPr>
            <a:lvl4pPr marL="499709" indent="0">
              <a:buFontTx/>
              <a:buNone/>
              <a:defRPr/>
            </a:lvl4pPr>
            <a:lvl5pPr marL="663836" indent="0">
              <a:buFontTx/>
              <a:buNone/>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9" name="CaptionR"/>
          <p:cNvSpPr>
            <a:spLocks noGrp="1"/>
          </p:cNvSpPr>
          <p:nvPr>
            <p:ph type="body" sz="quarter" idx="19" hasCustomPrompt="1"/>
          </p:nvPr>
        </p:nvSpPr>
        <p:spPr>
          <a:xfrm>
            <a:off x="4661192" y="3135851"/>
            <a:ext cx="4153846" cy="252000"/>
          </a:xfrm>
          <a:prstGeom prst="rect">
            <a:avLst/>
          </a:prstGeom>
        </p:spPr>
        <p:txBody>
          <a:bodyPr/>
          <a:lstStyle>
            <a:lvl1pPr marL="0" marR="0" indent="0" algn="ctr" defTabSz="844083" rtl="0" eaLnBrk="0" fontAlgn="base" latinLnBrk="0" hangingPunct="0">
              <a:lnSpc>
                <a:spcPct val="100000"/>
              </a:lnSpc>
              <a:spcBef>
                <a:spcPct val="0"/>
              </a:spcBef>
              <a:spcAft>
                <a:spcPts val="738"/>
              </a:spcAft>
              <a:buClr>
                <a:schemeClr val="accent2"/>
              </a:buClr>
              <a:buSzTx/>
              <a:buFontTx/>
              <a:buNone/>
              <a:tabLst/>
              <a:defRPr sz="1015" b="1" baseline="0"/>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marL="0" marR="0" lvl="0" indent="0" algn="ctr" defTabSz="844083" rtl="0" eaLnBrk="0" fontAlgn="base" latinLnBrk="0" hangingPunct="0">
              <a:lnSpc>
                <a:spcPct val="100000"/>
              </a:lnSpc>
              <a:spcBef>
                <a:spcPct val="0"/>
              </a:spcBef>
              <a:spcAft>
                <a:spcPts val="738"/>
              </a:spcAft>
              <a:buClr>
                <a:schemeClr val="accent2"/>
              </a:buClr>
              <a:buSzTx/>
              <a:buFontTx/>
              <a:buNone/>
              <a:tabLst/>
              <a:defRPr/>
            </a:pPr>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10" name="ImageR"/>
          <p:cNvSpPr>
            <a:spLocks noGrp="1"/>
          </p:cNvSpPr>
          <p:nvPr>
            <p:ph type="pic" sz="quarter" idx="20" hasCustomPrompt="1"/>
          </p:nvPr>
        </p:nvSpPr>
        <p:spPr>
          <a:xfrm>
            <a:off x="4785808" y="3389348"/>
            <a:ext cx="3914585" cy="1360800"/>
          </a:xfrm>
          <a:prstGeom prst="rect">
            <a:avLst/>
          </a:prstGeom>
        </p:spPr>
        <p:txBody>
          <a:bodyPr/>
          <a:lstStyle>
            <a:lvl1pPr>
              <a:lnSpc>
                <a:spcPct val="100000"/>
              </a:lnSpc>
              <a:spcAft>
                <a:spcPts val="738"/>
              </a:spcAft>
              <a:defRPr/>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11" name="CaptionL"/>
          <p:cNvSpPr>
            <a:spLocks noGrp="1"/>
          </p:cNvSpPr>
          <p:nvPr>
            <p:ph type="body" sz="quarter" idx="21" hasCustomPrompt="1"/>
          </p:nvPr>
        </p:nvSpPr>
        <p:spPr>
          <a:xfrm>
            <a:off x="341192" y="3135852"/>
            <a:ext cx="4153846" cy="252000"/>
          </a:xfrm>
          <a:prstGeom prst="rect">
            <a:avLst/>
          </a:prstGeom>
        </p:spPr>
        <p:txBody>
          <a:bodyPr/>
          <a:lstStyle>
            <a:lvl1pPr marL="0" marR="0" indent="0" algn="ctr" defTabSz="844083" rtl="0" eaLnBrk="0" fontAlgn="base" latinLnBrk="0" hangingPunct="0">
              <a:lnSpc>
                <a:spcPct val="100000"/>
              </a:lnSpc>
              <a:spcBef>
                <a:spcPct val="0"/>
              </a:spcBef>
              <a:spcAft>
                <a:spcPts val="738"/>
              </a:spcAft>
              <a:buClr>
                <a:schemeClr val="accent2"/>
              </a:buClr>
              <a:buSzTx/>
              <a:buFontTx/>
              <a:buNone/>
              <a:tabLst/>
              <a:defRPr sz="1015" b="1" baseline="0"/>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marL="0" marR="0" lvl="0" indent="0" algn="ctr" defTabSz="844083" rtl="0" eaLnBrk="0" fontAlgn="base" latinLnBrk="0" hangingPunct="0">
              <a:lnSpc>
                <a:spcPct val="100000"/>
              </a:lnSpc>
              <a:spcBef>
                <a:spcPct val="0"/>
              </a:spcBef>
              <a:spcAft>
                <a:spcPts val="738"/>
              </a:spcAft>
              <a:buClr>
                <a:schemeClr val="accent2"/>
              </a:buClr>
              <a:buSzTx/>
              <a:buFontTx/>
              <a:buNone/>
              <a:tabLst/>
              <a:defRPr/>
            </a:pPr>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12" name="ImageL"/>
          <p:cNvSpPr>
            <a:spLocks noGrp="1"/>
          </p:cNvSpPr>
          <p:nvPr>
            <p:ph type="pic" sz="quarter" idx="22" hasCustomPrompt="1"/>
          </p:nvPr>
        </p:nvSpPr>
        <p:spPr>
          <a:xfrm>
            <a:off x="465808" y="3400637"/>
            <a:ext cx="3914585" cy="1360800"/>
          </a:xfrm>
          <a:prstGeom prst="rect">
            <a:avLst/>
          </a:prstGeom>
        </p:spPr>
        <p:txBody>
          <a:bodyPr/>
          <a:lstStyle>
            <a:lvl1pPr>
              <a:lnSpc>
                <a:spcPct val="100000"/>
              </a:lnSpc>
              <a:spcAft>
                <a:spcPts val="738"/>
              </a:spcAft>
              <a:defRPr/>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13" name="CaptionR"/>
          <p:cNvSpPr>
            <a:spLocks noGrp="1"/>
          </p:cNvSpPr>
          <p:nvPr>
            <p:ph type="body" sz="quarter" idx="23" hasCustomPrompt="1"/>
          </p:nvPr>
        </p:nvSpPr>
        <p:spPr>
          <a:xfrm>
            <a:off x="4661192" y="4800754"/>
            <a:ext cx="4153846" cy="252000"/>
          </a:xfrm>
          <a:prstGeom prst="rect">
            <a:avLst/>
          </a:prstGeom>
        </p:spPr>
        <p:txBody>
          <a:bodyPr/>
          <a:lstStyle>
            <a:lvl1pPr marL="0" marR="0" indent="0" algn="ctr" defTabSz="844083" rtl="0" eaLnBrk="0" fontAlgn="base" latinLnBrk="0" hangingPunct="0">
              <a:lnSpc>
                <a:spcPct val="100000"/>
              </a:lnSpc>
              <a:spcBef>
                <a:spcPct val="0"/>
              </a:spcBef>
              <a:spcAft>
                <a:spcPts val="738"/>
              </a:spcAft>
              <a:buClr>
                <a:schemeClr val="accent2"/>
              </a:buClr>
              <a:buSzTx/>
              <a:buFontTx/>
              <a:buNone/>
              <a:tabLst/>
              <a:defRPr sz="1015" b="1" baseline="0"/>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marL="0" marR="0" lvl="0" indent="0" algn="ctr" defTabSz="844083" rtl="0" eaLnBrk="0" fontAlgn="base" latinLnBrk="0" hangingPunct="0">
              <a:lnSpc>
                <a:spcPct val="100000"/>
              </a:lnSpc>
              <a:spcBef>
                <a:spcPct val="0"/>
              </a:spcBef>
              <a:spcAft>
                <a:spcPts val="738"/>
              </a:spcAft>
              <a:buClr>
                <a:schemeClr val="accent2"/>
              </a:buClr>
              <a:buSzTx/>
              <a:buFontTx/>
              <a:buNone/>
              <a:tabLst/>
              <a:defRPr/>
            </a:pPr>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14" name="ImageR"/>
          <p:cNvSpPr>
            <a:spLocks noGrp="1"/>
          </p:cNvSpPr>
          <p:nvPr>
            <p:ph type="pic" sz="quarter" idx="24" hasCustomPrompt="1"/>
          </p:nvPr>
        </p:nvSpPr>
        <p:spPr>
          <a:xfrm>
            <a:off x="4785808" y="5054251"/>
            <a:ext cx="3914585" cy="1360800"/>
          </a:xfrm>
          <a:prstGeom prst="rect">
            <a:avLst/>
          </a:prstGeom>
        </p:spPr>
        <p:txBody>
          <a:bodyPr/>
          <a:lstStyle>
            <a:lvl1pPr>
              <a:lnSpc>
                <a:spcPct val="100000"/>
              </a:lnSpc>
              <a:spcAft>
                <a:spcPts val="738"/>
              </a:spcAft>
              <a:defRPr/>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15" name="CaptionL"/>
          <p:cNvSpPr>
            <a:spLocks noGrp="1"/>
          </p:cNvSpPr>
          <p:nvPr>
            <p:ph type="body" sz="quarter" idx="25" hasCustomPrompt="1"/>
          </p:nvPr>
        </p:nvSpPr>
        <p:spPr>
          <a:xfrm>
            <a:off x="341192" y="4800755"/>
            <a:ext cx="4153846" cy="252000"/>
          </a:xfrm>
          <a:prstGeom prst="rect">
            <a:avLst/>
          </a:prstGeom>
        </p:spPr>
        <p:txBody>
          <a:bodyPr/>
          <a:lstStyle>
            <a:lvl1pPr marL="0" marR="0" indent="0" algn="ctr" defTabSz="844083" rtl="0" eaLnBrk="0" fontAlgn="base" latinLnBrk="0" hangingPunct="0">
              <a:lnSpc>
                <a:spcPct val="100000"/>
              </a:lnSpc>
              <a:spcBef>
                <a:spcPct val="0"/>
              </a:spcBef>
              <a:spcAft>
                <a:spcPts val="738"/>
              </a:spcAft>
              <a:buClr>
                <a:schemeClr val="accent2"/>
              </a:buClr>
              <a:buSzTx/>
              <a:buFontTx/>
              <a:buNone/>
              <a:tabLst/>
              <a:defRPr sz="1015" b="1" baseline="0"/>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marL="0" marR="0" lvl="0" indent="0" algn="ctr" defTabSz="844083" rtl="0" eaLnBrk="0" fontAlgn="base" latinLnBrk="0" hangingPunct="0">
              <a:lnSpc>
                <a:spcPct val="100000"/>
              </a:lnSpc>
              <a:spcBef>
                <a:spcPct val="0"/>
              </a:spcBef>
              <a:spcAft>
                <a:spcPts val="738"/>
              </a:spcAft>
              <a:buClr>
                <a:schemeClr val="accent2"/>
              </a:buClr>
              <a:buSzTx/>
              <a:buFontTx/>
              <a:buNone/>
              <a:tabLst/>
              <a:defRPr/>
            </a:pPr>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16" name="ImageL"/>
          <p:cNvSpPr>
            <a:spLocks noGrp="1"/>
          </p:cNvSpPr>
          <p:nvPr>
            <p:ph type="pic" sz="quarter" idx="26" hasCustomPrompt="1"/>
          </p:nvPr>
        </p:nvSpPr>
        <p:spPr>
          <a:xfrm>
            <a:off x="465808" y="5065540"/>
            <a:ext cx="3914585" cy="1360800"/>
          </a:xfrm>
          <a:prstGeom prst="rect">
            <a:avLst/>
          </a:prstGeom>
        </p:spPr>
        <p:txBody>
          <a:bodyPr/>
          <a:lstStyle>
            <a:lvl1pPr>
              <a:lnSpc>
                <a:spcPct val="100000"/>
              </a:lnSpc>
              <a:spcAft>
                <a:spcPts val="738"/>
              </a:spcAft>
              <a:defRPr/>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9B3398E-200C-471A-9853-D0794ECCD117}" type="datetimeFigureOut">
              <a:rPr lang="es-ES_tradnl" smtClean="0"/>
              <a:t>2/4/17</a:t>
            </a:fld>
            <a:endParaRPr lang="es-ES_tradnl"/>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_tradnl"/>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CC130CD-A530-4DD8-BB24-14632A0E853B}" type="slidenum">
              <a:rPr lang="es-ES_tradnl" smtClean="0"/>
              <a:t>‹#›</a:t>
            </a:fld>
            <a:endParaRPr lang="es-ES_tradnl"/>
          </a:p>
        </p:txBody>
      </p:sp>
    </p:spTree>
    <p:extLst>
      <p:ext uri="{BB962C8B-B14F-4D97-AF65-F5344CB8AC3E}">
        <p14:creationId xmlns:p14="http://schemas.microsoft.com/office/powerpoint/2010/main" val="760843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up Graphics 3x2">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515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sp>
        <p:nvSpPr>
          <p:cNvPr id="23" name="Rectangle 22"/>
          <p:cNvSpPr/>
          <p:nvPr userDrawn="1"/>
        </p:nvSpPr>
        <p:spPr>
          <a:xfrm>
            <a:off x="30146" y="6195786"/>
            <a:ext cx="9085385" cy="64770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1662" dirty="0">
              <a:solidFill>
                <a:srgbClr val="FFFFFF"/>
              </a:solidFill>
            </a:endParaRPr>
          </a:p>
        </p:txBody>
      </p:sp>
      <p:sp>
        <p:nvSpPr>
          <p:cNvPr id="2" name="Title 1"/>
          <p:cNvSpPr>
            <a:spLocks noGrp="1"/>
          </p:cNvSpPr>
          <p:nvPr>
            <p:ph type="title" hasCustomPrompt="1"/>
          </p:nvPr>
        </p:nvSpPr>
        <p:spPr>
          <a:xfrm>
            <a:off x="332308" y="666000"/>
            <a:ext cx="8507077" cy="756000"/>
          </a:xfrm>
          <a:prstGeom prst="rect">
            <a:avLst/>
          </a:prstGeom>
        </p:spPr>
        <p:txBody>
          <a:bodyPr/>
          <a:lstStyle>
            <a:lvl1pPr>
              <a:defRPr/>
            </a:lvl1pPr>
          </a:lstStyle>
          <a:p>
            <a:r>
              <a:rPr lang="es-ES_tradnl" dirty="0" err="1"/>
              <a:t>Click</a:t>
            </a:r>
            <a:r>
              <a:rPr lang="es-ES_tradnl" dirty="0"/>
              <a:t> to </a:t>
            </a:r>
            <a:r>
              <a:rPr lang="es-ES_tradnl" dirty="0" err="1"/>
              <a:t>add</a:t>
            </a:r>
            <a:r>
              <a:rPr lang="es-ES_tradnl" dirty="0"/>
              <a:t> </a:t>
            </a:r>
            <a:r>
              <a:rPr lang="es-ES_tradnl" dirty="0" err="1"/>
              <a:t>title</a:t>
            </a:r>
            <a:endParaRPr lang="es-ES_tradnl" dirty="0"/>
          </a:p>
        </p:txBody>
      </p:sp>
      <p:sp>
        <p:nvSpPr>
          <p:cNvPr id="3" name="Slide Number Placeholder 2"/>
          <p:cNvSpPr>
            <a:spLocks noGrp="1"/>
          </p:cNvSpPr>
          <p:nvPr>
            <p:ph type="sldNum" sz="quarter" idx="10"/>
          </p:nvPr>
        </p:nvSpPr>
        <p:spPr>
          <a:xfrm>
            <a:off x="8109670" y="324000"/>
            <a:ext cx="724234" cy="288000"/>
          </a:xfrm>
          <a:prstGeom prst="rect">
            <a:avLst/>
          </a:prstGeom>
        </p:spPr>
        <p:txBody>
          <a:bodyPr/>
          <a:lstStyle/>
          <a:p>
            <a:fld id="{E78626B2-E168-480E-BAE6-B60060C6AB83}" type="slidenum">
              <a:rPr lang="es-ES_tradnl" smtClean="0">
                <a:solidFill>
                  <a:srgbClr val="C4D0E9"/>
                </a:solidFill>
              </a:rPr>
              <a:pPr/>
              <a:t>‹#›</a:t>
            </a:fld>
            <a:endParaRPr lang="es-ES_tradnl" dirty="0">
              <a:solidFill>
                <a:srgbClr val="C4D0E9"/>
              </a:solidFill>
            </a:endParaRPr>
          </a:p>
        </p:txBody>
      </p:sp>
      <p:sp>
        <p:nvSpPr>
          <p:cNvPr id="4" name="CaptionR"/>
          <p:cNvSpPr>
            <a:spLocks noGrp="1"/>
          </p:cNvSpPr>
          <p:nvPr>
            <p:ph type="body" sz="quarter" idx="15" hasCustomPrompt="1"/>
          </p:nvPr>
        </p:nvSpPr>
        <p:spPr>
          <a:xfrm>
            <a:off x="3201669" y="1475999"/>
            <a:ext cx="2758154" cy="252000"/>
          </a:xfrm>
          <a:prstGeom prst="rect">
            <a:avLst/>
          </a:prstGeom>
        </p:spPr>
        <p:txBody>
          <a:bodyPr/>
          <a:lstStyle>
            <a:lvl1pPr marL="0" marR="0" indent="0" algn="ctr" defTabSz="844083" rtl="0" eaLnBrk="0" fontAlgn="base" latinLnBrk="0" hangingPunct="0">
              <a:lnSpc>
                <a:spcPct val="100000"/>
              </a:lnSpc>
              <a:spcBef>
                <a:spcPct val="0"/>
              </a:spcBef>
              <a:spcAft>
                <a:spcPts val="738"/>
              </a:spcAft>
              <a:buClr>
                <a:schemeClr val="accent2"/>
              </a:buClr>
              <a:buSzTx/>
              <a:buFontTx/>
              <a:buNone/>
              <a:tabLst/>
              <a:defRPr sz="1015" b="1" baseline="0"/>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marL="0" marR="0" lvl="0" indent="0" algn="ctr" defTabSz="844083" rtl="0" eaLnBrk="0" fontAlgn="base" latinLnBrk="0" hangingPunct="0">
              <a:lnSpc>
                <a:spcPct val="100000"/>
              </a:lnSpc>
              <a:spcBef>
                <a:spcPct val="0"/>
              </a:spcBef>
              <a:spcAft>
                <a:spcPts val="738"/>
              </a:spcAft>
              <a:buClr>
                <a:schemeClr val="accent2"/>
              </a:buClr>
              <a:buSzTx/>
              <a:buFontTx/>
              <a:buNone/>
              <a:tabLst/>
              <a:defRPr/>
            </a:pPr>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5" name="ImageR"/>
          <p:cNvSpPr>
            <a:spLocks noGrp="1"/>
          </p:cNvSpPr>
          <p:nvPr>
            <p:ph type="pic" sz="quarter" idx="11" hasCustomPrompt="1"/>
          </p:nvPr>
        </p:nvSpPr>
        <p:spPr>
          <a:xfrm>
            <a:off x="3203192" y="1738122"/>
            <a:ext cx="2758154" cy="2268000"/>
          </a:xfrm>
          <a:prstGeom prst="rect">
            <a:avLst/>
          </a:prstGeom>
        </p:spPr>
        <p:txBody>
          <a:bodyPr/>
          <a:lstStyle>
            <a:lvl1pPr>
              <a:lnSpc>
                <a:spcPct val="100000"/>
              </a:lnSpc>
              <a:spcAft>
                <a:spcPts val="738"/>
              </a:spcAft>
              <a:defRPr/>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6" name="CaptionL"/>
          <p:cNvSpPr>
            <a:spLocks noGrp="1"/>
          </p:cNvSpPr>
          <p:nvPr>
            <p:ph type="body" sz="quarter" idx="16" hasCustomPrompt="1"/>
          </p:nvPr>
        </p:nvSpPr>
        <p:spPr>
          <a:xfrm>
            <a:off x="332400" y="1476000"/>
            <a:ext cx="2758154" cy="252000"/>
          </a:xfrm>
          <a:prstGeom prst="rect">
            <a:avLst/>
          </a:prstGeom>
        </p:spPr>
        <p:txBody>
          <a:bodyPr/>
          <a:lstStyle>
            <a:lvl1pPr marL="0" marR="0" indent="0" algn="ctr" defTabSz="844083" rtl="0" eaLnBrk="0" fontAlgn="base" latinLnBrk="0" hangingPunct="0">
              <a:lnSpc>
                <a:spcPct val="100000"/>
              </a:lnSpc>
              <a:spcBef>
                <a:spcPct val="0"/>
              </a:spcBef>
              <a:spcAft>
                <a:spcPts val="738"/>
              </a:spcAft>
              <a:buClr>
                <a:schemeClr val="accent2"/>
              </a:buClr>
              <a:buSzTx/>
              <a:buFontTx/>
              <a:buNone/>
              <a:tabLst/>
              <a:defRPr sz="1015" b="1" baseline="0"/>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marL="0" marR="0" lvl="0" indent="0" algn="ctr" defTabSz="844083" rtl="0" eaLnBrk="0" fontAlgn="base" latinLnBrk="0" hangingPunct="0">
              <a:lnSpc>
                <a:spcPct val="100000"/>
              </a:lnSpc>
              <a:spcBef>
                <a:spcPct val="0"/>
              </a:spcBef>
              <a:spcAft>
                <a:spcPts val="738"/>
              </a:spcAft>
              <a:buClr>
                <a:schemeClr val="accent2"/>
              </a:buClr>
              <a:buSzTx/>
              <a:buFontTx/>
              <a:buNone/>
              <a:tabLst/>
              <a:defRPr/>
            </a:pPr>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7" name="ImageL"/>
          <p:cNvSpPr>
            <a:spLocks noGrp="1"/>
          </p:cNvSpPr>
          <p:nvPr>
            <p:ph type="pic" sz="quarter" idx="17" hasCustomPrompt="1"/>
          </p:nvPr>
        </p:nvSpPr>
        <p:spPr>
          <a:xfrm>
            <a:off x="333923" y="1738122"/>
            <a:ext cx="2758154" cy="2268000"/>
          </a:xfrm>
          <a:prstGeom prst="rect">
            <a:avLst/>
          </a:prstGeom>
        </p:spPr>
        <p:txBody>
          <a:bodyPr/>
          <a:lstStyle>
            <a:lvl1pPr>
              <a:lnSpc>
                <a:spcPct val="100000"/>
              </a:lnSpc>
              <a:spcAft>
                <a:spcPts val="738"/>
              </a:spcAft>
              <a:defRPr/>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8" name="Header"/>
          <p:cNvSpPr>
            <a:spLocks noGrp="1"/>
          </p:cNvSpPr>
          <p:nvPr>
            <p:ph type="body" sz="quarter" idx="18"/>
          </p:nvPr>
        </p:nvSpPr>
        <p:spPr>
          <a:xfrm>
            <a:off x="332308" y="331200"/>
            <a:ext cx="2990769" cy="280800"/>
          </a:xfrm>
          <a:prstGeom prst="rect">
            <a:avLst/>
          </a:prstGeom>
        </p:spPr>
        <p:txBody>
          <a:bodyPr wrap="none" anchor="ctr" anchorCtr="0"/>
          <a:lstStyle>
            <a:lvl1pPr marL="0" indent="0">
              <a:lnSpc>
                <a:spcPct val="100000"/>
              </a:lnSpc>
              <a:buFontTx/>
              <a:buNone/>
              <a:defRPr sz="1015" b="1">
                <a:solidFill>
                  <a:schemeClr val="accent3"/>
                </a:solidFill>
              </a:defRPr>
            </a:lvl1pPr>
            <a:lvl2pPr marL="164127" indent="0">
              <a:buFontTx/>
              <a:buNone/>
              <a:defRPr/>
            </a:lvl2pPr>
            <a:lvl3pPr marL="328254" indent="0">
              <a:buFontTx/>
              <a:buNone/>
              <a:defRPr/>
            </a:lvl3pPr>
            <a:lvl4pPr marL="499709" indent="0">
              <a:buFontTx/>
              <a:buNone/>
              <a:defRPr/>
            </a:lvl4pPr>
            <a:lvl5pPr marL="663836" indent="0">
              <a:buFontTx/>
              <a:buNone/>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9" name="CaptionR"/>
          <p:cNvSpPr>
            <a:spLocks noGrp="1"/>
          </p:cNvSpPr>
          <p:nvPr>
            <p:ph type="body" sz="quarter" idx="19" hasCustomPrompt="1"/>
          </p:nvPr>
        </p:nvSpPr>
        <p:spPr>
          <a:xfrm>
            <a:off x="6076754" y="1478501"/>
            <a:ext cx="2758154" cy="252000"/>
          </a:xfrm>
          <a:prstGeom prst="rect">
            <a:avLst/>
          </a:prstGeom>
        </p:spPr>
        <p:txBody>
          <a:bodyPr/>
          <a:lstStyle>
            <a:lvl1pPr marL="0" marR="0" indent="0" algn="ctr" defTabSz="844083" rtl="0" eaLnBrk="0" fontAlgn="base" latinLnBrk="0" hangingPunct="0">
              <a:lnSpc>
                <a:spcPct val="100000"/>
              </a:lnSpc>
              <a:spcBef>
                <a:spcPct val="0"/>
              </a:spcBef>
              <a:spcAft>
                <a:spcPts val="738"/>
              </a:spcAft>
              <a:buClr>
                <a:schemeClr val="accent2"/>
              </a:buClr>
              <a:buSzTx/>
              <a:buFontTx/>
              <a:buNone/>
              <a:tabLst/>
              <a:defRPr sz="1015" b="1" baseline="0"/>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marL="0" marR="0" lvl="0" indent="0" algn="ctr" defTabSz="844083" rtl="0" eaLnBrk="0" fontAlgn="base" latinLnBrk="0" hangingPunct="0">
              <a:lnSpc>
                <a:spcPct val="100000"/>
              </a:lnSpc>
              <a:spcBef>
                <a:spcPct val="0"/>
              </a:spcBef>
              <a:spcAft>
                <a:spcPts val="738"/>
              </a:spcAft>
              <a:buClr>
                <a:schemeClr val="accent2"/>
              </a:buClr>
              <a:buSzTx/>
              <a:buFontTx/>
              <a:buNone/>
              <a:tabLst/>
              <a:defRPr/>
            </a:pPr>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10" name="ImageR"/>
          <p:cNvSpPr>
            <a:spLocks noGrp="1"/>
          </p:cNvSpPr>
          <p:nvPr>
            <p:ph type="pic" sz="quarter" idx="20" hasCustomPrompt="1"/>
          </p:nvPr>
        </p:nvSpPr>
        <p:spPr>
          <a:xfrm>
            <a:off x="6078277" y="1731998"/>
            <a:ext cx="2758154" cy="2268000"/>
          </a:xfrm>
          <a:prstGeom prst="rect">
            <a:avLst/>
          </a:prstGeom>
        </p:spPr>
        <p:txBody>
          <a:bodyPr/>
          <a:lstStyle>
            <a:lvl1pPr>
              <a:lnSpc>
                <a:spcPct val="100000"/>
              </a:lnSpc>
              <a:spcAft>
                <a:spcPts val="738"/>
              </a:spcAft>
              <a:defRPr/>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17" name="CaptionR"/>
          <p:cNvSpPr>
            <a:spLocks noGrp="1"/>
          </p:cNvSpPr>
          <p:nvPr>
            <p:ph type="body" sz="quarter" idx="21" hasCustomPrompt="1"/>
          </p:nvPr>
        </p:nvSpPr>
        <p:spPr>
          <a:xfrm>
            <a:off x="3201669" y="4122527"/>
            <a:ext cx="2758154" cy="252000"/>
          </a:xfrm>
          <a:prstGeom prst="rect">
            <a:avLst/>
          </a:prstGeom>
        </p:spPr>
        <p:txBody>
          <a:bodyPr/>
          <a:lstStyle>
            <a:lvl1pPr marL="0" marR="0" indent="0" algn="ctr" defTabSz="844083" rtl="0" eaLnBrk="0" fontAlgn="base" latinLnBrk="0" hangingPunct="0">
              <a:lnSpc>
                <a:spcPct val="100000"/>
              </a:lnSpc>
              <a:spcBef>
                <a:spcPct val="0"/>
              </a:spcBef>
              <a:spcAft>
                <a:spcPts val="738"/>
              </a:spcAft>
              <a:buClr>
                <a:schemeClr val="accent2"/>
              </a:buClr>
              <a:buSzTx/>
              <a:buFontTx/>
              <a:buNone/>
              <a:tabLst/>
              <a:defRPr sz="1015" b="1" baseline="0"/>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marL="0" marR="0" lvl="0" indent="0" algn="ctr" defTabSz="844083" rtl="0" eaLnBrk="0" fontAlgn="base" latinLnBrk="0" hangingPunct="0">
              <a:lnSpc>
                <a:spcPct val="100000"/>
              </a:lnSpc>
              <a:spcBef>
                <a:spcPct val="0"/>
              </a:spcBef>
              <a:spcAft>
                <a:spcPts val="738"/>
              </a:spcAft>
              <a:buClr>
                <a:schemeClr val="accent2"/>
              </a:buClr>
              <a:buSzTx/>
              <a:buFontTx/>
              <a:buNone/>
              <a:tabLst/>
              <a:defRPr/>
            </a:pPr>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18" name="ImageR"/>
          <p:cNvSpPr>
            <a:spLocks noGrp="1"/>
          </p:cNvSpPr>
          <p:nvPr>
            <p:ph type="pic" sz="quarter" idx="22" hasCustomPrompt="1"/>
          </p:nvPr>
        </p:nvSpPr>
        <p:spPr>
          <a:xfrm>
            <a:off x="3203192" y="4384650"/>
            <a:ext cx="2758154" cy="2268000"/>
          </a:xfrm>
          <a:prstGeom prst="rect">
            <a:avLst/>
          </a:prstGeom>
        </p:spPr>
        <p:txBody>
          <a:bodyPr/>
          <a:lstStyle>
            <a:lvl1pPr>
              <a:lnSpc>
                <a:spcPct val="100000"/>
              </a:lnSpc>
              <a:spcAft>
                <a:spcPts val="738"/>
              </a:spcAft>
              <a:defRPr/>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19" name="CaptionL"/>
          <p:cNvSpPr>
            <a:spLocks noGrp="1"/>
          </p:cNvSpPr>
          <p:nvPr>
            <p:ph type="body" sz="quarter" idx="23" hasCustomPrompt="1"/>
          </p:nvPr>
        </p:nvSpPr>
        <p:spPr>
          <a:xfrm>
            <a:off x="332400" y="4122528"/>
            <a:ext cx="2758154" cy="252000"/>
          </a:xfrm>
          <a:prstGeom prst="rect">
            <a:avLst/>
          </a:prstGeom>
        </p:spPr>
        <p:txBody>
          <a:bodyPr/>
          <a:lstStyle>
            <a:lvl1pPr marL="0" marR="0" indent="0" algn="ctr" defTabSz="844083" rtl="0" eaLnBrk="0" fontAlgn="base" latinLnBrk="0" hangingPunct="0">
              <a:lnSpc>
                <a:spcPct val="100000"/>
              </a:lnSpc>
              <a:spcBef>
                <a:spcPct val="0"/>
              </a:spcBef>
              <a:spcAft>
                <a:spcPts val="738"/>
              </a:spcAft>
              <a:buClr>
                <a:schemeClr val="accent2"/>
              </a:buClr>
              <a:buSzTx/>
              <a:buFontTx/>
              <a:buNone/>
              <a:tabLst/>
              <a:defRPr sz="1015" b="1" baseline="0"/>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marL="0" marR="0" lvl="0" indent="0" algn="ctr" defTabSz="844083" rtl="0" eaLnBrk="0" fontAlgn="base" latinLnBrk="0" hangingPunct="0">
              <a:lnSpc>
                <a:spcPct val="100000"/>
              </a:lnSpc>
              <a:spcBef>
                <a:spcPct val="0"/>
              </a:spcBef>
              <a:spcAft>
                <a:spcPts val="738"/>
              </a:spcAft>
              <a:buClr>
                <a:schemeClr val="accent2"/>
              </a:buClr>
              <a:buSzTx/>
              <a:buFontTx/>
              <a:buNone/>
              <a:tabLst/>
              <a:defRPr/>
            </a:pPr>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20" name="ImageL"/>
          <p:cNvSpPr>
            <a:spLocks noGrp="1"/>
          </p:cNvSpPr>
          <p:nvPr>
            <p:ph type="pic" sz="quarter" idx="24" hasCustomPrompt="1"/>
          </p:nvPr>
        </p:nvSpPr>
        <p:spPr>
          <a:xfrm>
            <a:off x="333923" y="4384650"/>
            <a:ext cx="2758154" cy="2268000"/>
          </a:xfrm>
          <a:prstGeom prst="rect">
            <a:avLst/>
          </a:prstGeom>
        </p:spPr>
        <p:txBody>
          <a:bodyPr/>
          <a:lstStyle>
            <a:lvl1pPr>
              <a:lnSpc>
                <a:spcPct val="100000"/>
              </a:lnSpc>
              <a:spcAft>
                <a:spcPts val="738"/>
              </a:spcAft>
              <a:defRPr/>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
        <p:nvSpPr>
          <p:cNvPr id="21" name="CaptionR"/>
          <p:cNvSpPr>
            <a:spLocks noGrp="1"/>
          </p:cNvSpPr>
          <p:nvPr>
            <p:ph type="body" sz="quarter" idx="25" hasCustomPrompt="1"/>
          </p:nvPr>
        </p:nvSpPr>
        <p:spPr>
          <a:xfrm>
            <a:off x="6076754" y="4125029"/>
            <a:ext cx="2758154" cy="252000"/>
          </a:xfrm>
          <a:prstGeom prst="rect">
            <a:avLst/>
          </a:prstGeom>
        </p:spPr>
        <p:txBody>
          <a:bodyPr/>
          <a:lstStyle>
            <a:lvl1pPr marL="0" marR="0" indent="0" algn="ctr" defTabSz="844083" rtl="0" eaLnBrk="0" fontAlgn="base" latinLnBrk="0" hangingPunct="0">
              <a:lnSpc>
                <a:spcPct val="100000"/>
              </a:lnSpc>
              <a:spcBef>
                <a:spcPct val="0"/>
              </a:spcBef>
              <a:spcAft>
                <a:spcPts val="738"/>
              </a:spcAft>
              <a:buClr>
                <a:schemeClr val="accent2"/>
              </a:buClr>
              <a:buSzTx/>
              <a:buFontTx/>
              <a:buNone/>
              <a:tabLst/>
              <a:defRPr sz="1015" b="1" baseline="0"/>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marL="0" marR="0" lvl="0" indent="0" algn="ctr" defTabSz="844083" rtl="0" eaLnBrk="0" fontAlgn="base" latinLnBrk="0" hangingPunct="0">
              <a:lnSpc>
                <a:spcPct val="100000"/>
              </a:lnSpc>
              <a:spcBef>
                <a:spcPct val="0"/>
              </a:spcBef>
              <a:spcAft>
                <a:spcPts val="738"/>
              </a:spcAft>
              <a:buClr>
                <a:schemeClr val="accent2"/>
              </a:buClr>
              <a:buSzTx/>
              <a:buFontTx/>
              <a:buNone/>
              <a:tabLst/>
              <a:defRPr/>
            </a:pPr>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22" name="ImageR"/>
          <p:cNvSpPr>
            <a:spLocks noGrp="1"/>
          </p:cNvSpPr>
          <p:nvPr>
            <p:ph type="pic" sz="quarter" idx="26" hasCustomPrompt="1"/>
          </p:nvPr>
        </p:nvSpPr>
        <p:spPr>
          <a:xfrm>
            <a:off x="6078277" y="4378526"/>
            <a:ext cx="2758154" cy="2268000"/>
          </a:xfrm>
          <a:prstGeom prst="rect">
            <a:avLst/>
          </a:prstGeom>
        </p:spPr>
        <p:txBody>
          <a:bodyPr/>
          <a:lstStyle>
            <a:lvl1pPr>
              <a:lnSpc>
                <a:spcPct val="100000"/>
              </a:lnSpc>
              <a:spcAft>
                <a:spcPts val="738"/>
              </a:spcAft>
              <a:defRPr/>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chart.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insert</a:t>
            </a:r>
            <a:r>
              <a:rPr lang="es-ES_tradnl" dirty="0"/>
              <a:t> </a:t>
            </a:r>
            <a:r>
              <a:rPr lang="es-ES_tradnl" dirty="0" err="1"/>
              <a:t>an</a:t>
            </a:r>
            <a:r>
              <a:rPr lang="es-ES_tradnl" dirty="0"/>
              <a:t> </a:t>
            </a:r>
            <a:r>
              <a:rPr lang="es-ES_tradnl" dirty="0" err="1"/>
              <a:t>image</a:t>
            </a:r>
            <a:r>
              <a:rPr lang="es-ES_tradnl" dirty="0"/>
              <a:t> </a:t>
            </a:r>
            <a:r>
              <a:rPr lang="es-ES_tradnl" dirty="0" err="1"/>
              <a:t>from</a:t>
            </a:r>
            <a:r>
              <a:rPr lang="es-ES_tradnl" dirty="0"/>
              <a:t> file</a:t>
            </a:r>
          </a:p>
        </p:txBody>
      </p:sp>
    </p:spTree>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6180"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sp>
        <p:nvSpPr>
          <p:cNvPr id="7" name="Title"/>
          <p:cNvSpPr>
            <a:spLocks noGrp="1"/>
          </p:cNvSpPr>
          <p:nvPr>
            <p:ph type="title" hasCustomPrompt="1"/>
          </p:nvPr>
        </p:nvSpPr>
        <p:spPr>
          <a:xfrm>
            <a:off x="332308" y="666000"/>
            <a:ext cx="8507077" cy="756000"/>
          </a:xfrm>
          <a:prstGeom prst="rect">
            <a:avLst/>
          </a:prstGeom>
        </p:spPr>
        <p:txBody>
          <a:bodyPr vert="horz" lIns="91440" tIns="45720" rIns="91440" bIns="45720" rtlCol="0" anchor="ctr">
            <a:noAutofit/>
          </a:bodyPr>
          <a:lstStyle/>
          <a:p>
            <a:r>
              <a:rPr lang="es-ES_tradnl" dirty="0" err="1"/>
              <a:t>Click</a:t>
            </a:r>
            <a:r>
              <a:rPr lang="es-ES_tradnl" dirty="0"/>
              <a:t> to </a:t>
            </a:r>
            <a:r>
              <a:rPr lang="es-ES_tradnl" dirty="0" err="1"/>
              <a:t>add</a:t>
            </a:r>
            <a:r>
              <a:rPr lang="es-ES_tradnl" dirty="0"/>
              <a:t> </a:t>
            </a:r>
            <a:r>
              <a:rPr lang="es-ES_tradnl" dirty="0" err="1"/>
              <a:t>title</a:t>
            </a:r>
            <a:endParaRPr lang="es-ES_tradnl" dirty="0"/>
          </a:p>
        </p:txBody>
      </p:sp>
      <p:sp>
        <p:nvSpPr>
          <p:cNvPr id="12" name="PageNo"/>
          <p:cNvSpPr>
            <a:spLocks noGrp="1"/>
          </p:cNvSpPr>
          <p:nvPr>
            <p:ph type="sldNum" sz="quarter" idx="4"/>
          </p:nvPr>
        </p:nvSpPr>
        <p:spPr>
          <a:xfrm>
            <a:off x="8109670" y="324000"/>
            <a:ext cx="724234" cy="288000"/>
          </a:xfrm>
          <a:prstGeom prst="rect">
            <a:avLst/>
          </a:prstGeom>
        </p:spPr>
        <p:txBody>
          <a:bodyPr vert="horz" wrap="none" lIns="91440" tIns="45720" rIns="91440" bIns="45720" rtlCol="0" anchor="ctr"/>
          <a:lstStyle>
            <a:lvl1pPr algn="r">
              <a:defRPr sz="1015" b="1">
                <a:solidFill>
                  <a:schemeClr val="accent3"/>
                </a:solidFill>
              </a:defRPr>
            </a:lvl1pPr>
          </a:lstStyle>
          <a:p>
            <a:fld id="{E78626B2-E168-480E-BAE6-B60060C6AB83}" type="slidenum">
              <a:rPr lang="es-ES_tradnl" smtClean="0">
                <a:solidFill>
                  <a:srgbClr val="C4D0E9"/>
                </a:solidFill>
              </a:rPr>
              <a:pPr/>
              <a:t>‹#›</a:t>
            </a:fld>
            <a:endParaRPr lang="es-ES_tradnl" dirty="0">
              <a:solidFill>
                <a:srgbClr val="C4D0E9"/>
              </a:solidFill>
            </a:endParaRPr>
          </a:p>
        </p:txBody>
      </p:sp>
      <p:sp>
        <p:nvSpPr>
          <p:cNvPr id="8" name="Header"/>
          <p:cNvSpPr>
            <a:spLocks noGrp="1"/>
          </p:cNvSpPr>
          <p:nvPr>
            <p:ph type="body" sz="quarter" idx="16"/>
          </p:nvPr>
        </p:nvSpPr>
        <p:spPr>
          <a:xfrm>
            <a:off x="332308" y="331200"/>
            <a:ext cx="2990769" cy="280800"/>
          </a:xfrm>
          <a:prstGeom prst="rect">
            <a:avLst/>
          </a:prstGeom>
        </p:spPr>
        <p:txBody>
          <a:bodyPr wrap="none" anchor="ctr" anchorCtr="0"/>
          <a:lstStyle>
            <a:lvl1pPr marL="0" indent="0">
              <a:lnSpc>
                <a:spcPct val="100000"/>
              </a:lnSpc>
              <a:buFontTx/>
              <a:buNone/>
              <a:defRPr sz="1015" b="1">
                <a:solidFill>
                  <a:schemeClr val="accent3"/>
                </a:solidFill>
              </a:defRPr>
            </a:lvl1pPr>
            <a:lvl2pPr marL="164127" indent="0">
              <a:buFontTx/>
              <a:buNone/>
              <a:defRPr/>
            </a:lvl2pPr>
            <a:lvl3pPr marL="328254" indent="0">
              <a:buFontTx/>
              <a:buNone/>
              <a:defRPr/>
            </a:lvl3pPr>
            <a:lvl4pPr marL="499709" indent="0">
              <a:buFontTx/>
              <a:buNone/>
              <a:defRPr/>
            </a:lvl4pPr>
            <a:lvl5pPr marL="663836" indent="0">
              <a:buFontTx/>
              <a:buNone/>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9" name="Source"/>
          <p:cNvSpPr>
            <a:spLocks noGrp="1"/>
          </p:cNvSpPr>
          <p:nvPr>
            <p:ph type="body" sz="quarter" idx="14"/>
          </p:nvPr>
        </p:nvSpPr>
        <p:spPr>
          <a:xfrm>
            <a:off x="2714755" y="6271774"/>
            <a:ext cx="4915561" cy="482310"/>
          </a:xfrm>
          <a:prstGeom prst="rect">
            <a:avLst/>
          </a:prstGeom>
        </p:spPr>
        <p:txBody>
          <a:bodyPr bIns="46800" anchor="b" anchorCtr="0"/>
          <a:lstStyle>
            <a:lvl1pPr marL="168524" indent="-168524" algn="l" rtl="0" fontAlgn="base">
              <a:lnSpc>
                <a:spcPct val="100000"/>
              </a:lnSpc>
              <a:spcBef>
                <a:spcPct val="0"/>
              </a:spcBef>
              <a:spcAft>
                <a:spcPts val="369"/>
              </a:spcAft>
              <a:buFontTx/>
              <a:buNone/>
              <a:defRPr lang="en-GB" sz="831" i="1" kern="1200" dirty="0">
                <a:solidFill>
                  <a:schemeClr val="accent1">
                    <a:lumMod val="75000"/>
                  </a:schemeClr>
                </a:solidFill>
                <a:latin typeface="Arial" charset="0"/>
                <a:ea typeface="ＭＳ Ｐゴシック" charset="-128"/>
                <a:cs typeface="+mn-cs"/>
              </a:defRPr>
            </a:lvl1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Tree>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without logo">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332308" y="666000"/>
            <a:ext cx="8507077" cy="756000"/>
          </a:xfrm>
          <a:prstGeom prst="rect">
            <a:avLst/>
          </a:prstGeom>
        </p:spPr>
        <p:txBody>
          <a:bodyPr vert="horz" lIns="91440" tIns="45720" rIns="91440" bIns="45720" rtlCol="0" anchor="ctr">
            <a:noAutofit/>
          </a:bodyPr>
          <a:lstStyle/>
          <a:p>
            <a:r>
              <a:rPr lang="es-ES_tradnl" dirty="0" err="1"/>
              <a:t>Click</a:t>
            </a:r>
            <a:r>
              <a:rPr lang="es-ES_tradnl" dirty="0"/>
              <a:t> to </a:t>
            </a:r>
            <a:r>
              <a:rPr lang="es-ES_tradnl" dirty="0" err="1"/>
              <a:t>add</a:t>
            </a:r>
            <a:r>
              <a:rPr lang="es-ES_tradnl" dirty="0"/>
              <a:t> </a:t>
            </a:r>
            <a:r>
              <a:rPr lang="es-ES_tradnl" dirty="0" err="1"/>
              <a:t>title</a:t>
            </a:r>
            <a:endParaRPr lang="es-ES_tradnl" dirty="0"/>
          </a:p>
        </p:txBody>
      </p:sp>
      <p:sp>
        <p:nvSpPr>
          <p:cNvPr id="12" name="PageNo"/>
          <p:cNvSpPr>
            <a:spLocks noGrp="1"/>
          </p:cNvSpPr>
          <p:nvPr>
            <p:ph type="sldNum" sz="quarter" idx="4"/>
          </p:nvPr>
        </p:nvSpPr>
        <p:spPr>
          <a:xfrm>
            <a:off x="8109670" y="324000"/>
            <a:ext cx="724234" cy="288000"/>
          </a:xfrm>
          <a:prstGeom prst="rect">
            <a:avLst/>
          </a:prstGeom>
        </p:spPr>
        <p:txBody>
          <a:bodyPr vert="horz" wrap="none" lIns="91440" tIns="45720" rIns="91440" bIns="45720" rtlCol="0" anchor="ctr"/>
          <a:lstStyle>
            <a:lvl1pPr algn="r">
              <a:defRPr sz="1015" b="1">
                <a:solidFill>
                  <a:schemeClr val="accent3"/>
                </a:solidFill>
              </a:defRPr>
            </a:lvl1pPr>
          </a:lstStyle>
          <a:p>
            <a:fld id="{E78626B2-E168-480E-BAE6-B60060C6AB83}" type="slidenum">
              <a:rPr lang="es-ES_tradnl" smtClean="0">
                <a:solidFill>
                  <a:srgbClr val="C4D0E9"/>
                </a:solidFill>
              </a:rPr>
              <a:pPr/>
              <a:t>‹#›</a:t>
            </a:fld>
            <a:endParaRPr lang="es-ES_tradnl" dirty="0">
              <a:solidFill>
                <a:srgbClr val="C4D0E9"/>
              </a:solidFill>
            </a:endParaRPr>
          </a:p>
        </p:txBody>
      </p:sp>
      <p:sp>
        <p:nvSpPr>
          <p:cNvPr id="8" name="Header"/>
          <p:cNvSpPr>
            <a:spLocks noGrp="1"/>
          </p:cNvSpPr>
          <p:nvPr>
            <p:ph type="body" sz="quarter" idx="16"/>
          </p:nvPr>
        </p:nvSpPr>
        <p:spPr>
          <a:xfrm>
            <a:off x="332308" y="331200"/>
            <a:ext cx="2990769" cy="280800"/>
          </a:xfrm>
          <a:prstGeom prst="rect">
            <a:avLst/>
          </a:prstGeom>
        </p:spPr>
        <p:txBody>
          <a:bodyPr wrap="none" anchor="ctr" anchorCtr="0"/>
          <a:lstStyle>
            <a:lvl1pPr marL="0" indent="0">
              <a:lnSpc>
                <a:spcPct val="100000"/>
              </a:lnSpc>
              <a:buFontTx/>
              <a:buNone/>
              <a:defRPr sz="1015" b="1">
                <a:solidFill>
                  <a:schemeClr val="accent3"/>
                </a:solidFill>
              </a:defRPr>
            </a:lvl1pPr>
            <a:lvl2pPr marL="164127" indent="0">
              <a:buFontTx/>
              <a:buNone/>
              <a:defRPr/>
            </a:lvl2pPr>
            <a:lvl3pPr marL="328254" indent="0">
              <a:buFontTx/>
              <a:buNone/>
              <a:defRPr/>
            </a:lvl3pPr>
            <a:lvl4pPr marL="499709" indent="0">
              <a:buFontTx/>
              <a:buNone/>
              <a:defRPr/>
            </a:lvl4pPr>
            <a:lvl5pPr marL="663836" indent="0">
              <a:buFontTx/>
              <a:buNone/>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2" name="Mask"/>
          <p:cNvSpPr/>
          <p:nvPr userDrawn="1"/>
        </p:nvSpPr>
        <p:spPr>
          <a:xfrm>
            <a:off x="7760982" y="6222671"/>
            <a:ext cx="1372057" cy="62345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1662" dirty="0">
              <a:solidFill>
                <a:srgbClr val="FFFFFF"/>
              </a:solidFill>
            </a:endParaRPr>
          </a:p>
        </p:txBody>
      </p:sp>
    </p:spTree>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PageNo"/>
          <p:cNvSpPr>
            <a:spLocks noGrp="1"/>
          </p:cNvSpPr>
          <p:nvPr>
            <p:ph type="sldNum" sz="quarter" idx="12"/>
          </p:nvPr>
        </p:nvSpPr>
        <p:spPr>
          <a:xfrm>
            <a:off x="8109670" y="324000"/>
            <a:ext cx="724234" cy="288000"/>
          </a:xfrm>
          <a:prstGeom prst="rect">
            <a:avLst/>
          </a:prstGeom>
        </p:spPr>
        <p:txBody>
          <a:bodyPr/>
          <a:lstStyle>
            <a:lvl1pPr>
              <a:defRPr>
                <a:solidFill>
                  <a:schemeClr val="accent3"/>
                </a:solidFill>
              </a:defRPr>
            </a:lvl1pPr>
          </a:lstStyle>
          <a:p>
            <a:fld id="{28AF5E44-2A30-4F4E-AC7E-E3C5AD11F905}" type="slidenum">
              <a:rPr lang="es-ES_tradnl" smtClean="0">
                <a:solidFill>
                  <a:srgbClr val="C4D0E9"/>
                </a:solidFill>
              </a:rPr>
              <a:pPr/>
              <a:t>‹#›</a:t>
            </a:fld>
            <a:endParaRPr lang="es-ES_tradnl" dirty="0">
              <a:solidFill>
                <a:srgbClr val="C4D0E9"/>
              </a:solidFill>
            </a:endParaRPr>
          </a:p>
        </p:txBody>
      </p:sp>
      <p:sp>
        <p:nvSpPr>
          <p:cNvPr id="9" name="TableC"/>
          <p:cNvSpPr>
            <a:spLocks noGrp="1"/>
          </p:cNvSpPr>
          <p:nvPr>
            <p:ph type="tbl" sz="quarter" idx="13" hasCustomPrompt="1"/>
          </p:nvPr>
        </p:nvSpPr>
        <p:spPr>
          <a:xfrm>
            <a:off x="790892" y="1872000"/>
            <a:ext cx="7560000" cy="4320000"/>
          </a:xfrm>
          <a:prstGeom prst="rect">
            <a:avLst/>
          </a:prstGeom>
        </p:spPr>
        <p:txBody>
          <a:bodyPr/>
          <a:lstStyle>
            <a:lvl1pPr>
              <a:lnSpc>
                <a:spcPct val="100000"/>
              </a:lnSpc>
              <a:spcAft>
                <a:spcPts val="738"/>
              </a:spcAft>
              <a:defRPr baseline="0"/>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a:t>
            </a:r>
            <a:r>
              <a:rPr lang="es-ES_tradnl" dirty="0" err="1"/>
              <a:t>table</a:t>
            </a:r>
            <a:r>
              <a:rPr lang="es-ES_tradnl" dirty="0"/>
              <a:t> </a:t>
            </a:r>
            <a:r>
              <a:rPr lang="es-ES_tradnl" dirty="0" err="1"/>
              <a:t>from</a:t>
            </a:r>
            <a:r>
              <a:rPr lang="es-ES_tradnl" dirty="0"/>
              <a:t> Excel (editable).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build</a:t>
            </a:r>
            <a:r>
              <a:rPr lang="es-ES_tradnl" dirty="0"/>
              <a:t> </a:t>
            </a:r>
            <a:r>
              <a:rPr lang="es-ES_tradnl" dirty="0" err="1"/>
              <a:t>an</a:t>
            </a:r>
            <a:r>
              <a:rPr lang="es-ES_tradnl" dirty="0"/>
              <a:t> </a:t>
            </a:r>
            <a:r>
              <a:rPr lang="es-ES_tradnl" dirty="0" err="1"/>
              <a:t>empty</a:t>
            </a:r>
            <a:r>
              <a:rPr lang="es-ES_tradnl" dirty="0"/>
              <a:t> </a:t>
            </a:r>
            <a:r>
              <a:rPr lang="es-ES_tradnl" dirty="0" err="1"/>
              <a:t>table</a:t>
            </a:r>
            <a:r>
              <a:rPr lang="es-ES_tradnl" dirty="0"/>
              <a:t> in PPT (</a:t>
            </a:r>
            <a:r>
              <a:rPr lang="es-ES_tradnl" dirty="0" err="1"/>
              <a:t>you</a:t>
            </a:r>
            <a:r>
              <a:rPr lang="es-ES_tradnl" dirty="0"/>
              <a:t> can </a:t>
            </a:r>
            <a:r>
              <a:rPr lang="es-ES_tradnl" dirty="0" err="1"/>
              <a:t>specify</a:t>
            </a:r>
            <a:r>
              <a:rPr lang="es-ES_tradnl" dirty="0"/>
              <a:t> </a:t>
            </a:r>
            <a:r>
              <a:rPr lang="es-ES_tradnl" dirty="0" err="1"/>
              <a:t>number</a:t>
            </a:r>
            <a:r>
              <a:rPr lang="es-ES_tradnl" dirty="0"/>
              <a:t> of </a:t>
            </a:r>
            <a:r>
              <a:rPr lang="es-ES_tradnl" dirty="0" err="1"/>
              <a:t>columns</a:t>
            </a:r>
            <a:r>
              <a:rPr lang="es-ES_tradnl" dirty="0"/>
              <a:t> and </a:t>
            </a:r>
            <a:r>
              <a:rPr lang="es-ES_tradnl" dirty="0" err="1"/>
              <a:t>rows</a:t>
            </a:r>
            <a:r>
              <a:rPr lang="es-ES_tradnl" dirty="0"/>
              <a:t>)</a:t>
            </a:r>
          </a:p>
        </p:txBody>
      </p:sp>
      <p:sp>
        <p:nvSpPr>
          <p:cNvPr id="10" name="CaptionC"/>
          <p:cNvSpPr>
            <a:spLocks noGrp="1"/>
          </p:cNvSpPr>
          <p:nvPr>
            <p:ph type="body" sz="quarter" idx="16" hasCustomPrompt="1"/>
          </p:nvPr>
        </p:nvSpPr>
        <p:spPr>
          <a:xfrm>
            <a:off x="332308" y="1476000"/>
            <a:ext cx="8507077" cy="252000"/>
          </a:xfrm>
          <a:prstGeom prst="rect">
            <a:avLst/>
          </a:prstGeom>
        </p:spPr>
        <p:txBody>
          <a:bodyPr/>
          <a:lstStyle>
            <a:lvl1pPr marL="0" indent="0" algn="ctr">
              <a:lnSpc>
                <a:spcPct val="100000"/>
              </a:lnSpc>
              <a:spcAft>
                <a:spcPts val="738"/>
              </a:spcAft>
              <a:buFontTx/>
              <a:buNone/>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11" name="Header"/>
          <p:cNvSpPr>
            <a:spLocks noGrp="1"/>
          </p:cNvSpPr>
          <p:nvPr>
            <p:ph type="body" sz="quarter" idx="15"/>
          </p:nvPr>
        </p:nvSpPr>
        <p:spPr>
          <a:xfrm>
            <a:off x="332308" y="331200"/>
            <a:ext cx="2990769" cy="280800"/>
          </a:xfrm>
          <a:prstGeom prst="rect">
            <a:avLst/>
          </a:prstGeom>
        </p:spPr>
        <p:txBody>
          <a:bodyPr wrap="none" anchor="ctr" anchorCtr="0"/>
          <a:lstStyle>
            <a:lvl1pPr marL="0" indent="0">
              <a:lnSpc>
                <a:spcPct val="100000"/>
              </a:lnSpc>
              <a:buFontTx/>
              <a:buNone/>
              <a:defRPr sz="1015" b="1">
                <a:solidFill>
                  <a:schemeClr val="accent3"/>
                </a:solidFill>
              </a:defRPr>
            </a:lvl1pPr>
            <a:lvl2pPr marL="164127" indent="0">
              <a:buFontTx/>
              <a:buNone/>
              <a:defRPr/>
            </a:lvl2pPr>
            <a:lvl3pPr marL="328254" indent="0">
              <a:buFontTx/>
              <a:buNone/>
              <a:defRPr/>
            </a:lvl3pPr>
            <a:lvl4pPr marL="499709" indent="0">
              <a:buFontTx/>
              <a:buNone/>
              <a:defRPr/>
            </a:lvl4pPr>
            <a:lvl5pPr marL="663836" indent="0">
              <a:buFontTx/>
              <a:buNone/>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2" name="Title"/>
          <p:cNvSpPr>
            <a:spLocks noGrp="1"/>
          </p:cNvSpPr>
          <p:nvPr>
            <p:ph type="title" hasCustomPrompt="1"/>
          </p:nvPr>
        </p:nvSpPr>
        <p:spPr>
          <a:xfrm>
            <a:off x="332308" y="666000"/>
            <a:ext cx="8507077" cy="756000"/>
          </a:xfrm>
          <a:prstGeom prst="rect">
            <a:avLst/>
          </a:prstGeom>
        </p:spPr>
        <p:txBody>
          <a:bodyPr vert="horz" lIns="91440" tIns="45720" rIns="91440" bIns="45720" rtlCol="0" anchor="ctr">
            <a:noAutofit/>
          </a:bodyPr>
          <a:lstStyle/>
          <a:p>
            <a:r>
              <a:rPr lang="es-ES_tradnl" dirty="0" err="1"/>
              <a:t>Click</a:t>
            </a:r>
            <a:r>
              <a:rPr lang="es-ES_tradnl" dirty="0"/>
              <a:t> to </a:t>
            </a:r>
            <a:r>
              <a:rPr lang="es-ES_tradnl" dirty="0" err="1"/>
              <a:t>add</a:t>
            </a:r>
            <a:r>
              <a:rPr lang="es-ES_tradnl" dirty="0"/>
              <a:t> </a:t>
            </a:r>
            <a:r>
              <a:rPr lang="es-ES_tradnl" dirty="0" err="1"/>
              <a:t>title</a:t>
            </a:r>
            <a:endParaRPr lang="es-ES_tradnl" dirty="0"/>
          </a:p>
        </p:txBody>
      </p:sp>
      <p:sp>
        <p:nvSpPr>
          <p:cNvPr id="13" name="Source"/>
          <p:cNvSpPr>
            <a:spLocks noGrp="1"/>
          </p:cNvSpPr>
          <p:nvPr>
            <p:ph type="body" sz="quarter" idx="14"/>
          </p:nvPr>
        </p:nvSpPr>
        <p:spPr>
          <a:xfrm>
            <a:off x="2714755" y="6271774"/>
            <a:ext cx="4915561" cy="482310"/>
          </a:xfrm>
          <a:prstGeom prst="rect">
            <a:avLst/>
          </a:prstGeom>
        </p:spPr>
        <p:txBody>
          <a:bodyPr bIns="46800" anchor="b" anchorCtr="0"/>
          <a:lstStyle>
            <a:lvl1pPr marL="168524" indent="-168524" algn="l" rtl="0" fontAlgn="base">
              <a:lnSpc>
                <a:spcPct val="100000"/>
              </a:lnSpc>
              <a:spcBef>
                <a:spcPct val="0"/>
              </a:spcBef>
              <a:spcAft>
                <a:spcPts val="369"/>
              </a:spcAft>
              <a:buFontTx/>
              <a:buNone/>
              <a:defRPr lang="en-GB" sz="831" i="1" kern="1200" dirty="0">
                <a:solidFill>
                  <a:schemeClr val="accent1">
                    <a:lumMod val="75000"/>
                  </a:schemeClr>
                </a:solidFill>
                <a:latin typeface="Arial" charset="0"/>
                <a:ea typeface="ＭＳ Ｐゴシック" charset="-128"/>
                <a:cs typeface="+mn-cs"/>
              </a:defRPr>
            </a:lvl1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Tree>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mp; Table">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332308" y="666000"/>
            <a:ext cx="8507077" cy="756000"/>
          </a:xfrm>
          <a:prstGeom prst="rect">
            <a:avLst/>
          </a:prstGeom>
        </p:spPr>
        <p:txBody>
          <a:bodyPr vert="horz" lIns="91440" tIns="45720" rIns="91440" bIns="45720" rtlCol="0" anchor="ctr">
            <a:noAutofit/>
          </a:bodyPr>
          <a:lstStyle/>
          <a:p>
            <a:r>
              <a:rPr lang="es-ES_tradnl" dirty="0" err="1"/>
              <a:t>Click</a:t>
            </a:r>
            <a:r>
              <a:rPr lang="es-ES_tradnl" dirty="0"/>
              <a:t> to </a:t>
            </a:r>
            <a:r>
              <a:rPr lang="es-ES_tradnl" dirty="0" err="1"/>
              <a:t>add</a:t>
            </a:r>
            <a:r>
              <a:rPr lang="es-ES_tradnl" dirty="0"/>
              <a:t> </a:t>
            </a:r>
            <a:r>
              <a:rPr lang="es-ES_tradnl" dirty="0" err="1"/>
              <a:t>title</a:t>
            </a:r>
            <a:endParaRPr lang="es-ES_tradnl" dirty="0"/>
          </a:p>
        </p:txBody>
      </p:sp>
      <p:sp>
        <p:nvSpPr>
          <p:cNvPr id="11" name="TextPlaceholder1"/>
          <p:cNvSpPr>
            <a:spLocks noGrp="1"/>
          </p:cNvSpPr>
          <p:nvPr>
            <p:ph type="body" sz="quarter" idx="12" hasCustomPrompt="1"/>
          </p:nvPr>
        </p:nvSpPr>
        <p:spPr>
          <a:xfrm>
            <a:off x="332308" y="1476000"/>
            <a:ext cx="4040400" cy="4752000"/>
          </a:xfrm>
          <a:prstGeom prst="rect">
            <a:avLst/>
          </a:prstGeom>
        </p:spPr>
        <p:txBody>
          <a:bodyPr/>
          <a:lstStyle>
            <a:lvl1pPr marL="164127" indent="-164127">
              <a:lnSpc>
                <a:spcPct val="100000"/>
              </a:lnSpc>
              <a:spcAft>
                <a:spcPts val="738"/>
              </a:spcAft>
              <a:buSzPct val="130000"/>
              <a:buFont typeface="Calibri" pitchFamily="34" charset="0"/>
              <a:buChar char="▪"/>
              <a:defRPr/>
            </a:lvl1pPr>
            <a:lvl2pPr marL="326789" indent="-162662">
              <a:lnSpc>
                <a:spcPct val="100000"/>
              </a:lnSpc>
              <a:spcAft>
                <a:spcPts val="738"/>
              </a:spcAft>
              <a:buFont typeface="Calibri" pitchFamily="34" charset="0"/>
              <a:buChar char="–"/>
              <a:defRPr/>
            </a:lvl2pPr>
            <a:lvl3pPr marL="499709" indent="-171455">
              <a:lnSpc>
                <a:spcPct val="100000"/>
              </a:lnSpc>
              <a:spcAft>
                <a:spcPts val="738"/>
              </a:spcAft>
              <a:buSzPct val="80000"/>
              <a:buFont typeface="Calibri" pitchFamily="34" charset="0"/>
              <a:buChar char="▪"/>
              <a:defRPr/>
            </a:lvl3pPr>
            <a:lvl4pPr marL="663836" indent="-164127">
              <a:lnSpc>
                <a:spcPct val="100000"/>
              </a:lnSpc>
              <a:spcAft>
                <a:spcPts val="738"/>
              </a:spcAft>
              <a:buSzPct val="70000"/>
              <a:buFont typeface="Calibri" pitchFamily="34" charset="0"/>
              <a:buChar char="–"/>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text</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p:txBody>
      </p:sp>
      <p:sp>
        <p:nvSpPr>
          <p:cNvPr id="12" name="PageNo"/>
          <p:cNvSpPr>
            <a:spLocks noGrp="1"/>
          </p:cNvSpPr>
          <p:nvPr>
            <p:ph type="sldNum" sz="quarter" idx="4"/>
          </p:nvPr>
        </p:nvSpPr>
        <p:spPr>
          <a:xfrm>
            <a:off x="8109670" y="324000"/>
            <a:ext cx="724234" cy="288000"/>
          </a:xfrm>
          <a:prstGeom prst="rect">
            <a:avLst/>
          </a:prstGeom>
        </p:spPr>
        <p:txBody>
          <a:bodyPr vert="horz" wrap="none" lIns="91440" tIns="45720" rIns="91440" bIns="45720" rtlCol="0" anchor="ctr"/>
          <a:lstStyle>
            <a:lvl1pPr algn="r">
              <a:defRPr sz="1015" b="1">
                <a:solidFill>
                  <a:schemeClr val="accent3"/>
                </a:solidFill>
              </a:defRPr>
            </a:lvl1pPr>
          </a:lstStyle>
          <a:p>
            <a:fld id="{E78626B2-E168-480E-BAE6-B60060C6AB83}" type="slidenum">
              <a:rPr lang="es-ES_tradnl" smtClean="0">
                <a:solidFill>
                  <a:srgbClr val="C4D0E9"/>
                </a:solidFill>
              </a:rPr>
              <a:pPr/>
              <a:t>‹#›</a:t>
            </a:fld>
            <a:endParaRPr lang="es-ES_tradnl" dirty="0">
              <a:solidFill>
                <a:srgbClr val="C4D0E9"/>
              </a:solidFill>
            </a:endParaRPr>
          </a:p>
        </p:txBody>
      </p:sp>
      <p:sp>
        <p:nvSpPr>
          <p:cNvPr id="8" name="CaptionR"/>
          <p:cNvSpPr>
            <a:spLocks noGrp="1"/>
          </p:cNvSpPr>
          <p:nvPr>
            <p:ph type="body" sz="quarter" idx="15" hasCustomPrompt="1"/>
          </p:nvPr>
        </p:nvSpPr>
        <p:spPr>
          <a:xfrm>
            <a:off x="4652308" y="1475999"/>
            <a:ext cx="4153846" cy="252000"/>
          </a:xfrm>
          <a:prstGeom prst="rect">
            <a:avLst/>
          </a:prstGeom>
        </p:spPr>
        <p:txBody>
          <a:bodyPr/>
          <a:lstStyle>
            <a:lvl1pPr marL="0" indent="0" algn="ctr">
              <a:lnSpc>
                <a:spcPct val="100000"/>
              </a:lnSpc>
              <a:spcAft>
                <a:spcPts val="738"/>
              </a:spcAft>
              <a:buFontTx/>
              <a:buNone/>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10" name="Header"/>
          <p:cNvSpPr>
            <a:spLocks noGrp="1"/>
          </p:cNvSpPr>
          <p:nvPr>
            <p:ph type="body" sz="quarter" idx="16"/>
          </p:nvPr>
        </p:nvSpPr>
        <p:spPr>
          <a:xfrm>
            <a:off x="332308" y="331200"/>
            <a:ext cx="2990769" cy="280800"/>
          </a:xfrm>
          <a:prstGeom prst="rect">
            <a:avLst/>
          </a:prstGeom>
        </p:spPr>
        <p:txBody>
          <a:bodyPr wrap="none" anchor="ctr" anchorCtr="0"/>
          <a:lstStyle>
            <a:lvl1pPr marL="0" indent="0">
              <a:lnSpc>
                <a:spcPct val="100000"/>
              </a:lnSpc>
              <a:buFontTx/>
              <a:buNone/>
              <a:defRPr sz="1015" b="1">
                <a:solidFill>
                  <a:schemeClr val="accent3"/>
                </a:solidFill>
              </a:defRPr>
            </a:lvl1pPr>
            <a:lvl2pPr marL="164127" indent="0">
              <a:buFontTx/>
              <a:buNone/>
              <a:defRPr/>
            </a:lvl2pPr>
            <a:lvl3pPr marL="328254" indent="0">
              <a:buFontTx/>
              <a:buNone/>
              <a:defRPr/>
            </a:lvl3pPr>
            <a:lvl4pPr marL="499709" indent="0">
              <a:buFontTx/>
              <a:buNone/>
              <a:defRPr/>
            </a:lvl4pPr>
            <a:lvl5pPr marL="663836" indent="0">
              <a:buFontTx/>
              <a:buNone/>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3" name="TableR"/>
          <p:cNvSpPr>
            <a:spLocks noGrp="1"/>
          </p:cNvSpPr>
          <p:nvPr>
            <p:ph type="tbl" sz="quarter" idx="13" hasCustomPrompt="1"/>
          </p:nvPr>
        </p:nvSpPr>
        <p:spPr>
          <a:xfrm>
            <a:off x="4685539" y="1872000"/>
            <a:ext cx="4120615" cy="4356000"/>
          </a:xfrm>
          <a:prstGeom prst="rect">
            <a:avLst/>
          </a:prstGeom>
        </p:spPr>
        <p:txBody>
          <a:bodyPr/>
          <a:lstStyle>
            <a:lvl1pPr>
              <a:lnSpc>
                <a:spcPct val="100000"/>
              </a:lnSpc>
              <a:spcAft>
                <a:spcPts val="738"/>
              </a:spcAft>
              <a:defRPr baseline="0"/>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a:t>
            </a:r>
            <a:r>
              <a:rPr lang="es-ES_tradnl" dirty="0" err="1"/>
              <a:t>table</a:t>
            </a:r>
            <a:r>
              <a:rPr lang="es-ES_tradnl" dirty="0"/>
              <a:t> </a:t>
            </a:r>
            <a:r>
              <a:rPr lang="es-ES_tradnl" dirty="0" err="1"/>
              <a:t>from</a:t>
            </a:r>
            <a:r>
              <a:rPr lang="es-ES_tradnl" dirty="0"/>
              <a:t> Excel (editable).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build</a:t>
            </a:r>
            <a:r>
              <a:rPr lang="es-ES_tradnl" dirty="0"/>
              <a:t> </a:t>
            </a:r>
            <a:r>
              <a:rPr lang="es-ES_tradnl" dirty="0" err="1"/>
              <a:t>an</a:t>
            </a:r>
            <a:r>
              <a:rPr lang="es-ES_tradnl" dirty="0"/>
              <a:t> </a:t>
            </a:r>
            <a:r>
              <a:rPr lang="es-ES_tradnl" dirty="0" err="1"/>
              <a:t>empty</a:t>
            </a:r>
            <a:r>
              <a:rPr lang="es-ES_tradnl" dirty="0"/>
              <a:t> </a:t>
            </a:r>
            <a:r>
              <a:rPr lang="es-ES_tradnl" dirty="0" err="1"/>
              <a:t>table</a:t>
            </a:r>
            <a:r>
              <a:rPr lang="es-ES_tradnl" dirty="0"/>
              <a:t> in PPT (</a:t>
            </a:r>
            <a:r>
              <a:rPr lang="es-ES_tradnl" dirty="0" err="1"/>
              <a:t>you</a:t>
            </a:r>
            <a:r>
              <a:rPr lang="es-ES_tradnl" dirty="0"/>
              <a:t> can </a:t>
            </a:r>
            <a:r>
              <a:rPr lang="es-ES_tradnl" dirty="0" err="1"/>
              <a:t>specify</a:t>
            </a:r>
            <a:r>
              <a:rPr lang="es-ES_tradnl" dirty="0"/>
              <a:t> </a:t>
            </a:r>
            <a:r>
              <a:rPr lang="es-ES_tradnl" dirty="0" err="1"/>
              <a:t>number</a:t>
            </a:r>
            <a:r>
              <a:rPr lang="es-ES_tradnl" dirty="0"/>
              <a:t> of </a:t>
            </a:r>
            <a:r>
              <a:rPr lang="es-ES_tradnl" dirty="0" err="1"/>
              <a:t>columns</a:t>
            </a:r>
            <a:r>
              <a:rPr lang="es-ES_tradnl" dirty="0"/>
              <a:t> and </a:t>
            </a:r>
            <a:r>
              <a:rPr lang="es-ES_tradnl" dirty="0" err="1"/>
              <a:t>rows</a:t>
            </a:r>
            <a:r>
              <a:rPr lang="es-ES_tradnl" dirty="0"/>
              <a:t>)</a:t>
            </a:r>
          </a:p>
        </p:txBody>
      </p:sp>
      <p:sp>
        <p:nvSpPr>
          <p:cNvPr id="14" name="Source"/>
          <p:cNvSpPr>
            <a:spLocks noGrp="1"/>
          </p:cNvSpPr>
          <p:nvPr>
            <p:ph type="body" sz="quarter" idx="14"/>
          </p:nvPr>
        </p:nvSpPr>
        <p:spPr>
          <a:xfrm>
            <a:off x="2714755" y="6271774"/>
            <a:ext cx="4915561" cy="482310"/>
          </a:xfrm>
          <a:prstGeom prst="rect">
            <a:avLst/>
          </a:prstGeom>
        </p:spPr>
        <p:txBody>
          <a:bodyPr bIns="46800" anchor="b" anchorCtr="0"/>
          <a:lstStyle>
            <a:lvl1pPr marL="168524" indent="-168524" algn="l" rtl="0" fontAlgn="base">
              <a:lnSpc>
                <a:spcPct val="100000"/>
              </a:lnSpc>
              <a:spcBef>
                <a:spcPct val="0"/>
              </a:spcBef>
              <a:spcAft>
                <a:spcPts val="369"/>
              </a:spcAft>
              <a:buFontTx/>
              <a:buNone/>
              <a:defRPr lang="en-GB" sz="831" i="1" kern="1200" dirty="0">
                <a:solidFill>
                  <a:schemeClr val="accent1">
                    <a:lumMod val="75000"/>
                  </a:schemeClr>
                </a:solidFill>
                <a:latin typeface="Arial" charset="0"/>
                <a:ea typeface="ＭＳ Ｐゴシック" charset="-128"/>
                <a:cs typeface="+mn-cs"/>
              </a:defRPr>
            </a:lvl1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amp; Text">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332308" y="666000"/>
            <a:ext cx="8507077" cy="756000"/>
          </a:xfrm>
          <a:prstGeom prst="rect">
            <a:avLst/>
          </a:prstGeom>
        </p:spPr>
        <p:txBody>
          <a:bodyPr vert="horz" lIns="91440" tIns="45720" rIns="91440" bIns="45720" rtlCol="0" anchor="ctr">
            <a:noAutofit/>
          </a:bodyPr>
          <a:lstStyle/>
          <a:p>
            <a:r>
              <a:rPr lang="es-ES_tradnl" dirty="0" err="1"/>
              <a:t>Click</a:t>
            </a:r>
            <a:r>
              <a:rPr lang="es-ES_tradnl" dirty="0"/>
              <a:t> to </a:t>
            </a:r>
            <a:r>
              <a:rPr lang="es-ES_tradnl" dirty="0" err="1"/>
              <a:t>add</a:t>
            </a:r>
            <a:r>
              <a:rPr lang="es-ES_tradnl" dirty="0"/>
              <a:t> </a:t>
            </a:r>
            <a:r>
              <a:rPr lang="es-ES_tradnl" dirty="0" err="1"/>
              <a:t>title</a:t>
            </a:r>
            <a:endParaRPr lang="es-ES_tradnl" dirty="0"/>
          </a:p>
        </p:txBody>
      </p:sp>
      <p:sp>
        <p:nvSpPr>
          <p:cNvPr id="11" name="TextPlaceholder1"/>
          <p:cNvSpPr>
            <a:spLocks noGrp="1"/>
          </p:cNvSpPr>
          <p:nvPr>
            <p:ph type="body" sz="quarter" idx="12" hasCustomPrompt="1"/>
          </p:nvPr>
        </p:nvSpPr>
        <p:spPr>
          <a:xfrm>
            <a:off x="4891926" y="1484313"/>
            <a:ext cx="3928224" cy="4752000"/>
          </a:xfrm>
          <a:prstGeom prst="rect">
            <a:avLst/>
          </a:prstGeom>
        </p:spPr>
        <p:txBody>
          <a:bodyPr/>
          <a:lstStyle>
            <a:lvl1pPr marL="164127" indent="-164127">
              <a:lnSpc>
                <a:spcPct val="100000"/>
              </a:lnSpc>
              <a:spcAft>
                <a:spcPts val="738"/>
              </a:spcAft>
              <a:buSzPct val="130000"/>
              <a:buFont typeface="Calibri" pitchFamily="34" charset="0"/>
              <a:buChar char="▪"/>
              <a:defRPr/>
            </a:lvl1pPr>
            <a:lvl2pPr marL="326789" indent="-162662">
              <a:lnSpc>
                <a:spcPct val="100000"/>
              </a:lnSpc>
              <a:spcAft>
                <a:spcPts val="738"/>
              </a:spcAft>
              <a:buFont typeface="Calibri" pitchFamily="34" charset="0"/>
              <a:buChar char="–"/>
              <a:defRPr/>
            </a:lvl2pPr>
            <a:lvl3pPr marL="499709" indent="-171455">
              <a:lnSpc>
                <a:spcPct val="100000"/>
              </a:lnSpc>
              <a:spcAft>
                <a:spcPts val="738"/>
              </a:spcAft>
              <a:buSzPct val="80000"/>
              <a:buFont typeface="Calibri" pitchFamily="34" charset="0"/>
              <a:buChar char="▪"/>
              <a:defRPr/>
            </a:lvl3pPr>
            <a:lvl4pPr marL="663836" indent="-164127">
              <a:lnSpc>
                <a:spcPct val="100000"/>
              </a:lnSpc>
              <a:spcAft>
                <a:spcPts val="738"/>
              </a:spcAft>
              <a:buSzPct val="70000"/>
              <a:buFont typeface="Calibri" pitchFamily="34" charset="0"/>
              <a:buChar char="–"/>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text</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p:txBody>
      </p:sp>
      <p:sp>
        <p:nvSpPr>
          <p:cNvPr id="12" name="PageNo"/>
          <p:cNvSpPr>
            <a:spLocks noGrp="1"/>
          </p:cNvSpPr>
          <p:nvPr>
            <p:ph type="sldNum" sz="quarter" idx="4"/>
          </p:nvPr>
        </p:nvSpPr>
        <p:spPr>
          <a:xfrm>
            <a:off x="8109670" y="324000"/>
            <a:ext cx="724234" cy="288000"/>
          </a:xfrm>
          <a:prstGeom prst="rect">
            <a:avLst/>
          </a:prstGeom>
        </p:spPr>
        <p:txBody>
          <a:bodyPr vert="horz" wrap="none" lIns="91440" tIns="45720" rIns="91440" bIns="45720" rtlCol="0" anchor="ctr"/>
          <a:lstStyle>
            <a:lvl1pPr algn="r">
              <a:defRPr sz="1015" b="1">
                <a:solidFill>
                  <a:schemeClr val="accent3"/>
                </a:solidFill>
              </a:defRPr>
            </a:lvl1pPr>
          </a:lstStyle>
          <a:p>
            <a:fld id="{E78626B2-E168-480E-BAE6-B60060C6AB83}" type="slidenum">
              <a:rPr lang="es-ES_tradnl" smtClean="0">
                <a:solidFill>
                  <a:srgbClr val="C4D0E9"/>
                </a:solidFill>
              </a:rPr>
              <a:pPr/>
              <a:t>‹#›</a:t>
            </a:fld>
            <a:endParaRPr lang="es-ES_tradnl" dirty="0">
              <a:solidFill>
                <a:srgbClr val="C4D0E9"/>
              </a:solidFill>
            </a:endParaRPr>
          </a:p>
        </p:txBody>
      </p:sp>
      <p:sp>
        <p:nvSpPr>
          <p:cNvPr id="8" name="CaptionR"/>
          <p:cNvSpPr>
            <a:spLocks noGrp="1"/>
          </p:cNvSpPr>
          <p:nvPr>
            <p:ph type="body" sz="quarter" idx="15" hasCustomPrompt="1"/>
          </p:nvPr>
        </p:nvSpPr>
        <p:spPr>
          <a:xfrm>
            <a:off x="364553" y="1485779"/>
            <a:ext cx="4307660" cy="252000"/>
          </a:xfrm>
          <a:prstGeom prst="rect">
            <a:avLst/>
          </a:prstGeom>
        </p:spPr>
        <p:txBody>
          <a:bodyPr/>
          <a:lstStyle>
            <a:lvl1pPr marL="0" indent="0" algn="ctr">
              <a:lnSpc>
                <a:spcPct val="100000"/>
              </a:lnSpc>
              <a:spcAft>
                <a:spcPts val="738"/>
              </a:spcAft>
              <a:buFontTx/>
              <a:buNone/>
              <a:defRPr b="1"/>
            </a:lvl1pPr>
            <a:lvl2pPr>
              <a:lnSpc>
                <a:spcPct val="100000"/>
              </a:lnSpc>
              <a:spcAft>
                <a:spcPts val="738"/>
              </a:spcAft>
              <a:defRPr/>
            </a:lvl2pPr>
            <a:lvl3pPr>
              <a:lnSpc>
                <a:spcPct val="100000"/>
              </a:lnSpc>
              <a:spcAft>
                <a:spcPts val="738"/>
              </a:spcAft>
              <a:defRPr/>
            </a:lvl3pPr>
            <a:lvl4pPr>
              <a:lnSpc>
                <a:spcPct val="100000"/>
              </a:lnSpc>
              <a:spcAft>
                <a:spcPts val="738"/>
              </a:spcAft>
              <a:defRPr/>
            </a:lvl4pPr>
            <a:lvl5pPr marL="663836" indent="0">
              <a:buNone/>
              <a:defRPr/>
            </a:lvl5pPr>
          </a:lstStyle>
          <a:p>
            <a:pPr lvl="0"/>
            <a:r>
              <a:rPr lang="es-ES_tradnl" dirty="0" err="1"/>
              <a:t>Click</a:t>
            </a:r>
            <a:r>
              <a:rPr lang="es-ES_tradnl" dirty="0"/>
              <a:t> to </a:t>
            </a:r>
            <a:r>
              <a:rPr lang="es-ES_tradnl" dirty="0" err="1"/>
              <a:t>add</a:t>
            </a:r>
            <a:r>
              <a:rPr lang="es-ES_tradnl" dirty="0"/>
              <a:t> </a:t>
            </a:r>
            <a:r>
              <a:rPr lang="es-ES_tradnl" dirty="0" err="1"/>
              <a:t>caption</a:t>
            </a:r>
            <a:r>
              <a:rPr lang="es-ES_tradnl" dirty="0"/>
              <a:t> </a:t>
            </a:r>
            <a:r>
              <a:rPr lang="es-ES_tradnl" dirty="0" err="1"/>
              <a:t>here</a:t>
            </a:r>
            <a:endParaRPr lang="es-ES_tradnl" dirty="0"/>
          </a:p>
        </p:txBody>
      </p:sp>
      <p:sp>
        <p:nvSpPr>
          <p:cNvPr id="10" name="Header"/>
          <p:cNvSpPr>
            <a:spLocks noGrp="1"/>
          </p:cNvSpPr>
          <p:nvPr>
            <p:ph type="body" sz="quarter" idx="16"/>
          </p:nvPr>
        </p:nvSpPr>
        <p:spPr>
          <a:xfrm>
            <a:off x="332308" y="331200"/>
            <a:ext cx="2990769" cy="280800"/>
          </a:xfrm>
          <a:prstGeom prst="rect">
            <a:avLst/>
          </a:prstGeom>
        </p:spPr>
        <p:txBody>
          <a:bodyPr wrap="none" anchor="ctr" anchorCtr="0"/>
          <a:lstStyle>
            <a:lvl1pPr marL="0" indent="0">
              <a:lnSpc>
                <a:spcPct val="100000"/>
              </a:lnSpc>
              <a:buFontTx/>
              <a:buNone/>
              <a:defRPr sz="1015" b="1">
                <a:solidFill>
                  <a:schemeClr val="accent3"/>
                </a:solidFill>
              </a:defRPr>
            </a:lvl1pPr>
            <a:lvl2pPr marL="164127" indent="0">
              <a:buFontTx/>
              <a:buNone/>
              <a:defRPr/>
            </a:lvl2pPr>
            <a:lvl3pPr marL="328254" indent="0">
              <a:buFontTx/>
              <a:buNone/>
              <a:defRPr/>
            </a:lvl3pPr>
            <a:lvl4pPr marL="499709" indent="0">
              <a:buFontTx/>
              <a:buNone/>
              <a:defRPr/>
            </a:lvl4pPr>
            <a:lvl5pPr marL="663836" indent="0">
              <a:buFontTx/>
              <a:buNone/>
              <a:defRPr/>
            </a:lvl5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3" name="TableR"/>
          <p:cNvSpPr>
            <a:spLocks noGrp="1"/>
          </p:cNvSpPr>
          <p:nvPr>
            <p:ph type="tbl" sz="quarter" idx="13" hasCustomPrompt="1"/>
          </p:nvPr>
        </p:nvSpPr>
        <p:spPr>
          <a:xfrm>
            <a:off x="461313" y="1881780"/>
            <a:ext cx="4120615" cy="4356000"/>
          </a:xfrm>
          <a:prstGeom prst="rect">
            <a:avLst/>
          </a:prstGeom>
        </p:spPr>
        <p:txBody>
          <a:bodyPr/>
          <a:lstStyle>
            <a:lvl1pPr>
              <a:lnSpc>
                <a:spcPct val="100000"/>
              </a:lnSpc>
              <a:spcAft>
                <a:spcPts val="738"/>
              </a:spcAft>
              <a:defRPr baseline="0"/>
            </a:lvl1pPr>
          </a:lstStyle>
          <a:p>
            <a:r>
              <a:rPr lang="es-ES_tradnl" dirty="0" err="1"/>
              <a:t>Click</a:t>
            </a:r>
            <a:r>
              <a:rPr lang="es-ES_tradnl" dirty="0"/>
              <a:t> </a:t>
            </a:r>
            <a:r>
              <a:rPr lang="es-ES_tradnl" dirty="0" err="1"/>
              <a:t>on</a:t>
            </a:r>
            <a:r>
              <a:rPr lang="es-ES_tradnl" dirty="0"/>
              <a:t> </a:t>
            </a:r>
            <a:r>
              <a:rPr lang="es-ES_tradnl" dirty="0" err="1"/>
              <a:t>this</a:t>
            </a:r>
            <a:r>
              <a:rPr lang="es-ES_tradnl" dirty="0"/>
              <a:t> </a:t>
            </a:r>
            <a:r>
              <a:rPr lang="es-ES_tradnl" dirty="0" err="1"/>
              <a:t>bullet</a:t>
            </a:r>
            <a:r>
              <a:rPr lang="es-ES_tradnl" dirty="0"/>
              <a:t> and </a:t>
            </a:r>
            <a:r>
              <a:rPr lang="es-ES_tradnl" dirty="0" err="1"/>
              <a:t>press</a:t>
            </a:r>
            <a:r>
              <a:rPr lang="es-ES_tradnl" dirty="0"/>
              <a:t> </a:t>
            </a:r>
            <a:r>
              <a:rPr lang="es-ES_tradnl" dirty="0" err="1"/>
              <a:t>Ctrl+V</a:t>
            </a:r>
            <a:r>
              <a:rPr lang="es-ES_tradnl" dirty="0"/>
              <a:t> to paste a </a:t>
            </a:r>
            <a:r>
              <a:rPr lang="es-ES_tradnl" dirty="0" err="1"/>
              <a:t>table</a:t>
            </a:r>
            <a:r>
              <a:rPr lang="es-ES_tradnl" dirty="0"/>
              <a:t> </a:t>
            </a:r>
            <a:r>
              <a:rPr lang="es-ES_tradnl" dirty="0" err="1"/>
              <a:t>from</a:t>
            </a:r>
            <a:r>
              <a:rPr lang="es-ES_tradnl" dirty="0"/>
              <a:t> Excel (editable). </a:t>
            </a:r>
            <a:r>
              <a:rPr lang="es-ES_tradnl" dirty="0" err="1"/>
              <a:t>Click</a:t>
            </a:r>
            <a:r>
              <a:rPr lang="es-ES_tradnl" dirty="0"/>
              <a:t> </a:t>
            </a:r>
            <a:r>
              <a:rPr lang="es-ES_tradnl" dirty="0" err="1"/>
              <a:t>on</a:t>
            </a:r>
            <a:r>
              <a:rPr lang="es-ES_tradnl" dirty="0"/>
              <a:t> </a:t>
            </a:r>
            <a:r>
              <a:rPr lang="es-ES_tradnl" dirty="0" err="1"/>
              <a:t>the</a:t>
            </a:r>
            <a:r>
              <a:rPr lang="es-ES_tradnl" dirty="0"/>
              <a:t> </a:t>
            </a:r>
            <a:r>
              <a:rPr lang="es-ES_tradnl" dirty="0" err="1"/>
              <a:t>icon</a:t>
            </a:r>
            <a:r>
              <a:rPr lang="es-ES_tradnl" dirty="0"/>
              <a:t> to </a:t>
            </a:r>
            <a:r>
              <a:rPr lang="es-ES_tradnl" dirty="0" err="1"/>
              <a:t>build</a:t>
            </a:r>
            <a:r>
              <a:rPr lang="es-ES_tradnl" dirty="0"/>
              <a:t> </a:t>
            </a:r>
            <a:r>
              <a:rPr lang="es-ES_tradnl" dirty="0" err="1"/>
              <a:t>an</a:t>
            </a:r>
            <a:r>
              <a:rPr lang="es-ES_tradnl" dirty="0"/>
              <a:t> </a:t>
            </a:r>
            <a:r>
              <a:rPr lang="es-ES_tradnl" dirty="0" err="1"/>
              <a:t>empty</a:t>
            </a:r>
            <a:r>
              <a:rPr lang="es-ES_tradnl" dirty="0"/>
              <a:t> </a:t>
            </a:r>
            <a:r>
              <a:rPr lang="es-ES_tradnl" dirty="0" err="1"/>
              <a:t>table</a:t>
            </a:r>
            <a:r>
              <a:rPr lang="es-ES_tradnl" dirty="0"/>
              <a:t> in PPT (</a:t>
            </a:r>
            <a:r>
              <a:rPr lang="es-ES_tradnl" dirty="0" err="1"/>
              <a:t>you</a:t>
            </a:r>
            <a:r>
              <a:rPr lang="es-ES_tradnl" dirty="0"/>
              <a:t> can </a:t>
            </a:r>
            <a:r>
              <a:rPr lang="es-ES_tradnl" dirty="0" err="1"/>
              <a:t>specify</a:t>
            </a:r>
            <a:r>
              <a:rPr lang="es-ES_tradnl" dirty="0"/>
              <a:t> </a:t>
            </a:r>
            <a:r>
              <a:rPr lang="es-ES_tradnl" dirty="0" err="1"/>
              <a:t>number</a:t>
            </a:r>
            <a:r>
              <a:rPr lang="es-ES_tradnl" dirty="0"/>
              <a:t> of </a:t>
            </a:r>
            <a:r>
              <a:rPr lang="es-ES_tradnl" dirty="0" err="1"/>
              <a:t>columns</a:t>
            </a:r>
            <a:r>
              <a:rPr lang="es-ES_tradnl" dirty="0"/>
              <a:t> and </a:t>
            </a:r>
            <a:r>
              <a:rPr lang="es-ES_tradnl" dirty="0" err="1"/>
              <a:t>rows</a:t>
            </a:r>
            <a:r>
              <a:rPr lang="es-ES_tradnl" dirty="0"/>
              <a:t>)</a:t>
            </a:r>
          </a:p>
        </p:txBody>
      </p:sp>
      <p:sp>
        <p:nvSpPr>
          <p:cNvPr id="14" name="Source"/>
          <p:cNvSpPr>
            <a:spLocks noGrp="1"/>
          </p:cNvSpPr>
          <p:nvPr>
            <p:ph type="body" sz="quarter" idx="14"/>
          </p:nvPr>
        </p:nvSpPr>
        <p:spPr>
          <a:xfrm>
            <a:off x="2714755" y="6271774"/>
            <a:ext cx="4915561" cy="482310"/>
          </a:xfrm>
          <a:prstGeom prst="rect">
            <a:avLst/>
          </a:prstGeom>
        </p:spPr>
        <p:txBody>
          <a:bodyPr bIns="46800" anchor="b" anchorCtr="0"/>
          <a:lstStyle>
            <a:lvl1pPr marL="168524" indent="-168524" algn="l" rtl="0" fontAlgn="base">
              <a:lnSpc>
                <a:spcPct val="100000"/>
              </a:lnSpc>
              <a:spcBef>
                <a:spcPct val="0"/>
              </a:spcBef>
              <a:spcAft>
                <a:spcPts val="369"/>
              </a:spcAft>
              <a:buFontTx/>
              <a:buNone/>
              <a:defRPr lang="en-GB" sz="831" i="1" kern="1200" dirty="0">
                <a:solidFill>
                  <a:schemeClr val="accent1">
                    <a:lumMod val="75000"/>
                  </a:schemeClr>
                </a:solidFill>
                <a:latin typeface="Arial" charset="0"/>
                <a:ea typeface="ＭＳ Ｐゴシック" charset="-128"/>
                <a:cs typeface="+mn-cs"/>
              </a:defRPr>
            </a:lvl1pPr>
          </a:lstStyle>
          <a:p>
            <a:pPr lvl="0"/>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Tree>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7204"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sp>
        <p:nvSpPr>
          <p:cNvPr id="12" name="PageNo"/>
          <p:cNvSpPr>
            <a:spLocks noGrp="1"/>
          </p:cNvSpPr>
          <p:nvPr>
            <p:ph type="sldNum" sz="quarter" idx="4"/>
          </p:nvPr>
        </p:nvSpPr>
        <p:spPr>
          <a:xfrm>
            <a:off x="8109670" y="324000"/>
            <a:ext cx="724234" cy="288000"/>
          </a:xfrm>
          <a:prstGeom prst="rect">
            <a:avLst/>
          </a:prstGeom>
        </p:spPr>
        <p:txBody>
          <a:bodyPr vert="horz" wrap="none" lIns="91440" tIns="45720" rIns="91440" bIns="45720" rtlCol="0" anchor="ctr"/>
          <a:lstStyle>
            <a:lvl1pPr algn="r">
              <a:defRPr sz="1015" b="1">
                <a:solidFill>
                  <a:schemeClr val="accent3"/>
                </a:solidFill>
              </a:defRPr>
            </a:lvl1pPr>
          </a:lstStyle>
          <a:p>
            <a:fld id="{E78626B2-E168-480E-BAE6-B60060C6AB83}" type="slidenum">
              <a:rPr lang="es-ES_tradnl" smtClean="0">
                <a:solidFill>
                  <a:srgbClr val="C4D0E9"/>
                </a:solidFill>
              </a:rPr>
              <a:pPr/>
              <a:t>‹#›</a:t>
            </a:fld>
            <a:endParaRPr lang="es-ES_tradnl" dirty="0">
              <a:solidFill>
                <a:srgbClr val="C4D0E9"/>
              </a:solidFill>
            </a:endParaRPr>
          </a:p>
        </p:txBody>
      </p:sp>
      <p:sp>
        <p:nvSpPr>
          <p:cNvPr id="2" name="Mask"/>
          <p:cNvSpPr/>
          <p:nvPr userDrawn="1"/>
        </p:nvSpPr>
        <p:spPr>
          <a:xfrm>
            <a:off x="285008" y="1353787"/>
            <a:ext cx="8594082" cy="2137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1662" dirty="0">
              <a:solidFill>
                <a:srgbClr val="FFFFFF"/>
              </a:solidFill>
            </a:endParaRPr>
          </a:p>
        </p:txBody>
      </p:sp>
      <p:sp>
        <p:nvSpPr>
          <p:cNvPr id="7" name="Header"/>
          <p:cNvSpPr>
            <a:spLocks noGrp="1"/>
          </p:cNvSpPr>
          <p:nvPr>
            <p:ph type="body" sz="quarter" idx="15" hasCustomPrompt="1"/>
          </p:nvPr>
        </p:nvSpPr>
        <p:spPr>
          <a:xfrm>
            <a:off x="332308" y="331200"/>
            <a:ext cx="2990769" cy="280800"/>
          </a:xfrm>
          <a:prstGeom prst="rect">
            <a:avLst/>
          </a:prstGeom>
        </p:spPr>
        <p:txBody>
          <a:bodyPr wrap="none" anchor="ctr" anchorCtr="0"/>
          <a:lstStyle>
            <a:lvl1pPr marL="0" indent="0">
              <a:lnSpc>
                <a:spcPct val="100000"/>
              </a:lnSpc>
              <a:buFontTx/>
              <a:buNone/>
              <a:defRPr sz="1015" b="1">
                <a:solidFill>
                  <a:schemeClr val="accent3"/>
                </a:solidFill>
              </a:defRPr>
            </a:lvl1pPr>
            <a:lvl2pPr marL="164127" indent="0">
              <a:buFontTx/>
              <a:buNone/>
              <a:defRPr/>
            </a:lvl2pPr>
            <a:lvl3pPr marL="328254" indent="0">
              <a:buFontTx/>
              <a:buNone/>
              <a:defRPr/>
            </a:lvl3pPr>
            <a:lvl4pPr marL="499709" indent="0">
              <a:buFontTx/>
              <a:buNone/>
              <a:defRPr/>
            </a:lvl4pPr>
            <a:lvl5pPr marL="663836" indent="0">
              <a:buFontTx/>
              <a:buNone/>
              <a:defRPr/>
            </a:lvl5pPr>
          </a:lstStyle>
          <a:p>
            <a:pPr lvl="0"/>
            <a:r>
              <a:rPr lang="es-ES_tradnl" dirty="0" err="1"/>
              <a:t>Click</a:t>
            </a:r>
            <a:r>
              <a:rPr lang="es-ES_tradnl" dirty="0"/>
              <a:t> to </a:t>
            </a:r>
            <a:r>
              <a:rPr lang="es-ES_tradnl" dirty="0" err="1"/>
              <a:t>add</a:t>
            </a:r>
            <a:r>
              <a:rPr lang="es-ES_tradnl" dirty="0"/>
              <a:t> </a:t>
            </a:r>
            <a:r>
              <a:rPr lang="es-ES_tradnl" dirty="0" err="1"/>
              <a:t>text</a:t>
            </a:r>
            <a:endParaRPr lang="es-ES_tradnl" dirty="0"/>
          </a:p>
        </p:txBody>
      </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9B3398E-200C-471A-9853-D0794ECCD117}" type="datetimeFigureOut">
              <a:rPr lang="es-ES_tradnl" smtClean="0"/>
              <a:t>2/4/17</a:t>
            </a:fld>
            <a:endParaRPr lang="es-ES_tradnl"/>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s-ES_tradnl"/>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CC130CD-A530-4DD8-BB24-14632A0E853B}" type="slidenum">
              <a:rPr lang="es-ES_tradnl" smtClean="0"/>
              <a:t>‹#›</a:t>
            </a:fld>
            <a:endParaRPr lang="es-ES_tradnl"/>
          </a:p>
        </p:txBody>
      </p:sp>
    </p:spTree>
    <p:extLst>
      <p:ext uri="{BB962C8B-B14F-4D97-AF65-F5344CB8AC3E}">
        <p14:creationId xmlns:p14="http://schemas.microsoft.com/office/powerpoint/2010/main" val="394504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99B3398E-200C-471A-9853-D0794ECCD117}" type="datetimeFigureOut">
              <a:rPr lang="es-ES_tradnl" smtClean="0"/>
              <a:t>2/4/17</a:t>
            </a:fld>
            <a:endParaRPr lang="es-ES_tradnl"/>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s-ES_tradnl"/>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CC130CD-A530-4DD8-BB24-14632A0E853B}" type="slidenum">
              <a:rPr lang="es-ES_tradnl" smtClean="0"/>
              <a:t>‹#›</a:t>
            </a:fld>
            <a:endParaRPr lang="es-ES_tradnl"/>
          </a:p>
        </p:txBody>
      </p:sp>
    </p:spTree>
    <p:extLst>
      <p:ext uri="{BB962C8B-B14F-4D97-AF65-F5344CB8AC3E}">
        <p14:creationId xmlns:p14="http://schemas.microsoft.com/office/powerpoint/2010/main" val="37759830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99B3398E-200C-471A-9853-D0794ECCD117}" type="datetimeFigureOut">
              <a:rPr lang="es-ES_tradnl" smtClean="0"/>
              <a:t>2/4/17</a:t>
            </a:fld>
            <a:endParaRPr lang="es-ES_tradnl"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s-ES_tradnl"/>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CC130CD-A530-4DD8-BB24-14632A0E853B}" type="slidenum">
              <a:rPr lang="es-ES_tradnl" smtClean="0"/>
              <a:t>‹#›</a:t>
            </a:fld>
            <a:endParaRPr lang="es-ES_tradnl"/>
          </a:p>
        </p:txBody>
      </p:sp>
    </p:spTree>
    <p:extLst>
      <p:ext uri="{BB962C8B-B14F-4D97-AF65-F5344CB8AC3E}">
        <p14:creationId xmlns:p14="http://schemas.microsoft.com/office/powerpoint/2010/main" val="388910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9B3398E-200C-471A-9853-D0794ECCD117}" type="datetimeFigureOut">
              <a:rPr lang="es-ES_tradnl" smtClean="0"/>
              <a:t>2/4/17</a:t>
            </a:fld>
            <a:endParaRPr lang="es-ES_tradnl"/>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_tradnl"/>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CC130CD-A530-4DD8-BB24-14632A0E853B}" type="slidenum">
              <a:rPr lang="es-ES_tradnl" smtClean="0"/>
              <a:t>‹#›</a:t>
            </a:fld>
            <a:endParaRPr lang="es-ES_tradnl"/>
          </a:p>
        </p:txBody>
      </p:sp>
    </p:spTree>
    <p:extLst>
      <p:ext uri="{BB962C8B-B14F-4D97-AF65-F5344CB8AC3E}">
        <p14:creationId xmlns:p14="http://schemas.microsoft.com/office/powerpoint/2010/main" val="3091175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9B3398E-200C-471A-9853-D0794ECCD117}" type="datetimeFigureOut">
              <a:rPr lang="es-ES_tradnl" smtClean="0"/>
              <a:t>2/4/17</a:t>
            </a:fld>
            <a:endParaRPr lang="es-ES_tradnl"/>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_tradnl"/>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CC130CD-A530-4DD8-BB24-14632A0E853B}" type="slidenum">
              <a:rPr lang="es-ES_tradnl" smtClean="0"/>
              <a:t>‹#›</a:t>
            </a:fld>
            <a:endParaRPr lang="es-ES_tradnl"/>
          </a:p>
        </p:txBody>
      </p:sp>
    </p:spTree>
    <p:extLst>
      <p:ext uri="{BB962C8B-B14F-4D97-AF65-F5344CB8AC3E}">
        <p14:creationId xmlns:p14="http://schemas.microsoft.com/office/powerpoint/2010/main" val="36943264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20" Type="http://schemas.openxmlformats.org/officeDocument/2006/relationships/slideLayout" Target="../slideLayouts/slideLayout44.xml"/><Relationship Id="rId21" Type="http://schemas.openxmlformats.org/officeDocument/2006/relationships/slideLayout" Target="../slideLayouts/slideLayout45.xml"/><Relationship Id="rId22" Type="http://schemas.openxmlformats.org/officeDocument/2006/relationships/slideLayout" Target="../slideLayouts/slideLayout46.xml"/><Relationship Id="rId23" Type="http://schemas.openxmlformats.org/officeDocument/2006/relationships/theme" Target="../theme/theme3.xml"/><Relationship Id="rId24" Type="http://schemas.openxmlformats.org/officeDocument/2006/relationships/vmlDrawing" Target="../drawings/vmlDrawing1.vml"/><Relationship Id="rId25" Type="http://schemas.openxmlformats.org/officeDocument/2006/relationships/tags" Target="../tags/tag1.xml"/><Relationship Id="rId26" Type="http://schemas.openxmlformats.org/officeDocument/2006/relationships/oleObject" Target="../embeddings/oleObject1.bin"/><Relationship Id="rId27" Type="http://schemas.openxmlformats.org/officeDocument/2006/relationships/image" Target="../media/image3.emf"/><Relationship Id="rId10" Type="http://schemas.openxmlformats.org/officeDocument/2006/relationships/slideLayout" Target="../slideLayouts/slideLayout34.xml"/><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slideLayout" Target="../slideLayouts/slideLayout38.xml"/><Relationship Id="rId15" Type="http://schemas.openxmlformats.org/officeDocument/2006/relationships/slideLayout" Target="../slideLayouts/slideLayout39.xml"/><Relationship Id="rId16" Type="http://schemas.openxmlformats.org/officeDocument/2006/relationships/slideLayout" Target="../slideLayouts/slideLayout40.xml"/><Relationship Id="rId17" Type="http://schemas.openxmlformats.org/officeDocument/2006/relationships/slideLayout" Target="../slideLayouts/slideLayout41.xml"/><Relationship Id="rId18" Type="http://schemas.openxmlformats.org/officeDocument/2006/relationships/slideLayout" Target="../slideLayouts/slideLayout42.xml"/><Relationship Id="rId19" Type="http://schemas.openxmlformats.org/officeDocument/2006/relationships/slideLayout" Target="../slideLayouts/slideLayout4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7"/>
          <p:cNvSpPr txBox="1">
            <a:spLocks/>
          </p:cNvSpPr>
          <p:nvPr userDrawn="1"/>
        </p:nvSpPr>
        <p:spPr>
          <a:xfrm>
            <a:off x="7971996" y="6558421"/>
            <a:ext cx="792088" cy="252000"/>
          </a:xfrm>
          <a:prstGeom prst="rect">
            <a:avLst/>
          </a:prstGeom>
        </p:spPr>
        <p:txBody>
          <a:bodyPr vert="horz" lIns="0" tIns="0" rIns="0" bIns="0" rtlCol="0" anchor="ctr" anchorCtr="0"/>
          <a:lstStyle>
            <a:defPPr>
              <a:defRPr lang="en-US"/>
            </a:defPPr>
            <a:lvl1pPr marL="0" algn="r"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CC1D26-A9BD-4BDE-BDD9-08EDBAE96860}" type="slidenum">
              <a:rPr lang="en-GB" smtClean="0">
                <a:latin typeface="Arial"/>
              </a:rPr>
              <a:pPr/>
              <a:t>‹#›</a:t>
            </a:fld>
            <a:endParaRPr lang="en-GB" dirty="0">
              <a:latin typeface="Arial"/>
            </a:endParaRPr>
          </a:p>
        </p:txBody>
      </p:sp>
    </p:spTree>
    <p:extLst>
      <p:ext uri="{BB962C8B-B14F-4D97-AF65-F5344CB8AC3E}">
        <p14:creationId xmlns:p14="http://schemas.microsoft.com/office/powerpoint/2010/main" val="29510216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7"/>
          <p:cNvSpPr txBox="1">
            <a:spLocks/>
          </p:cNvSpPr>
          <p:nvPr userDrawn="1"/>
        </p:nvSpPr>
        <p:spPr>
          <a:xfrm>
            <a:off x="7971996" y="6407835"/>
            <a:ext cx="792088" cy="252000"/>
          </a:xfrm>
          <a:prstGeom prst="rect">
            <a:avLst/>
          </a:prstGeom>
        </p:spPr>
        <p:txBody>
          <a:bodyPr vert="horz" lIns="0" tIns="0" rIns="0" bIns="0" rtlCol="0" anchor="ctr" anchorCtr="0"/>
          <a:lstStyle>
            <a:defPPr>
              <a:defRPr lang="en-US"/>
            </a:defPPr>
            <a:lvl1pPr marL="0" algn="r"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CC1D26-A9BD-4BDE-BDD9-08EDBAE96860}" type="slidenum">
              <a:rPr lang="en-GB" smtClean="0">
                <a:latin typeface="Arial"/>
              </a:rPr>
              <a:pPr/>
              <a:t>‹#›</a:t>
            </a:fld>
            <a:endParaRPr lang="en-GB" dirty="0">
              <a:latin typeface="Arial"/>
            </a:endParaRPr>
          </a:p>
        </p:txBody>
      </p:sp>
    </p:spTree>
    <p:extLst>
      <p:ext uri="{BB962C8B-B14F-4D97-AF65-F5344CB8AC3E}">
        <p14:creationId xmlns:p14="http://schemas.microsoft.com/office/powerpoint/2010/main" val="169161760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1" r:id="rId12"/>
    <p:sldLayoutId id="2147483732" r:id="rId13"/>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5"/>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084"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1466" y="1589"/>
                        <a:ext cx="1465" cy="1587"/>
                      </a:xfrm>
                      <a:prstGeom prst="rect">
                        <a:avLst/>
                      </a:prstGeom>
                    </p:spPr>
                  </p:pic>
                </p:oleObj>
              </mc:Fallback>
            </mc:AlternateContent>
          </a:graphicData>
        </a:graphic>
      </p:graphicFrame>
    </p:spTree>
    <p:extLst>
      <p:ext uri="{BB962C8B-B14F-4D97-AF65-F5344CB8AC3E}">
        <p14:creationId xmlns:p14="http://schemas.microsoft.com/office/powerpoint/2010/main" val="95999463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Lst>
  <p:timing>
    <p:tnLst>
      <p:par>
        <p:cTn id="1" dur="indefinite" restart="never" nodeType="tmRoot"/>
      </p:par>
    </p:tnLst>
  </p:timing>
  <p:hf hdr="0" dt="0"/>
  <p:txStyles>
    <p:titleStyle>
      <a:lvl1pPr algn="l" rtl="0" eaLnBrk="1" fontAlgn="base" hangingPunct="1">
        <a:lnSpc>
          <a:spcPts val="2308"/>
        </a:lnSpc>
        <a:spcBef>
          <a:spcPct val="0"/>
        </a:spcBef>
        <a:spcAft>
          <a:spcPct val="0"/>
        </a:spcAft>
        <a:defRPr sz="1846" b="1" kern="1200">
          <a:solidFill>
            <a:schemeClr val="tx2"/>
          </a:solidFill>
          <a:latin typeface="Arial" pitchFamily="34" charset="0"/>
          <a:ea typeface="ＭＳ Ｐゴシック" charset="-128"/>
          <a:cs typeface="Arial" pitchFamily="34" charset="0"/>
        </a:defRPr>
      </a:lvl1pPr>
      <a:lvl2pPr algn="l" rtl="0" eaLnBrk="1" fontAlgn="base" hangingPunct="1">
        <a:lnSpc>
          <a:spcPts val="3877"/>
        </a:lnSpc>
        <a:spcBef>
          <a:spcPct val="0"/>
        </a:spcBef>
        <a:spcAft>
          <a:spcPct val="0"/>
        </a:spcAft>
        <a:defRPr sz="3877" b="1">
          <a:solidFill>
            <a:schemeClr val="tx2"/>
          </a:solidFill>
          <a:latin typeface="Arial" charset="0"/>
          <a:ea typeface="ＭＳ Ｐゴシック" charset="-128"/>
          <a:cs typeface="Arial" charset="0"/>
        </a:defRPr>
      </a:lvl2pPr>
      <a:lvl3pPr algn="l" rtl="0" eaLnBrk="1" fontAlgn="base" hangingPunct="1">
        <a:lnSpc>
          <a:spcPts val="3877"/>
        </a:lnSpc>
        <a:spcBef>
          <a:spcPct val="0"/>
        </a:spcBef>
        <a:spcAft>
          <a:spcPct val="0"/>
        </a:spcAft>
        <a:defRPr sz="3877" b="1">
          <a:solidFill>
            <a:schemeClr val="tx2"/>
          </a:solidFill>
          <a:latin typeface="Arial" charset="0"/>
          <a:ea typeface="ＭＳ Ｐゴシック" charset="-128"/>
          <a:cs typeface="Arial" charset="0"/>
        </a:defRPr>
      </a:lvl3pPr>
      <a:lvl4pPr algn="l" rtl="0" eaLnBrk="1" fontAlgn="base" hangingPunct="1">
        <a:lnSpc>
          <a:spcPts val="3877"/>
        </a:lnSpc>
        <a:spcBef>
          <a:spcPct val="0"/>
        </a:spcBef>
        <a:spcAft>
          <a:spcPct val="0"/>
        </a:spcAft>
        <a:defRPr sz="3877" b="1">
          <a:solidFill>
            <a:schemeClr val="tx2"/>
          </a:solidFill>
          <a:latin typeface="Arial" charset="0"/>
          <a:ea typeface="ＭＳ Ｐゴシック" charset="-128"/>
          <a:cs typeface="Arial" charset="0"/>
        </a:defRPr>
      </a:lvl4pPr>
      <a:lvl5pPr algn="l" rtl="0" eaLnBrk="1" fontAlgn="base" hangingPunct="1">
        <a:lnSpc>
          <a:spcPts val="3877"/>
        </a:lnSpc>
        <a:spcBef>
          <a:spcPct val="0"/>
        </a:spcBef>
        <a:spcAft>
          <a:spcPct val="0"/>
        </a:spcAft>
        <a:defRPr sz="3877" b="1">
          <a:solidFill>
            <a:schemeClr val="tx2"/>
          </a:solidFill>
          <a:latin typeface="Arial" charset="0"/>
          <a:ea typeface="ＭＳ Ｐゴシック" charset="-128"/>
          <a:cs typeface="Arial" charset="0"/>
        </a:defRPr>
      </a:lvl5pPr>
      <a:lvl6pPr marL="422041" algn="l" rtl="0" eaLnBrk="1" fontAlgn="base" hangingPunct="1">
        <a:lnSpc>
          <a:spcPts val="3877"/>
        </a:lnSpc>
        <a:spcBef>
          <a:spcPct val="0"/>
        </a:spcBef>
        <a:spcAft>
          <a:spcPct val="0"/>
        </a:spcAft>
        <a:defRPr sz="3877" b="1">
          <a:solidFill>
            <a:schemeClr val="tx2"/>
          </a:solidFill>
          <a:latin typeface="Arial" charset="0"/>
          <a:ea typeface="ＭＳ Ｐゴシック" charset="-128"/>
        </a:defRPr>
      </a:lvl6pPr>
      <a:lvl7pPr marL="844083" algn="l" rtl="0" eaLnBrk="1" fontAlgn="base" hangingPunct="1">
        <a:lnSpc>
          <a:spcPts val="3877"/>
        </a:lnSpc>
        <a:spcBef>
          <a:spcPct val="0"/>
        </a:spcBef>
        <a:spcAft>
          <a:spcPct val="0"/>
        </a:spcAft>
        <a:defRPr sz="3877" b="1">
          <a:solidFill>
            <a:schemeClr val="tx2"/>
          </a:solidFill>
          <a:latin typeface="Arial" charset="0"/>
          <a:ea typeface="ＭＳ Ｐゴシック" charset="-128"/>
        </a:defRPr>
      </a:lvl7pPr>
      <a:lvl8pPr marL="1266124" algn="l" rtl="0" eaLnBrk="1" fontAlgn="base" hangingPunct="1">
        <a:lnSpc>
          <a:spcPts val="3877"/>
        </a:lnSpc>
        <a:spcBef>
          <a:spcPct val="0"/>
        </a:spcBef>
        <a:spcAft>
          <a:spcPct val="0"/>
        </a:spcAft>
        <a:defRPr sz="3877" b="1">
          <a:solidFill>
            <a:schemeClr val="tx2"/>
          </a:solidFill>
          <a:latin typeface="Arial" charset="0"/>
          <a:ea typeface="ＭＳ Ｐゴシック" charset="-128"/>
        </a:defRPr>
      </a:lvl8pPr>
      <a:lvl9pPr marL="1688165" algn="l" rtl="0" eaLnBrk="1" fontAlgn="base" hangingPunct="1">
        <a:lnSpc>
          <a:spcPts val="3877"/>
        </a:lnSpc>
        <a:spcBef>
          <a:spcPct val="0"/>
        </a:spcBef>
        <a:spcAft>
          <a:spcPct val="0"/>
        </a:spcAft>
        <a:defRPr sz="3877" b="1">
          <a:solidFill>
            <a:schemeClr val="tx2"/>
          </a:solidFill>
          <a:latin typeface="Arial" charset="0"/>
          <a:ea typeface="ＭＳ Ｐゴシック" charset="-128"/>
        </a:defRPr>
      </a:lvl9pPr>
    </p:titleStyle>
    <p:bodyStyle>
      <a:lvl1pPr marL="164127" indent="-164127" algn="l" rtl="0" eaLnBrk="1" fontAlgn="base" hangingPunct="1">
        <a:lnSpc>
          <a:spcPts val="2769"/>
        </a:lnSpc>
        <a:spcBef>
          <a:spcPct val="0"/>
        </a:spcBef>
        <a:spcAft>
          <a:spcPct val="0"/>
        </a:spcAft>
        <a:buClr>
          <a:schemeClr val="accent2"/>
        </a:buClr>
        <a:buFont typeface="Wingdings" pitchFamily="2" charset="2"/>
        <a:buChar char="§"/>
        <a:defRPr sz="1108" kern="1200">
          <a:solidFill>
            <a:schemeClr val="tx2"/>
          </a:solidFill>
          <a:latin typeface="Arial" pitchFamily="34" charset="0"/>
          <a:ea typeface="ＭＳ Ｐゴシック" charset="-128"/>
          <a:cs typeface="Arial" pitchFamily="34" charset="0"/>
        </a:defRPr>
      </a:lvl1pPr>
      <a:lvl2pPr marL="326789" indent="-162662" algn="l" rtl="0" eaLnBrk="1" fontAlgn="base" hangingPunct="1">
        <a:lnSpc>
          <a:spcPts val="2400"/>
        </a:lnSpc>
        <a:spcBef>
          <a:spcPct val="0"/>
        </a:spcBef>
        <a:spcAft>
          <a:spcPct val="0"/>
        </a:spcAft>
        <a:buClr>
          <a:schemeClr val="accent2"/>
        </a:buClr>
        <a:buFont typeface="Symbol" pitchFamily="18" charset="2"/>
        <a:buChar char="-"/>
        <a:defRPr sz="1108" kern="1200">
          <a:solidFill>
            <a:schemeClr val="tx2"/>
          </a:solidFill>
          <a:latin typeface="Arial" pitchFamily="34" charset="0"/>
          <a:ea typeface="ＭＳ Ｐゴシック" charset="-128"/>
          <a:cs typeface="Arial" pitchFamily="34" charset="0"/>
        </a:defRPr>
      </a:lvl2pPr>
      <a:lvl3pPr marL="499709" indent="-171455" algn="l" rtl="0" eaLnBrk="1" fontAlgn="base" hangingPunct="1">
        <a:lnSpc>
          <a:spcPts val="2400"/>
        </a:lnSpc>
        <a:spcBef>
          <a:spcPct val="0"/>
        </a:spcBef>
        <a:spcAft>
          <a:spcPct val="0"/>
        </a:spcAft>
        <a:buClr>
          <a:schemeClr val="accent2"/>
        </a:buClr>
        <a:buSzPct val="60000"/>
        <a:buFont typeface="Wingdings" pitchFamily="2" charset="2"/>
        <a:buChar char="§"/>
        <a:defRPr sz="1108" kern="1200">
          <a:solidFill>
            <a:schemeClr val="tx2"/>
          </a:solidFill>
          <a:latin typeface="Arial" pitchFamily="34" charset="0"/>
          <a:ea typeface="ＭＳ Ｐゴシック" charset="-128"/>
          <a:cs typeface="Arial" pitchFamily="34" charset="0"/>
        </a:defRPr>
      </a:lvl3pPr>
      <a:lvl4pPr marL="663836" indent="-164127" algn="l" rtl="0" eaLnBrk="1" fontAlgn="base" hangingPunct="1">
        <a:lnSpc>
          <a:spcPts val="2400"/>
        </a:lnSpc>
        <a:spcBef>
          <a:spcPct val="0"/>
        </a:spcBef>
        <a:spcAft>
          <a:spcPct val="0"/>
        </a:spcAft>
        <a:buClr>
          <a:schemeClr val="accent2"/>
        </a:buClr>
        <a:buFont typeface="Symbol" pitchFamily="18" charset="2"/>
        <a:buChar char="-"/>
        <a:defRPr sz="1108" kern="1200">
          <a:solidFill>
            <a:schemeClr val="tx2"/>
          </a:solidFill>
          <a:latin typeface="Arial" pitchFamily="34" charset="0"/>
          <a:ea typeface="ＭＳ Ｐゴシック" charset="-128"/>
          <a:cs typeface="Arial" pitchFamily="34" charset="0"/>
        </a:defRPr>
      </a:lvl4pPr>
      <a:lvl5pPr marL="827963" indent="-164127" algn="l" rtl="0" eaLnBrk="1" fontAlgn="base" hangingPunct="1">
        <a:lnSpc>
          <a:spcPts val="2400"/>
        </a:lnSpc>
        <a:spcBef>
          <a:spcPct val="0"/>
        </a:spcBef>
        <a:spcAft>
          <a:spcPct val="0"/>
        </a:spcAft>
        <a:buFont typeface="Arial" charset="0"/>
        <a:buChar char="•"/>
        <a:defRPr sz="2031" kern="1200">
          <a:solidFill>
            <a:schemeClr val="tx2"/>
          </a:solidFill>
          <a:latin typeface="Arial" pitchFamily="34" charset="0"/>
          <a:ea typeface="ＭＳ Ｐゴシック" charset="-128"/>
          <a:cs typeface="Arial"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jpeg"/><Relationship Id="rId1" Type="http://schemas.openxmlformats.org/officeDocument/2006/relationships/slideLayout" Target="../slideLayouts/slideLayout18.xml"/><Relationship Id="rId2"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1.jpeg"/><Relationship Id="rId1" Type="http://schemas.openxmlformats.org/officeDocument/2006/relationships/slideLayout" Target="../slideLayouts/slideLayout30.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9.png"/><Relationship Id="rId5" Type="http://schemas.openxmlformats.org/officeDocument/2006/relationships/image" Target="../media/image1.jpeg"/><Relationship Id="rId1" Type="http://schemas.openxmlformats.org/officeDocument/2006/relationships/slideLayout" Target="../slideLayouts/slideLayout4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jpeg"/><Relationship Id="rId1" Type="http://schemas.openxmlformats.org/officeDocument/2006/relationships/slideLayout" Target="../slideLayouts/slideLayout2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8.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3.png"/><Relationship Id="rId1" Type="http://schemas.openxmlformats.org/officeDocument/2006/relationships/slideLayout" Target="../slideLayouts/slideLayout18.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9" Type="http://schemas.openxmlformats.org/officeDocument/2006/relationships/image" Target="../media/image30.png"/><Relationship Id="rId20" Type="http://schemas.openxmlformats.org/officeDocument/2006/relationships/image" Target="../media/image37.png"/><Relationship Id="rId21" Type="http://schemas.microsoft.com/office/2007/relationships/hdphoto" Target="../media/hdphoto5.wdp"/><Relationship Id="rId22" Type="http://schemas.openxmlformats.org/officeDocument/2006/relationships/image" Target="../media/image38.png"/><Relationship Id="rId23" Type="http://schemas.microsoft.com/office/2007/relationships/hdphoto" Target="../media/hdphoto6.wdp"/><Relationship Id="rId24" Type="http://schemas.openxmlformats.org/officeDocument/2006/relationships/image" Target="../media/image39.png"/><Relationship Id="rId25" Type="http://schemas.openxmlformats.org/officeDocument/2006/relationships/image" Target="../media/image40.png"/><Relationship Id="rId26" Type="http://schemas.microsoft.com/office/2007/relationships/hdphoto" Target="../media/hdphoto7.wdp"/><Relationship Id="rId27" Type="http://schemas.openxmlformats.org/officeDocument/2006/relationships/image" Target="../media/image41.png"/><Relationship Id="rId28" Type="http://schemas.microsoft.com/office/2007/relationships/hdphoto" Target="../media/hdphoto8.wdp"/><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jpeg"/><Relationship Id="rId13" Type="http://schemas.microsoft.com/office/2007/relationships/hdphoto" Target="../media/hdphoto1.wdp"/><Relationship Id="rId14" Type="http://schemas.openxmlformats.org/officeDocument/2006/relationships/image" Target="../media/image34.jpeg"/><Relationship Id="rId15" Type="http://schemas.microsoft.com/office/2007/relationships/hdphoto" Target="../media/hdphoto2.wdp"/><Relationship Id="rId16" Type="http://schemas.openxmlformats.org/officeDocument/2006/relationships/image" Target="../media/image35.png"/><Relationship Id="rId17" Type="http://schemas.microsoft.com/office/2007/relationships/hdphoto" Target="../media/hdphoto3.wdp"/><Relationship Id="rId18" Type="http://schemas.openxmlformats.org/officeDocument/2006/relationships/image" Target="../media/image36.png"/><Relationship Id="rId19" Type="http://schemas.microsoft.com/office/2007/relationships/hdphoto" Target="../media/hdphoto4.wdp"/><Relationship Id="rId1" Type="http://schemas.openxmlformats.org/officeDocument/2006/relationships/slideLayout" Target="../slideLayouts/slideLayout18.xml"/><Relationship Id="rId2" Type="http://schemas.openxmlformats.org/officeDocument/2006/relationships/image" Target="../media/image21.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hyperlink" Target="http://www.google.es/url?sa=i&amp;rct=j&amp;q=&amp;esrc=s&amp;frm=1&amp;source=images&amp;cd=&amp;cad=rja&amp;uact=8&amp;ved=0CAcQjRxqFQoTCN2n8M3qjcgCFcGQDQodENYGYQ&amp;url=http://findicons.com/search/surface-area&amp;bvm=bv.103388427,d.eXY&amp;psig=AFQjCNFO1_1cgKqdW4GGmGajqgiamHb3iQ&amp;ust=1443120910538815" TargetMode="External"/><Relationship Id="rId8" Type="http://schemas.openxmlformats.org/officeDocument/2006/relationships/image" Target="../media/image45.png"/><Relationship Id="rId9" Type="http://schemas.openxmlformats.org/officeDocument/2006/relationships/image" Target="../media/image46.png"/><Relationship Id="rId10" Type="http://schemas.openxmlformats.org/officeDocument/2006/relationships/hyperlink" Target="http://www.google.es/url?sa=i&amp;rct=j&amp;q=&amp;esrc=s&amp;frm=1&amp;source=images&amp;cd=&amp;cad=rja&amp;uact=8&amp;ved=0CAcQjRxqFQoTCMP1-4yqksgCFQFpPgod5soCbg&amp;url=http://www.apapachogallery.com/cronica-desde-el-espacio-medellin-colombia/&amp;psig=AFQjCNFs7yKPI_AbouoY12tyVDsYBIOodQ&amp;ust=1443275421266546" TargetMode="External"/><Relationship Id="rId11" Type="http://schemas.openxmlformats.org/officeDocument/2006/relationships/image" Target="../media/image47.jpeg"/><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4.png"/><Relationship Id="rId5" Type="http://schemas.openxmlformats.org/officeDocument/2006/relationships/hyperlink" Target="http://www.google.es/url?sa=i&amp;rct=j&amp;q=&amp;esrc=s&amp;frm=1&amp;source=images&amp;cd=&amp;cad=rja&amp;uact=8&amp;ved=0CAcQjRxqFQoTCN2n8M3qjcgCFcGQDQodENYGYQ&amp;url=http://findicons.com/search/surface-area&amp;bvm=bv.103388427,d.eXY&amp;psig=AFQjCNFO1_1cgKqdW4GGmGajqgiamHb3iQ&amp;ust=1443120910538815" TargetMode="External"/><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3.png"/><Relationship Id="rId9" Type="http://schemas.openxmlformats.org/officeDocument/2006/relationships/image" Target="../media/image25.png"/><Relationship Id="rId10" Type="http://schemas.openxmlformats.org/officeDocument/2006/relationships/image" Target="../media/image49.png"/><Relationship Id="rId11" Type="http://schemas.openxmlformats.org/officeDocument/2006/relationships/image" Target="../media/image50.png"/><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44.png"/><Relationship Id="rId5" Type="http://schemas.openxmlformats.org/officeDocument/2006/relationships/hyperlink" Target="http://www.google.es/url?sa=i&amp;rct=j&amp;q=&amp;esrc=s&amp;frm=1&amp;source=images&amp;cd=&amp;cad=rja&amp;uact=8&amp;ved=0CAcQjRxqFQoTCN2n8M3qjcgCFcGQDQodENYGYQ&amp;url=http://findicons.com/search/surface-area&amp;bvm=bv.103388427,d.eXY&amp;psig=AFQjCNFO1_1cgKqdW4GGmGajqgiamHb3iQ&amp;ust=1443120910538815" TargetMode="External"/><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3.png"/><Relationship Id="rId9" Type="http://schemas.openxmlformats.org/officeDocument/2006/relationships/image" Target="../media/image49.png"/><Relationship Id="rId10" Type="http://schemas.openxmlformats.org/officeDocument/2006/relationships/image" Target="../media/image25.png"/><Relationship Id="rId11" Type="http://schemas.openxmlformats.org/officeDocument/2006/relationships/image" Target="../media/image42.png"/><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tags" Target="../tags/tag10.xml"/><Relationship Id="rId5" Type="http://schemas.openxmlformats.org/officeDocument/2006/relationships/slideLayout" Target="../slideLayouts/slideLayout7.xml"/><Relationship Id="rId6" Type="http://schemas.openxmlformats.org/officeDocument/2006/relationships/notesSlide" Target="../notesSlides/notesSlide3.xml"/><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jpeg"/><Relationship Id="rId1" Type="http://schemas.openxmlformats.org/officeDocument/2006/relationships/tags" Target="../tags/tag7.xml"/><Relationship Id="rId2" Type="http://schemas.openxmlformats.org/officeDocument/2006/relationships/tags" Target="../tags/tag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_ftnref1"/><Relationship Id="rId4" Type="http://schemas.openxmlformats.org/officeDocument/2006/relationships/hyperlink" Target="http://www.urosario.edu.co/competitividad/documentos/Informe-INAI-CEPEC-IDN-2014-14051-VF.pdf" TargetMode="External"/><Relationship Id="rId5" Type="http://schemas.openxmlformats.org/officeDocument/2006/relationships/hyperlink" Target="http://rankings.americaeconomia.com/mejores-ciudades-2015/" TargetMode="External"/><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jpeg"/><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 r="-299" b="34712"/>
          <a:stretch/>
        </p:blipFill>
        <p:spPr>
          <a:xfrm>
            <a:off x="-2538" y="675609"/>
            <a:ext cx="9180000" cy="6211859"/>
          </a:xfrm>
          <a:prstGeom prst="rect">
            <a:avLst/>
          </a:prstGeom>
        </p:spPr>
      </p:pic>
      <p:sp>
        <p:nvSpPr>
          <p:cNvPr id="8" name="Rectangle 7"/>
          <p:cNvSpPr/>
          <p:nvPr/>
        </p:nvSpPr>
        <p:spPr>
          <a:xfrm rot="17700000">
            <a:off x="3045240" y="4832072"/>
            <a:ext cx="4392433" cy="414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lnSpc>
                <a:spcPts val="1500"/>
              </a:lnSpc>
            </a:pPr>
            <a:r>
              <a:rPr lang="es-ES" b="1" i="1" dirty="0" smtClean="0">
                <a:solidFill>
                  <a:srgbClr val="000000">
                    <a:lumMod val="75000"/>
                    <a:lumOff val="25000"/>
                  </a:srgbClr>
                </a:solidFill>
              </a:rPr>
              <a:t>Subíndice de </a:t>
            </a:r>
          </a:p>
          <a:p>
            <a:pPr algn="ctr">
              <a:lnSpc>
                <a:spcPts val="1500"/>
              </a:lnSpc>
            </a:pPr>
            <a:r>
              <a:rPr lang="es-ES" b="1" i="1" dirty="0">
                <a:solidFill>
                  <a:srgbClr val="000000">
                    <a:lumMod val="75000"/>
                    <a:lumOff val="25000"/>
                  </a:srgbClr>
                </a:solidFill>
              </a:rPr>
              <a:t>I</a:t>
            </a:r>
            <a:r>
              <a:rPr lang="es-ES" b="1" i="1" dirty="0" smtClean="0">
                <a:solidFill>
                  <a:srgbClr val="000000">
                    <a:lumMod val="75000"/>
                    <a:lumOff val="25000"/>
                  </a:srgbClr>
                </a:solidFill>
              </a:rPr>
              <a:t>nfraestructuras</a:t>
            </a:r>
            <a:endParaRPr lang="es-ES" b="1" i="1" dirty="0">
              <a:solidFill>
                <a:srgbClr val="000000">
                  <a:lumMod val="75000"/>
                  <a:lumOff val="25000"/>
                </a:srgbClr>
              </a:solidFill>
            </a:endParaRPr>
          </a:p>
        </p:txBody>
      </p:sp>
      <p:sp>
        <p:nvSpPr>
          <p:cNvPr id="7" name="Rectangle 6"/>
          <p:cNvSpPr/>
          <p:nvPr/>
        </p:nvSpPr>
        <p:spPr>
          <a:xfrm rot="1325536">
            <a:off x="-288908" y="1829304"/>
            <a:ext cx="6993997" cy="414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500"/>
              </a:lnSpc>
            </a:pPr>
            <a:r>
              <a:rPr lang="es-ES" b="1" i="1" dirty="0" smtClean="0">
                <a:solidFill>
                  <a:srgbClr val="000000">
                    <a:lumMod val="75000"/>
                    <a:lumOff val="25000"/>
                  </a:srgbClr>
                </a:solidFill>
              </a:rPr>
              <a:t>Subíndice</a:t>
            </a:r>
          </a:p>
          <a:p>
            <a:pPr algn="ctr">
              <a:lnSpc>
                <a:spcPts val="1500"/>
              </a:lnSpc>
            </a:pPr>
            <a:r>
              <a:rPr lang="es-ES" b="1" i="1" dirty="0" smtClean="0">
                <a:solidFill>
                  <a:srgbClr val="000000">
                    <a:lumMod val="75000"/>
                    <a:lumOff val="25000"/>
                  </a:srgbClr>
                </a:solidFill>
              </a:rPr>
              <a:t> Administrativo</a:t>
            </a:r>
            <a:endParaRPr lang="es-ES" b="1" i="1" dirty="0">
              <a:solidFill>
                <a:srgbClr val="000000">
                  <a:lumMod val="75000"/>
                  <a:lumOff val="25000"/>
                </a:srgbClr>
              </a:solidFill>
            </a:endParaRPr>
          </a:p>
        </p:txBody>
      </p:sp>
      <p:sp>
        <p:nvSpPr>
          <p:cNvPr id="10" name="Rectangle 7"/>
          <p:cNvSpPr/>
          <p:nvPr/>
        </p:nvSpPr>
        <p:spPr>
          <a:xfrm rot="17700000">
            <a:off x="5373805" y="1650042"/>
            <a:ext cx="2696788" cy="414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lnSpc>
                <a:spcPts val="1500"/>
              </a:lnSpc>
            </a:pPr>
            <a:r>
              <a:rPr lang="es-ES" b="1" i="1" dirty="0" smtClean="0">
                <a:solidFill>
                  <a:srgbClr val="000000">
                    <a:lumMod val="75000"/>
                    <a:lumOff val="25000"/>
                  </a:srgbClr>
                </a:solidFill>
              </a:rPr>
              <a:t>Subíndice </a:t>
            </a:r>
          </a:p>
          <a:p>
            <a:pPr algn="ctr">
              <a:lnSpc>
                <a:spcPts val="1500"/>
              </a:lnSpc>
            </a:pPr>
            <a:r>
              <a:rPr lang="es-ES" b="1" i="1" dirty="0">
                <a:solidFill>
                  <a:srgbClr val="000000">
                    <a:lumMod val="75000"/>
                    <a:lumOff val="25000"/>
                  </a:srgbClr>
                </a:solidFill>
              </a:rPr>
              <a:t>S</a:t>
            </a:r>
            <a:r>
              <a:rPr lang="es-ES" b="1" i="1" dirty="0" smtClean="0">
                <a:solidFill>
                  <a:srgbClr val="000000">
                    <a:lumMod val="75000"/>
                    <a:lumOff val="25000"/>
                  </a:srgbClr>
                </a:solidFill>
              </a:rPr>
              <a:t>ociodemográfico</a:t>
            </a:r>
            <a:endParaRPr lang="es-ES" b="1" i="1" dirty="0">
              <a:solidFill>
                <a:srgbClr val="000000">
                  <a:lumMod val="75000"/>
                  <a:lumOff val="25000"/>
                </a:srgbClr>
              </a:solidFill>
            </a:endParaRPr>
          </a:p>
        </p:txBody>
      </p:sp>
      <p:sp>
        <p:nvSpPr>
          <p:cNvPr id="11" name="Rectangle 6"/>
          <p:cNvSpPr/>
          <p:nvPr/>
        </p:nvSpPr>
        <p:spPr>
          <a:xfrm rot="1320000">
            <a:off x="6309956" y="3697240"/>
            <a:ext cx="3069797" cy="414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lnSpc>
                <a:spcPts val="1500"/>
              </a:lnSpc>
            </a:pPr>
            <a:r>
              <a:rPr lang="es-ES" b="1" i="1" dirty="0" smtClean="0">
                <a:solidFill>
                  <a:srgbClr val="000000">
                    <a:lumMod val="75000"/>
                    <a:lumOff val="25000"/>
                  </a:srgbClr>
                </a:solidFill>
              </a:rPr>
              <a:t>Subíndice </a:t>
            </a:r>
          </a:p>
          <a:p>
            <a:pPr algn="ctr">
              <a:lnSpc>
                <a:spcPts val="1500"/>
              </a:lnSpc>
            </a:pPr>
            <a:r>
              <a:rPr lang="es-ES" b="1" i="1" dirty="0">
                <a:solidFill>
                  <a:srgbClr val="000000">
                    <a:lumMod val="75000"/>
                    <a:lumOff val="25000"/>
                  </a:srgbClr>
                </a:solidFill>
              </a:rPr>
              <a:t>E</a:t>
            </a:r>
            <a:r>
              <a:rPr lang="es-ES" b="1" i="1" dirty="0" smtClean="0">
                <a:solidFill>
                  <a:srgbClr val="000000">
                    <a:lumMod val="75000"/>
                    <a:lumOff val="25000"/>
                  </a:srgbClr>
                </a:solidFill>
              </a:rPr>
              <a:t>conómico</a:t>
            </a:r>
            <a:endParaRPr lang="es-ES" b="1" i="1" dirty="0">
              <a:solidFill>
                <a:srgbClr val="000000">
                  <a:lumMod val="75000"/>
                  <a:lumOff val="25000"/>
                </a:srgbClr>
              </a:solidFill>
            </a:endParaRPr>
          </a:p>
        </p:txBody>
      </p:sp>
      <p:sp>
        <p:nvSpPr>
          <p:cNvPr id="6" name="Rectangle 5"/>
          <p:cNvSpPr/>
          <p:nvPr/>
        </p:nvSpPr>
        <p:spPr>
          <a:xfrm>
            <a:off x="7884001" y="2424430"/>
            <a:ext cx="1260000" cy="284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algn="ctr"/>
            <a:r>
              <a:rPr lang="es-ES" sz="1400" b="1" i="1" dirty="0" smtClean="0">
                <a:solidFill>
                  <a:srgbClr val="000000">
                    <a:lumMod val="75000"/>
                    <a:lumOff val="25000"/>
                  </a:srgbClr>
                </a:solidFill>
              </a:rPr>
              <a:t>Noviembre ‘15</a:t>
            </a:r>
            <a:endParaRPr lang="es-ES" sz="1400" b="1" i="1" dirty="0">
              <a:solidFill>
                <a:srgbClr val="000000">
                  <a:lumMod val="75000"/>
                  <a:lumOff val="25000"/>
                </a:srgbClr>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3177" y="14643"/>
            <a:ext cx="1140823" cy="64171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811" y="111982"/>
            <a:ext cx="2394826" cy="447034"/>
          </a:xfrm>
          <a:prstGeom prst="rect">
            <a:avLst/>
          </a:prstGeom>
        </p:spPr>
      </p:pic>
      <p:sp>
        <p:nvSpPr>
          <p:cNvPr id="5" name="Rectangle 4"/>
          <p:cNvSpPr/>
          <p:nvPr/>
        </p:nvSpPr>
        <p:spPr>
          <a:xfrm>
            <a:off x="0" y="2425382"/>
            <a:ext cx="9162000" cy="1482404"/>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34290" rIns="3132000" bIns="34290" numCol="1" spcCol="0" rtlCol="0" fromWordArt="0" anchor="ctr" anchorCtr="0" forceAA="0" compatLnSpc="1">
            <a:prstTxWarp prst="textNoShape">
              <a:avLst/>
            </a:prstTxWarp>
            <a:noAutofit/>
          </a:bodyPr>
          <a:lstStyle/>
          <a:p>
            <a:r>
              <a:rPr lang="es-ES" sz="2400" b="1" dirty="0" smtClean="0">
                <a:solidFill>
                  <a:srgbClr val="99C634"/>
                </a:solidFill>
              </a:rPr>
              <a:t>Identificación </a:t>
            </a:r>
            <a:r>
              <a:rPr lang="es-ES" sz="2400" b="1" dirty="0">
                <a:solidFill>
                  <a:srgbClr val="99C634"/>
                </a:solidFill>
              </a:rPr>
              <a:t>de mejores prácticas en ciudades para la expansión de la banda ancha en América </a:t>
            </a:r>
            <a:r>
              <a:rPr lang="es-ES" sz="2400" b="1" dirty="0" smtClean="0">
                <a:solidFill>
                  <a:srgbClr val="99C634"/>
                </a:solidFill>
              </a:rPr>
              <a:t>Latina</a:t>
            </a:r>
          </a:p>
          <a:p>
            <a:r>
              <a:rPr lang="es-ES" sz="1600" b="1" dirty="0" smtClean="0">
                <a:solidFill>
                  <a:srgbClr val="99C634"/>
                </a:solidFill>
              </a:rPr>
              <a:t>– Ranking de ciudades –  </a:t>
            </a:r>
            <a:endParaRPr lang="es-ES" sz="1600" b="1" dirty="0">
              <a:solidFill>
                <a:srgbClr val="99C634"/>
              </a:solidFill>
            </a:endParaRPr>
          </a:p>
        </p:txBody>
      </p:sp>
      <p:pic>
        <p:nvPicPr>
          <p:cNvPr id="12" name="Picture 11" descr="CiudadesConFuturo-Logo.jpg"/>
          <p:cNvPicPr>
            <a:picLocks noChangeAspect="1"/>
          </p:cNvPicPr>
          <p:nvPr/>
        </p:nvPicPr>
        <p:blipFill rotWithShape="1">
          <a:blip r:embed="rId6" cstate="print">
            <a:extLst>
              <a:ext uri="{28A0092B-C50C-407E-A947-70E740481C1C}">
                <a14:useLocalDpi xmlns:a14="http://schemas.microsoft.com/office/drawing/2010/main" val="0"/>
              </a:ext>
            </a:extLst>
          </a:blip>
          <a:srcRect t="33520" b="33520"/>
          <a:stretch/>
        </p:blipFill>
        <p:spPr>
          <a:xfrm>
            <a:off x="2875898" y="46016"/>
            <a:ext cx="1406500" cy="618099"/>
          </a:xfrm>
          <a:prstGeom prst="rect">
            <a:avLst/>
          </a:prstGeom>
        </p:spPr>
      </p:pic>
    </p:spTree>
    <p:extLst>
      <p:ext uri="{BB962C8B-B14F-4D97-AF65-F5344CB8AC3E}">
        <p14:creationId xmlns:p14="http://schemas.microsoft.com/office/powerpoint/2010/main" val="2019462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230" t="20317" r="6230"/>
          <a:stretch/>
        </p:blipFill>
        <p:spPr>
          <a:xfrm>
            <a:off x="1676400" y="566788"/>
            <a:ext cx="5965372" cy="6291212"/>
          </a:xfrm>
          <a:prstGeom prst="rect">
            <a:avLst/>
          </a:prstGeom>
        </p:spPr>
      </p:pic>
      <p:sp>
        <p:nvSpPr>
          <p:cNvPr id="3" name="Rectangle 2"/>
          <p:cNvSpPr/>
          <p:nvPr/>
        </p:nvSpPr>
        <p:spPr>
          <a:xfrm>
            <a:off x="328386" y="762992"/>
            <a:ext cx="7632000" cy="461665"/>
          </a:xfrm>
          <a:prstGeom prst="rect">
            <a:avLst/>
          </a:prstGeom>
        </p:spPr>
        <p:txBody>
          <a:bodyPr wrap="square">
            <a:spAutoFit/>
          </a:bodyPr>
          <a:lstStyle/>
          <a:p>
            <a:pPr algn="just"/>
            <a:r>
              <a:rPr lang="es-ES_tradnl" sz="2400" b="1" dirty="0" smtClean="0">
                <a:solidFill>
                  <a:srgbClr val="92D400"/>
                </a:solidFill>
              </a:rPr>
              <a:t>Ranking de ciudades</a:t>
            </a:r>
            <a:endParaRPr lang="es-ES_tradnl" sz="2400" b="1" dirty="0">
              <a:solidFill>
                <a:srgbClr val="92D4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3177" y="14643"/>
            <a:ext cx="1140823" cy="6417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811" y="111982"/>
            <a:ext cx="2394826" cy="447034"/>
          </a:xfrm>
          <a:prstGeom prst="rect">
            <a:avLst/>
          </a:prstGeom>
        </p:spPr>
      </p:pic>
      <p:pic>
        <p:nvPicPr>
          <p:cNvPr id="6" name="Picture 5" descr="CiudadesConFuturo-Logo.jpg"/>
          <p:cNvPicPr>
            <a:picLocks noChangeAspect="1"/>
          </p:cNvPicPr>
          <p:nvPr/>
        </p:nvPicPr>
        <p:blipFill rotWithShape="1">
          <a:blip r:embed="rId5" cstate="print">
            <a:extLst>
              <a:ext uri="{28A0092B-C50C-407E-A947-70E740481C1C}">
                <a14:useLocalDpi xmlns:a14="http://schemas.microsoft.com/office/drawing/2010/main" val="0"/>
              </a:ext>
            </a:extLst>
          </a:blip>
          <a:srcRect t="33520" b="33520"/>
          <a:stretch/>
        </p:blipFill>
        <p:spPr>
          <a:xfrm>
            <a:off x="2875898" y="46016"/>
            <a:ext cx="1406500" cy="618099"/>
          </a:xfrm>
          <a:prstGeom prst="rect">
            <a:avLst/>
          </a:prstGeom>
        </p:spPr>
      </p:pic>
    </p:spTree>
    <p:extLst>
      <p:ext uri="{BB962C8B-B14F-4D97-AF65-F5344CB8AC3E}">
        <p14:creationId xmlns:p14="http://schemas.microsoft.com/office/powerpoint/2010/main" val="781504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821" y="914397"/>
            <a:ext cx="8507077" cy="756000"/>
          </a:xfrm>
        </p:spPr>
        <p:txBody>
          <a:bodyPr/>
          <a:lstStyle/>
          <a:p>
            <a:r>
              <a:rPr lang="es-ES_tradnl" sz="2400" dirty="0">
                <a:solidFill>
                  <a:srgbClr val="92D400"/>
                </a:solidFill>
                <a:latin typeface="+mn-lt"/>
                <a:ea typeface="+mn-ea"/>
                <a:cs typeface="+mn-cs"/>
              </a:rPr>
              <a:t>La falta de uniformidad en las normativas es uno de los factores que produce desequilibrios en la penetración de banda ancha móvil</a:t>
            </a:r>
          </a:p>
        </p:txBody>
      </p:sp>
      <p:sp>
        <p:nvSpPr>
          <p:cNvPr id="4" name="Text Placeholder 3"/>
          <p:cNvSpPr>
            <a:spLocks noGrp="1"/>
          </p:cNvSpPr>
          <p:nvPr>
            <p:ph type="body" sz="quarter" idx="16"/>
          </p:nvPr>
        </p:nvSpPr>
        <p:spPr>
          <a:xfrm>
            <a:off x="332308" y="1704602"/>
            <a:ext cx="8507077" cy="252000"/>
          </a:xfrm>
        </p:spPr>
        <p:txBody>
          <a:bodyPr/>
          <a:lstStyle/>
          <a:p>
            <a:r>
              <a:rPr lang="es-ES_tradnl" dirty="0"/>
              <a:t>Mapa a nivel municipal de México</a:t>
            </a:r>
          </a:p>
        </p:txBody>
      </p:sp>
      <p:sp>
        <p:nvSpPr>
          <p:cNvPr id="8" name="Text Placeholder 7"/>
          <p:cNvSpPr>
            <a:spLocks noGrp="1"/>
          </p:cNvSpPr>
          <p:nvPr>
            <p:ph type="body" sz="quarter" idx="12"/>
          </p:nvPr>
        </p:nvSpPr>
        <p:spPr>
          <a:xfrm>
            <a:off x="332306" y="5027198"/>
            <a:ext cx="4153846" cy="1011283"/>
          </a:xfrm>
        </p:spPr>
        <p:txBody>
          <a:bodyPr/>
          <a:lstStyle/>
          <a:p>
            <a:r>
              <a:rPr lang="es-ES_tradnl" dirty="0"/>
              <a:t>Por ejemplo, la organización territorial de México divide el país en:</a:t>
            </a:r>
          </a:p>
          <a:p>
            <a:pPr lvl="1"/>
            <a:r>
              <a:rPr lang="es-ES_tradnl" dirty="0"/>
              <a:t>32 entidades federativas (31 estados y la Ciudad de México)</a:t>
            </a:r>
          </a:p>
          <a:p>
            <a:pPr lvl="1"/>
            <a:r>
              <a:rPr lang="es-ES_tradnl" dirty="0"/>
              <a:t>más de 2.400 municipios</a:t>
            </a:r>
          </a:p>
          <a:p>
            <a:pPr lvl="1"/>
            <a:endParaRPr lang="es-ES_tradnl" dirty="0"/>
          </a:p>
        </p:txBody>
      </p:sp>
      <p:sp>
        <p:nvSpPr>
          <p:cNvPr id="9" name="Text Placeholder 8"/>
          <p:cNvSpPr>
            <a:spLocks noGrp="1"/>
          </p:cNvSpPr>
          <p:nvPr>
            <p:ph type="body" sz="quarter" idx="20"/>
          </p:nvPr>
        </p:nvSpPr>
        <p:spPr>
          <a:xfrm>
            <a:off x="4672052" y="5027198"/>
            <a:ext cx="4153846" cy="1011283"/>
          </a:xfrm>
        </p:spPr>
        <p:txBody>
          <a:bodyPr/>
          <a:lstStyle/>
          <a:p>
            <a:r>
              <a:rPr lang="es-ES_tradnl" dirty="0"/>
              <a:t>Por tanto, potencialmente podría haber más de 2.400 normativas distintas que dificultarían en gran medida el despliegue a los operadores</a:t>
            </a:r>
          </a:p>
          <a:p>
            <a:r>
              <a:rPr lang="es-ES_tradnl" dirty="0"/>
              <a:t>México es un caso extremo ya que los municipios poseen más atribuciones que en el resto de países latinoamericanos</a:t>
            </a:r>
          </a:p>
          <a:p>
            <a:pPr lvl="1"/>
            <a:r>
              <a:rPr lang="es-ES_tradnl" dirty="0"/>
              <a:t>en otros países latinoamericanos la situación es parecida</a:t>
            </a:r>
          </a:p>
          <a:p>
            <a:pPr lvl="1"/>
            <a:endParaRPr lang="es-ES_tradnl" dirty="0"/>
          </a:p>
        </p:txBody>
      </p:sp>
      <p:pic>
        <p:nvPicPr>
          <p:cNvPr id="13" name="Picture 12"/>
          <p:cNvPicPr>
            <a:picLocks noChangeAspect="1"/>
          </p:cNvPicPr>
          <p:nvPr/>
        </p:nvPicPr>
        <p:blipFill>
          <a:blip r:embed="rId3"/>
          <a:stretch>
            <a:fillRect/>
          </a:stretch>
        </p:blipFill>
        <p:spPr>
          <a:xfrm>
            <a:off x="2261411" y="2228360"/>
            <a:ext cx="4278382" cy="2574358"/>
          </a:xfrm>
          <a:prstGeom prst="rect">
            <a:avLst/>
          </a:prstGeom>
        </p:spPr>
      </p:pic>
      <p:sp>
        <p:nvSpPr>
          <p:cNvPr id="14" name="Rectangle 13"/>
          <p:cNvSpPr/>
          <p:nvPr/>
        </p:nvSpPr>
        <p:spPr>
          <a:xfrm>
            <a:off x="2281994" y="4558148"/>
            <a:ext cx="865521" cy="210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1662" dirty="0">
              <a:solidFill>
                <a:srgbClr val="FFFFFF"/>
              </a:solidFill>
            </a:endParaRPr>
          </a:p>
        </p:txBody>
      </p:sp>
      <p:sp>
        <p:nvSpPr>
          <p:cNvPr id="12" name="TextBox 11"/>
          <p:cNvSpPr txBox="1"/>
          <p:nvPr/>
        </p:nvSpPr>
        <p:spPr>
          <a:xfrm>
            <a:off x="130626" y="6553200"/>
            <a:ext cx="5225143" cy="246221"/>
          </a:xfrm>
          <a:prstGeom prst="rect">
            <a:avLst/>
          </a:prstGeom>
          <a:noFill/>
        </p:spPr>
        <p:txBody>
          <a:bodyPr wrap="square" rtlCol="0">
            <a:spAutoFit/>
          </a:bodyPr>
          <a:lstStyle/>
          <a:p>
            <a:r>
              <a:rPr lang="en-US" sz="1000" dirty="0" smtClean="0">
                <a:latin typeface="Arial" charset="0"/>
                <a:ea typeface="Arial" charset="0"/>
                <a:cs typeface="Arial" charset="0"/>
              </a:rPr>
              <a:t>Fuente: </a:t>
            </a:r>
            <a:r>
              <a:rPr lang="en-US" sz="1000" dirty="0" err="1" smtClean="0">
                <a:latin typeface="Arial" charset="0"/>
                <a:ea typeface="Arial" charset="0"/>
                <a:cs typeface="Arial" charset="0"/>
              </a:rPr>
              <a:t>Analysys</a:t>
            </a:r>
            <a:r>
              <a:rPr lang="en-US" sz="1000" dirty="0" smtClean="0">
                <a:latin typeface="Arial" charset="0"/>
                <a:ea typeface="Arial" charset="0"/>
                <a:cs typeface="Arial" charset="0"/>
              </a:rPr>
              <a:t> Mason para CAF (2017)</a:t>
            </a:r>
            <a:endParaRPr lang="en-US" sz="1000" dirty="0">
              <a:latin typeface="Arial" charset="0"/>
              <a:ea typeface="Arial" charset="0"/>
              <a:cs typeface="Arial"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811" y="111982"/>
            <a:ext cx="2394826" cy="447034"/>
          </a:xfrm>
          <a:prstGeom prst="rect">
            <a:avLst/>
          </a:prstGeom>
        </p:spPr>
      </p:pic>
      <p:pic>
        <p:nvPicPr>
          <p:cNvPr id="17" name="Picture 16" descr="CiudadesConFuturo-Logo.jpg"/>
          <p:cNvPicPr>
            <a:picLocks noChangeAspect="1"/>
          </p:cNvPicPr>
          <p:nvPr/>
        </p:nvPicPr>
        <p:blipFill rotWithShape="1">
          <a:blip r:embed="rId5" cstate="print">
            <a:extLst>
              <a:ext uri="{28A0092B-C50C-407E-A947-70E740481C1C}">
                <a14:useLocalDpi xmlns:a14="http://schemas.microsoft.com/office/drawing/2010/main" val="0"/>
              </a:ext>
            </a:extLst>
          </a:blip>
          <a:srcRect t="33520" b="33520"/>
          <a:stretch/>
        </p:blipFill>
        <p:spPr>
          <a:xfrm>
            <a:off x="2875898" y="46016"/>
            <a:ext cx="1406500" cy="618099"/>
          </a:xfrm>
          <a:prstGeom prst="rect">
            <a:avLst/>
          </a:prstGeom>
        </p:spPr>
      </p:pic>
    </p:spTree>
    <p:extLst>
      <p:ext uri="{BB962C8B-B14F-4D97-AF65-F5344CB8AC3E}">
        <p14:creationId xmlns:p14="http://schemas.microsoft.com/office/powerpoint/2010/main" val="585240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44" y="751201"/>
            <a:ext cx="8507077" cy="756000"/>
          </a:xfrm>
        </p:spPr>
        <p:txBody>
          <a:bodyPr/>
          <a:lstStyle/>
          <a:p>
            <a:r>
              <a:rPr lang="es-ES_tradnl" sz="2400" dirty="0">
                <a:solidFill>
                  <a:srgbClr val="92D400"/>
                </a:solidFill>
                <a:latin typeface="+mn-lt"/>
                <a:ea typeface="+mn-ea"/>
                <a:cs typeface="+mn-cs"/>
              </a:rPr>
              <a:t>Las barreras sub-nacionales, así como la falta de inversión, ayudan a generar desequilibrios entre las principales ciudades de Colombia</a:t>
            </a:r>
          </a:p>
        </p:txBody>
      </p:sp>
      <p:sp>
        <p:nvSpPr>
          <p:cNvPr id="7" name="Text Placeholder 6"/>
          <p:cNvSpPr txBox="1">
            <a:spLocks/>
          </p:cNvSpPr>
          <p:nvPr/>
        </p:nvSpPr>
        <p:spPr>
          <a:xfrm>
            <a:off x="4585847" y="5456874"/>
            <a:ext cx="4915561" cy="445209"/>
          </a:xfrm>
          <a:prstGeom prst="rect">
            <a:avLst/>
          </a:prstGeom>
        </p:spPr>
        <p:txBody>
          <a:bodyPr bIns="43200" anchor="b" anchorCtr="0"/>
          <a:lstStyle>
            <a:lvl1pPr marL="0" indent="-182563" eaLnBrk="1" hangingPunct="1">
              <a:lnSpc>
                <a:spcPct val="100000"/>
              </a:lnSpc>
              <a:spcAft>
                <a:spcPts val="400"/>
              </a:spcAft>
              <a:buClr>
                <a:schemeClr val="accent2"/>
              </a:buClr>
              <a:buFontTx/>
              <a:buNone/>
              <a:defRPr lang="en-GB" sz="900" i="1" dirty="0">
                <a:solidFill>
                  <a:schemeClr val="accent1">
                    <a:lumMod val="75000"/>
                  </a:schemeClr>
                </a:solidFill>
              </a:defRPr>
            </a:lvl1pPr>
            <a:lvl2pPr marL="354013" indent="-176213" eaLnBrk="1" hangingPunct="1">
              <a:lnSpc>
                <a:spcPts val="2600"/>
              </a:lnSpc>
              <a:buClr>
                <a:schemeClr val="accent2"/>
              </a:buClr>
              <a:buFont typeface="Symbol" pitchFamily="18" charset="2"/>
              <a:buChar char="-"/>
              <a:defRPr sz="1200">
                <a:solidFill>
                  <a:schemeClr val="tx2"/>
                </a:solidFill>
                <a:latin typeface="Arial" pitchFamily="34" charset="0"/>
                <a:cs typeface="Arial" pitchFamily="34" charset="0"/>
              </a:defRPr>
            </a:lvl2pPr>
            <a:lvl3pPr marL="541338" indent="-185738" eaLnBrk="1" hangingPunct="1">
              <a:lnSpc>
                <a:spcPts val="2600"/>
              </a:lnSpc>
              <a:buClr>
                <a:schemeClr val="accent2"/>
              </a:buClr>
              <a:buSzPct val="60000"/>
              <a:buFont typeface="Wingdings" pitchFamily="2" charset="2"/>
              <a:buChar char="§"/>
              <a:defRPr sz="1200">
                <a:solidFill>
                  <a:schemeClr val="tx2"/>
                </a:solidFill>
                <a:latin typeface="Arial" pitchFamily="34" charset="0"/>
                <a:cs typeface="Arial" pitchFamily="34" charset="0"/>
              </a:defRPr>
            </a:lvl3pPr>
            <a:lvl4pPr marL="719138" indent="-177800" eaLnBrk="1" hangingPunct="1">
              <a:lnSpc>
                <a:spcPts val="2600"/>
              </a:lnSpc>
              <a:buClr>
                <a:schemeClr val="accent2"/>
              </a:buClr>
              <a:buFont typeface="Symbol" pitchFamily="18" charset="2"/>
              <a:buChar char="-"/>
              <a:defRPr sz="1200">
                <a:solidFill>
                  <a:schemeClr val="tx2"/>
                </a:solidFill>
                <a:latin typeface="Arial" pitchFamily="34" charset="0"/>
                <a:cs typeface="Arial" pitchFamily="34" charset="0"/>
              </a:defRPr>
            </a:lvl4pPr>
            <a:lvl5pPr marL="896938" indent="-177800" eaLnBrk="1" hangingPunct="1">
              <a:lnSpc>
                <a:spcPts val="2600"/>
              </a:lnSpc>
              <a:buFont typeface="Arial" charset="0"/>
              <a:buChar char="•"/>
              <a:defRPr sz="2200">
                <a:solidFill>
                  <a:schemeClr val="tx2"/>
                </a:solidFill>
                <a:latin typeface="Arial" pitchFamily="34" charset="0"/>
                <a:cs typeface="Arial" pitchFamily="34" charset="0"/>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fontAlgn="base">
              <a:spcBef>
                <a:spcPct val="0"/>
              </a:spcBef>
              <a:buClr>
                <a:srgbClr val="0067B1"/>
              </a:buClr>
            </a:pPr>
            <a:endParaRPr lang="es-ES_tradnl" sz="831">
              <a:solidFill>
                <a:srgbClr val="221F72">
                  <a:lumMod val="75000"/>
                </a:srgbClr>
              </a:solidFill>
              <a:ea typeface="ＭＳ Ｐゴシック" charset="-128"/>
            </a:endParaRPr>
          </a:p>
        </p:txBody>
      </p:sp>
      <p:sp>
        <p:nvSpPr>
          <p:cNvPr id="9" name="Text Placeholder 3"/>
          <p:cNvSpPr>
            <a:spLocks noGrp="1"/>
          </p:cNvSpPr>
          <p:nvPr>
            <p:ph type="body" sz="quarter" idx="16"/>
          </p:nvPr>
        </p:nvSpPr>
        <p:spPr>
          <a:xfrm>
            <a:off x="375044" y="1832845"/>
            <a:ext cx="8507077" cy="232615"/>
          </a:xfrm>
        </p:spPr>
        <p:txBody>
          <a:bodyPr/>
          <a:lstStyle/>
          <a:p>
            <a:pPr algn="ctr"/>
            <a:r>
              <a:rPr lang="es-ES_tradnl" sz="1108" dirty="0">
                <a:solidFill>
                  <a:schemeClr val="tx1"/>
                </a:solidFill>
              </a:rPr>
              <a:t>Penetración de banda ancha móvil en las principales ciudades de Colombia, 2014</a:t>
            </a:r>
          </a:p>
          <a:p>
            <a:endParaRPr lang="es-ES_tradnl" sz="1108" dirty="0"/>
          </a:p>
        </p:txBody>
      </p:sp>
      <p:sp>
        <p:nvSpPr>
          <p:cNvPr id="10" name="Text Placeholder 6"/>
          <p:cNvSpPr>
            <a:spLocks noGrp="1"/>
          </p:cNvSpPr>
          <p:nvPr>
            <p:ph type="body" sz="quarter" idx="14"/>
          </p:nvPr>
        </p:nvSpPr>
        <p:spPr>
          <a:xfrm>
            <a:off x="2394226" y="6144576"/>
            <a:ext cx="4915561" cy="445209"/>
          </a:xfrm>
        </p:spPr>
        <p:txBody>
          <a:bodyPr bIns="43200" anchor="b" anchorCtr="0"/>
          <a:lstStyle/>
          <a:p>
            <a:pPr marL="0"/>
            <a:r>
              <a:rPr lang="es-ES_tradnl" dirty="0"/>
              <a:t>Fuente: En Colombia no existe información pública sobre la penetración de BAM a nivel sub-nacional o sobre la penetración de telefonía móvil. Esta información se base en una encuesta realizada recientemente por Asomóvil en las trece principales ciudades de Colombia</a:t>
            </a:r>
          </a:p>
        </p:txBody>
      </p:sp>
      <p:sp>
        <p:nvSpPr>
          <p:cNvPr id="6" name="Rectangle 5"/>
          <p:cNvSpPr/>
          <p:nvPr/>
        </p:nvSpPr>
        <p:spPr>
          <a:xfrm>
            <a:off x="3118737" y="5602829"/>
            <a:ext cx="1051499" cy="181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1662" dirty="0">
              <a:solidFill>
                <a:srgbClr val="FFFFFF"/>
              </a:solidFill>
            </a:endParaRPr>
          </a:p>
        </p:txBody>
      </p:sp>
      <p:sp>
        <p:nvSpPr>
          <p:cNvPr id="12" name="Rectangle 11"/>
          <p:cNvSpPr/>
          <p:nvPr/>
        </p:nvSpPr>
        <p:spPr>
          <a:xfrm>
            <a:off x="6989146" y="5602829"/>
            <a:ext cx="1051499" cy="181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1662" dirty="0">
              <a:solidFill>
                <a:srgbClr val="FFFFFF"/>
              </a:solidFill>
            </a:endParaRPr>
          </a:p>
        </p:txBody>
      </p:sp>
      <p:pic>
        <p:nvPicPr>
          <p:cNvPr id="13" name="Picture 12"/>
          <p:cNvPicPr>
            <a:picLocks noChangeAspect="1"/>
          </p:cNvPicPr>
          <p:nvPr/>
        </p:nvPicPr>
        <p:blipFill>
          <a:blip r:embed="rId3"/>
          <a:stretch>
            <a:fillRect/>
          </a:stretch>
        </p:blipFill>
        <p:spPr>
          <a:xfrm>
            <a:off x="738554" y="2049864"/>
            <a:ext cx="7683336" cy="4225957"/>
          </a:xfrm>
          <a:prstGeom prst="rect">
            <a:avLst/>
          </a:prstGeom>
        </p:spPr>
      </p:pic>
      <p:sp>
        <p:nvSpPr>
          <p:cNvPr id="14" name="TextBox 13"/>
          <p:cNvSpPr txBox="1"/>
          <p:nvPr/>
        </p:nvSpPr>
        <p:spPr>
          <a:xfrm>
            <a:off x="130626" y="6553200"/>
            <a:ext cx="5225143" cy="246221"/>
          </a:xfrm>
          <a:prstGeom prst="rect">
            <a:avLst/>
          </a:prstGeom>
          <a:noFill/>
        </p:spPr>
        <p:txBody>
          <a:bodyPr wrap="square" rtlCol="0">
            <a:spAutoFit/>
          </a:bodyPr>
          <a:lstStyle/>
          <a:p>
            <a:r>
              <a:rPr lang="en-US" sz="1000" dirty="0" smtClean="0">
                <a:latin typeface="Arial" charset="0"/>
                <a:ea typeface="Arial" charset="0"/>
                <a:cs typeface="Arial" charset="0"/>
              </a:rPr>
              <a:t>Fuente: </a:t>
            </a:r>
            <a:r>
              <a:rPr lang="en-US" sz="1000" dirty="0" err="1" smtClean="0">
                <a:latin typeface="Arial" charset="0"/>
                <a:ea typeface="Arial" charset="0"/>
                <a:cs typeface="Arial" charset="0"/>
              </a:rPr>
              <a:t>Analysys</a:t>
            </a:r>
            <a:r>
              <a:rPr lang="en-US" sz="1000" dirty="0" smtClean="0">
                <a:latin typeface="Arial" charset="0"/>
                <a:ea typeface="Arial" charset="0"/>
                <a:cs typeface="Arial" charset="0"/>
              </a:rPr>
              <a:t> Mason para CAF (2017)</a:t>
            </a:r>
            <a:endParaRPr lang="en-US" sz="1000" dirty="0">
              <a:latin typeface="Arial" charset="0"/>
              <a:ea typeface="Arial" charset="0"/>
              <a:cs typeface="Arial"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811" y="90210"/>
            <a:ext cx="2394826" cy="447034"/>
          </a:xfrm>
          <a:prstGeom prst="rect">
            <a:avLst/>
          </a:prstGeom>
        </p:spPr>
      </p:pic>
      <p:pic>
        <p:nvPicPr>
          <p:cNvPr id="17" name="Picture 16" descr="CiudadesConFuturo-Logo.jpg"/>
          <p:cNvPicPr>
            <a:picLocks noChangeAspect="1"/>
          </p:cNvPicPr>
          <p:nvPr/>
        </p:nvPicPr>
        <p:blipFill rotWithShape="1">
          <a:blip r:embed="rId5" cstate="print">
            <a:extLst>
              <a:ext uri="{28A0092B-C50C-407E-A947-70E740481C1C}">
                <a14:useLocalDpi xmlns:a14="http://schemas.microsoft.com/office/drawing/2010/main" val="0"/>
              </a:ext>
            </a:extLst>
          </a:blip>
          <a:srcRect t="33520" b="33520"/>
          <a:stretch/>
        </p:blipFill>
        <p:spPr>
          <a:xfrm>
            <a:off x="2875898" y="24244"/>
            <a:ext cx="1406500" cy="618099"/>
          </a:xfrm>
          <a:prstGeom prst="rect">
            <a:avLst/>
          </a:prstGeom>
        </p:spPr>
      </p:pic>
    </p:spTree>
    <p:extLst>
      <p:ext uri="{BB962C8B-B14F-4D97-AF65-F5344CB8AC3E}">
        <p14:creationId xmlns:p14="http://schemas.microsoft.com/office/powerpoint/2010/main" val="1613821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308" y="783771"/>
            <a:ext cx="8507077" cy="812401"/>
          </a:xfrm>
        </p:spPr>
        <p:txBody>
          <a:bodyPr/>
          <a:lstStyle/>
          <a:p>
            <a:r>
              <a:rPr lang="es-ES_tradnl" sz="2400" dirty="0" smtClean="0">
                <a:solidFill>
                  <a:srgbClr val="92D400"/>
                </a:solidFill>
                <a:latin typeface="+mn-lt"/>
                <a:ea typeface="+mn-ea"/>
                <a:cs typeface="+mn-cs"/>
              </a:rPr>
              <a:t>Para tres países analizados, estimamos (CAF) </a:t>
            </a:r>
            <a:r>
              <a:rPr lang="es-ES_tradnl" sz="2400" dirty="0">
                <a:solidFill>
                  <a:srgbClr val="92D400"/>
                </a:solidFill>
                <a:latin typeface="+mn-lt"/>
                <a:ea typeface="+mn-ea"/>
                <a:cs typeface="+mn-cs"/>
              </a:rPr>
              <a:t>una inversión total (acceso, transmisión y </a:t>
            </a:r>
            <a:r>
              <a:rPr lang="es-ES_tradnl" sz="2400" dirty="0" err="1">
                <a:solidFill>
                  <a:srgbClr val="92D400"/>
                </a:solidFill>
                <a:latin typeface="+mn-lt"/>
                <a:ea typeface="+mn-ea"/>
                <a:cs typeface="+mn-cs"/>
              </a:rPr>
              <a:t>core</a:t>
            </a:r>
            <a:r>
              <a:rPr lang="es-ES_tradnl" sz="2400" dirty="0">
                <a:solidFill>
                  <a:srgbClr val="92D400"/>
                </a:solidFill>
                <a:latin typeface="+mn-lt"/>
                <a:ea typeface="+mn-ea"/>
                <a:cs typeface="+mn-cs"/>
              </a:rPr>
              <a:t>) necesaria </a:t>
            </a:r>
            <a:r>
              <a:rPr lang="es-ES_tradnl" sz="2400" dirty="0" smtClean="0">
                <a:solidFill>
                  <a:srgbClr val="92D400"/>
                </a:solidFill>
                <a:latin typeface="+mn-lt"/>
                <a:ea typeface="+mn-ea"/>
                <a:cs typeface="+mn-cs"/>
              </a:rPr>
              <a:t>de USD$24.300 millones en </a:t>
            </a:r>
            <a:r>
              <a:rPr lang="es-ES_tradnl" sz="2400" dirty="0">
                <a:solidFill>
                  <a:srgbClr val="92D400"/>
                </a:solidFill>
                <a:latin typeface="+mn-lt"/>
                <a:ea typeface="+mn-ea"/>
                <a:cs typeface="+mn-cs"/>
              </a:rPr>
              <a:t>el periodo 2016 - 2020</a:t>
            </a:r>
          </a:p>
        </p:txBody>
      </p:sp>
      <p:sp>
        <p:nvSpPr>
          <p:cNvPr id="7" name="Text Placeholder 6"/>
          <p:cNvSpPr>
            <a:spLocks noGrp="1"/>
          </p:cNvSpPr>
          <p:nvPr>
            <p:ph type="body" sz="quarter" idx="14"/>
          </p:nvPr>
        </p:nvSpPr>
        <p:spPr/>
        <p:txBody>
          <a:bodyPr/>
          <a:lstStyle/>
          <a:p>
            <a:r>
              <a:rPr lang="es-ES_tradnl" dirty="0"/>
              <a:t>Fuente: </a:t>
            </a:r>
            <a:r>
              <a:rPr lang="es-ES_tradnl" dirty="0" err="1"/>
              <a:t>Analysys</a:t>
            </a:r>
            <a:r>
              <a:rPr lang="es-ES_tradnl" dirty="0"/>
              <a:t> Mason con datos de reguladores y varios modelos de terminación móvil</a:t>
            </a:r>
          </a:p>
        </p:txBody>
      </p:sp>
      <p:sp>
        <p:nvSpPr>
          <p:cNvPr id="43" name="Text Placeholder 12"/>
          <p:cNvSpPr txBox="1">
            <a:spLocks/>
          </p:cNvSpPr>
          <p:nvPr/>
        </p:nvSpPr>
        <p:spPr>
          <a:xfrm>
            <a:off x="2244563" y="4180386"/>
            <a:ext cx="4153846" cy="232615"/>
          </a:xfrm>
          <a:prstGeom prst="rect">
            <a:avLst/>
          </a:prstGeom>
        </p:spPr>
        <p:txBody>
          <a:bodyPr/>
          <a:lstStyle>
            <a:defPPr>
              <a:defRPr lang="en-US"/>
            </a:defPPr>
            <a:lvl1pPr marL="0" marR="0" indent="0" algn="ctr" defTabSz="914400" eaLnBrk="0" latinLnBrk="0" hangingPunct="0">
              <a:lnSpc>
                <a:spcPct val="100000"/>
              </a:lnSpc>
              <a:spcAft>
                <a:spcPts val="800"/>
              </a:spcAft>
              <a:buClr>
                <a:schemeClr val="accent2"/>
              </a:buClr>
              <a:buSzTx/>
              <a:buFontTx/>
              <a:buNone/>
              <a:tabLst/>
              <a:defRPr sz="1100" b="1" baseline="0">
                <a:solidFill>
                  <a:schemeClr val="tx2"/>
                </a:solidFill>
                <a:latin typeface="Arial" pitchFamily="34" charset="0"/>
                <a:cs typeface="Arial" pitchFamily="34" charset="0"/>
              </a:defRPr>
            </a:lvl1pPr>
            <a:lvl2pPr marL="354013" indent="-176213" eaLnBrk="1" hangingPunct="1">
              <a:lnSpc>
                <a:spcPct val="100000"/>
              </a:lnSpc>
              <a:spcAft>
                <a:spcPts val="800"/>
              </a:spcAft>
              <a:buClr>
                <a:schemeClr val="accent2"/>
              </a:buClr>
              <a:buFont typeface="Symbol" pitchFamily="18" charset="2"/>
              <a:buChar char="-"/>
              <a:defRPr sz="1200">
                <a:solidFill>
                  <a:schemeClr val="tx2"/>
                </a:solidFill>
                <a:latin typeface="Arial" pitchFamily="34" charset="0"/>
                <a:cs typeface="Arial" pitchFamily="34" charset="0"/>
              </a:defRPr>
            </a:lvl2pPr>
            <a:lvl3pPr marL="541338" indent="-185738" eaLnBrk="1" hangingPunct="1">
              <a:lnSpc>
                <a:spcPct val="100000"/>
              </a:lnSpc>
              <a:spcAft>
                <a:spcPts val="800"/>
              </a:spcAft>
              <a:buClr>
                <a:schemeClr val="accent2"/>
              </a:buClr>
              <a:buSzPct val="60000"/>
              <a:buFont typeface="Wingdings" pitchFamily="2" charset="2"/>
              <a:buChar char="§"/>
              <a:defRPr sz="1200">
                <a:solidFill>
                  <a:schemeClr val="tx2"/>
                </a:solidFill>
                <a:latin typeface="Arial" pitchFamily="34" charset="0"/>
                <a:cs typeface="Arial" pitchFamily="34" charset="0"/>
              </a:defRPr>
            </a:lvl3pPr>
            <a:lvl4pPr marL="719138" indent="-177800" eaLnBrk="1" hangingPunct="1">
              <a:lnSpc>
                <a:spcPct val="100000"/>
              </a:lnSpc>
              <a:spcAft>
                <a:spcPts val="800"/>
              </a:spcAft>
              <a:buClr>
                <a:schemeClr val="accent2"/>
              </a:buClr>
              <a:buFont typeface="Symbol" pitchFamily="18" charset="2"/>
              <a:buChar char="-"/>
              <a:defRPr sz="1200">
                <a:solidFill>
                  <a:schemeClr val="tx2"/>
                </a:solidFill>
                <a:latin typeface="Arial" pitchFamily="34" charset="0"/>
                <a:cs typeface="Arial" pitchFamily="34" charset="0"/>
              </a:defRPr>
            </a:lvl4pPr>
            <a:lvl5pPr marL="719138" indent="0" eaLnBrk="1" hangingPunct="1">
              <a:lnSpc>
                <a:spcPts val="2600"/>
              </a:lnSpc>
              <a:buFont typeface="Arial" charset="0"/>
              <a:buNone/>
              <a:defRPr sz="2200">
                <a:solidFill>
                  <a:schemeClr val="tx2"/>
                </a:solidFill>
                <a:latin typeface="Arial" pitchFamily="34" charset="0"/>
                <a:cs typeface="Arial" pitchFamily="34" charset="0"/>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r>
              <a:rPr lang="es-ES_tradnl" sz="1400" dirty="0">
                <a:latin typeface="Arial" charset="0"/>
                <a:ea typeface="Arial" charset="0"/>
                <a:cs typeface="Arial" charset="0"/>
              </a:rPr>
              <a:t>Volumen de inversiones calculado</a:t>
            </a:r>
          </a:p>
        </p:txBody>
      </p:sp>
      <p:graphicFrame>
        <p:nvGraphicFramePr>
          <p:cNvPr id="44" name="Picture Placeholder 19"/>
          <p:cNvGraphicFramePr>
            <a:graphicFrameLocks/>
          </p:cNvGraphicFramePr>
          <p:nvPr>
            <p:extLst>
              <p:ext uri="{D42A27DB-BD31-4B8C-83A1-F6EECF244321}">
                <p14:modId xmlns:p14="http://schemas.microsoft.com/office/powerpoint/2010/main" val="387468447"/>
              </p:ext>
            </p:extLst>
          </p:nvPr>
        </p:nvGraphicFramePr>
        <p:xfrm>
          <a:off x="1055914" y="4588252"/>
          <a:ext cx="6574401" cy="1404424"/>
        </p:xfrm>
        <a:graphic>
          <a:graphicData uri="http://schemas.openxmlformats.org/drawingml/2006/table">
            <a:tbl>
              <a:tblPr firstRow="1" bandRow="1">
                <a:tableStyleId>{5C22544A-7EE6-4342-B048-85BDC9FD1C3A}</a:tableStyleId>
              </a:tblPr>
              <a:tblGrid>
                <a:gridCol w="2191467">
                  <a:extLst>
                    <a:ext uri="{9D8B030D-6E8A-4147-A177-3AD203B41FA5}">
                      <a16:colId xmlns:a16="http://schemas.microsoft.com/office/drawing/2014/main" xmlns="" val="20000"/>
                    </a:ext>
                  </a:extLst>
                </a:gridCol>
                <a:gridCol w="2191467">
                  <a:extLst>
                    <a:ext uri="{9D8B030D-6E8A-4147-A177-3AD203B41FA5}">
                      <a16:colId xmlns:a16="http://schemas.microsoft.com/office/drawing/2014/main" xmlns="" val="20001"/>
                    </a:ext>
                  </a:extLst>
                </a:gridCol>
                <a:gridCol w="2191467">
                  <a:extLst>
                    <a:ext uri="{9D8B030D-6E8A-4147-A177-3AD203B41FA5}">
                      <a16:colId xmlns:a16="http://schemas.microsoft.com/office/drawing/2014/main" xmlns="" val="20002"/>
                    </a:ext>
                  </a:extLst>
                </a:gridCol>
              </a:tblGrid>
              <a:tr h="393895">
                <a:tc>
                  <a:txBody>
                    <a:bodyPr/>
                    <a:lstStyle/>
                    <a:p>
                      <a:pPr marL="0" algn="ctr" defTabSz="914400" rtl="0" eaLnBrk="1" latinLnBrk="0" hangingPunct="1"/>
                      <a:endParaRPr lang="es-ES_tradnl" sz="1400" b="1" kern="1200" dirty="0">
                        <a:solidFill>
                          <a:schemeClr val="lt1"/>
                        </a:solidFill>
                        <a:latin typeface="+mn-lt"/>
                        <a:ea typeface="+mn-ea"/>
                        <a:cs typeface="+mn-cs"/>
                      </a:endParaRPr>
                    </a:p>
                  </a:txBody>
                  <a:tcPr marL="84406" marR="84406" marT="42203" marB="42203"/>
                </a:tc>
                <a:tc>
                  <a:txBody>
                    <a:bodyPr/>
                    <a:lstStyle/>
                    <a:p>
                      <a:pPr algn="ctr"/>
                      <a:r>
                        <a:rPr lang="es-ES_tradnl" sz="1400" dirty="0"/>
                        <a:t>Hasta</a:t>
                      </a:r>
                      <a:r>
                        <a:rPr lang="es-ES_tradnl" sz="1400" baseline="0" dirty="0"/>
                        <a:t> 2015</a:t>
                      </a:r>
                    </a:p>
                    <a:p>
                      <a:pPr algn="ctr"/>
                      <a:r>
                        <a:rPr lang="es-ES_tradnl" sz="1400" baseline="0" dirty="0"/>
                        <a:t>(USD millones)</a:t>
                      </a:r>
                      <a:endParaRPr lang="es-ES_tradnl" sz="1400" dirty="0"/>
                    </a:p>
                  </a:txBody>
                  <a:tcPr marL="84406" marR="84406" marT="42203" marB="42203"/>
                </a:tc>
                <a:tc>
                  <a:txBody>
                    <a:bodyPr/>
                    <a:lstStyle/>
                    <a:p>
                      <a:pPr algn="ctr"/>
                      <a:r>
                        <a:rPr lang="es-ES_tradnl" sz="1400" dirty="0"/>
                        <a:t>2016-2020</a:t>
                      </a:r>
                    </a:p>
                    <a:p>
                      <a:pPr algn="ctr"/>
                      <a:r>
                        <a:rPr lang="es-ES_tradnl" sz="1400" dirty="0"/>
                        <a:t>(USD millones)</a:t>
                      </a:r>
                    </a:p>
                  </a:txBody>
                  <a:tcPr marL="84406" marR="84406" marT="42203" marB="42203"/>
                </a:tc>
                <a:extLst>
                  <a:ext uri="{0D108BD9-81ED-4DB2-BD59-A6C34878D82A}">
                    <a16:rowId xmlns:a16="http://schemas.microsoft.com/office/drawing/2014/main" xmlns="" val="10000"/>
                  </a:ext>
                </a:extLst>
              </a:tr>
              <a:tr h="239151">
                <a:tc>
                  <a:txBody>
                    <a:bodyPr/>
                    <a:lstStyle/>
                    <a:p>
                      <a:r>
                        <a:rPr lang="es-ES_tradnl" sz="1400" dirty="0"/>
                        <a:t>Colombia</a:t>
                      </a:r>
                    </a:p>
                  </a:txBody>
                  <a:tcPr marL="84406" marR="84406" marT="42203" marB="42203"/>
                </a:tc>
                <a:tc>
                  <a:txBody>
                    <a:bodyPr/>
                    <a:lstStyle/>
                    <a:p>
                      <a:pPr algn="ctr"/>
                      <a:r>
                        <a:rPr lang="es-ES_tradnl" sz="1400" dirty="0"/>
                        <a:t>5.800</a:t>
                      </a:r>
                    </a:p>
                  </a:txBody>
                  <a:tcPr marL="84406" marR="84406" marT="42203" marB="42203"/>
                </a:tc>
                <a:tc>
                  <a:txBody>
                    <a:bodyPr/>
                    <a:lstStyle/>
                    <a:p>
                      <a:pPr algn="ctr"/>
                      <a:r>
                        <a:rPr lang="es-ES_tradnl" sz="1400" dirty="0"/>
                        <a:t>6.700</a:t>
                      </a:r>
                      <a:r>
                        <a:rPr lang="es-ES_tradnl" sz="1400" baseline="0" dirty="0"/>
                        <a:t> </a:t>
                      </a:r>
                      <a:endParaRPr lang="es-ES_tradnl" sz="1400" dirty="0"/>
                    </a:p>
                  </a:txBody>
                  <a:tcPr marL="84406" marR="84406" marT="42203" marB="42203"/>
                </a:tc>
                <a:extLst>
                  <a:ext uri="{0D108BD9-81ED-4DB2-BD59-A6C34878D82A}">
                    <a16:rowId xmlns:a16="http://schemas.microsoft.com/office/drawing/2014/main" xmlns="" val="10001"/>
                  </a:ext>
                </a:extLst>
              </a:tr>
              <a:tr h="239151">
                <a:tc>
                  <a:txBody>
                    <a:bodyPr/>
                    <a:lstStyle/>
                    <a:p>
                      <a:r>
                        <a:rPr lang="es-ES_tradnl" sz="1400" dirty="0"/>
                        <a:t>México</a:t>
                      </a:r>
                    </a:p>
                  </a:txBody>
                  <a:tcPr marL="84406" marR="84406" marT="42203" marB="42203"/>
                </a:tc>
                <a:tc>
                  <a:txBody>
                    <a:bodyPr/>
                    <a:lstStyle/>
                    <a:p>
                      <a:pPr algn="ctr"/>
                      <a:r>
                        <a:rPr lang="es-ES_tradnl" sz="1400" dirty="0"/>
                        <a:t>6.600</a:t>
                      </a:r>
                    </a:p>
                  </a:txBody>
                  <a:tcPr marL="84406" marR="84406" marT="42203" marB="42203"/>
                </a:tc>
                <a:tc>
                  <a:txBody>
                    <a:bodyPr/>
                    <a:lstStyle/>
                    <a:p>
                      <a:pPr algn="ctr"/>
                      <a:r>
                        <a:rPr lang="es-ES_tradnl" sz="1400" dirty="0"/>
                        <a:t>12.800</a:t>
                      </a:r>
                    </a:p>
                  </a:txBody>
                  <a:tcPr marL="84406" marR="84406" marT="42203" marB="42203"/>
                </a:tc>
                <a:extLst>
                  <a:ext uri="{0D108BD9-81ED-4DB2-BD59-A6C34878D82A}">
                    <a16:rowId xmlns:a16="http://schemas.microsoft.com/office/drawing/2014/main" xmlns="" val="10002"/>
                  </a:ext>
                </a:extLst>
              </a:tr>
              <a:tr h="239151">
                <a:tc>
                  <a:txBody>
                    <a:bodyPr/>
                    <a:lstStyle/>
                    <a:p>
                      <a:r>
                        <a:rPr lang="es-ES_tradnl" sz="1400" dirty="0"/>
                        <a:t>Perú</a:t>
                      </a:r>
                    </a:p>
                  </a:txBody>
                  <a:tcPr marL="84406" marR="84406" marT="42203" marB="42203"/>
                </a:tc>
                <a:tc>
                  <a:txBody>
                    <a:bodyPr/>
                    <a:lstStyle/>
                    <a:p>
                      <a:pPr algn="ctr"/>
                      <a:r>
                        <a:rPr lang="es-ES_tradnl" sz="1400" dirty="0"/>
                        <a:t>4.800</a:t>
                      </a:r>
                    </a:p>
                  </a:txBody>
                  <a:tcPr marL="84406" marR="84406" marT="42203" marB="42203"/>
                </a:tc>
                <a:tc>
                  <a:txBody>
                    <a:bodyPr/>
                    <a:lstStyle/>
                    <a:p>
                      <a:pPr algn="ctr"/>
                      <a:r>
                        <a:rPr lang="es-ES_tradnl" sz="1400" dirty="0"/>
                        <a:t>4.800</a:t>
                      </a:r>
                    </a:p>
                  </a:txBody>
                  <a:tcPr marL="84406" marR="84406" marT="42203" marB="42203"/>
                </a:tc>
                <a:extLst>
                  <a:ext uri="{0D108BD9-81ED-4DB2-BD59-A6C34878D82A}">
                    <a16:rowId xmlns:a16="http://schemas.microsoft.com/office/drawing/2014/main" xmlns="" val="10003"/>
                  </a:ext>
                </a:extLst>
              </a:tr>
            </a:tbl>
          </a:graphicData>
        </a:graphic>
      </p:graphicFrame>
      <p:sp>
        <p:nvSpPr>
          <p:cNvPr id="40" name="Text Placeholder 3"/>
          <p:cNvSpPr txBox="1">
            <a:spLocks/>
          </p:cNvSpPr>
          <p:nvPr/>
        </p:nvSpPr>
        <p:spPr>
          <a:xfrm>
            <a:off x="2244563" y="2053869"/>
            <a:ext cx="4153846" cy="232615"/>
          </a:xfrm>
          <a:prstGeom prst="rect">
            <a:avLst/>
          </a:prstGeom>
        </p:spPr>
        <p:txBody>
          <a:bodyPr/>
          <a:lstStyle>
            <a:defPPr>
              <a:defRPr lang="en-US"/>
            </a:defPPr>
            <a:lvl1pPr marL="0" marR="0" indent="0" algn="ctr" defTabSz="914400" eaLnBrk="0" latinLnBrk="0" hangingPunct="0">
              <a:lnSpc>
                <a:spcPct val="100000"/>
              </a:lnSpc>
              <a:spcAft>
                <a:spcPts val="800"/>
              </a:spcAft>
              <a:buClr>
                <a:schemeClr val="accent2"/>
              </a:buClr>
              <a:buSzTx/>
              <a:buFontTx/>
              <a:buNone/>
              <a:tabLst/>
              <a:defRPr sz="1200" b="1" baseline="0">
                <a:solidFill>
                  <a:schemeClr val="tx2"/>
                </a:solidFill>
                <a:latin typeface="Arial" pitchFamily="34" charset="0"/>
                <a:cs typeface="Arial" pitchFamily="34" charset="0"/>
              </a:defRPr>
            </a:lvl1pPr>
            <a:lvl2pPr marL="354013" indent="-176213" eaLnBrk="1" hangingPunct="1">
              <a:lnSpc>
                <a:spcPct val="100000"/>
              </a:lnSpc>
              <a:spcAft>
                <a:spcPts val="800"/>
              </a:spcAft>
              <a:buClr>
                <a:schemeClr val="accent2"/>
              </a:buClr>
              <a:buFont typeface="Symbol" pitchFamily="18" charset="2"/>
              <a:buChar char="-"/>
              <a:defRPr sz="1200">
                <a:solidFill>
                  <a:schemeClr val="tx2"/>
                </a:solidFill>
                <a:latin typeface="Arial" pitchFamily="34" charset="0"/>
                <a:cs typeface="Arial" pitchFamily="34" charset="0"/>
              </a:defRPr>
            </a:lvl2pPr>
            <a:lvl3pPr marL="541338" indent="-185738" eaLnBrk="1" hangingPunct="1">
              <a:lnSpc>
                <a:spcPct val="100000"/>
              </a:lnSpc>
              <a:spcAft>
                <a:spcPts val="800"/>
              </a:spcAft>
              <a:buClr>
                <a:schemeClr val="accent2"/>
              </a:buClr>
              <a:buSzPct val="60000"/>
              <a:buFont typeface="Wingdings" pitchFamily="2" charset="2"/>
              <a:buChar char="§"/>
              <a:defRPr sz="1200">
                <a:solidFill>
                  <a:schemeClr val="tx2"/>
                </a:solidFill>
                <a:latin typeface="Arial" pitchFamily="34" charset="0"/>
                <a:cs typeface="Arial" pitchFamily="34" charset="0"/>
              </a:defRPr>
            </a:lvl3pPr>
            <a:lvl4pPr marL="719138" indent="-177800" eaLnBrk="1" hangingPunct="1">
              <a:lnSpc>
                <a:spcPct val="100000"/>
              </a:lnSpc>
              <a:spcAft>
                <a:spcPts val="800"/>
              </a:spcAft>
              <a:buClr>
                <a:schemeClr val="accent2"/>
              </a:buClr>
              <a:buFont typeface="Symbol" pitchFamily="18" charset="2"/>
              <a:buChar char="-"/>
              <a:defRPr sz="1200">
                <a:solidFill>
                  <a:schemeClr val="tx2"/>
                </a:solidFill>
                <a:latin typeface="Arial" pitchFamily="34" charset="0"/>
                <a:cs typeface="Arial" pitchFamily="34" charset="0"/>
              </a:defRPr>
            </a:lvl4pPr>
            <a:lvl5pPr marL="719138" indent="0" eaLnBrk="1" hangingPunct="1">
              <a:lnSpc>
                <a:spcPts val="2600"/>
              </a:lnSpc>
              <a:buFont typeface="Arial" charset="0"/>
              <a:buNone/>
              <a:defRPr sz="2200">
                <a:solidFill>
                  <a:schemeClr val="tx2"/>
                </a:solidFill>
                <a:latin typeface="Arial" pitchFamily="34" charset="0"/>
                <a:cs typeface="Arial" pitchFamily="34" charset="0"/>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r>
              <a:rPr lang="es-ES_tradnl" sz="1108" dirty="0">
                <a:latin typeface="Arial" charset="0"/>
                <a:ea typeface="Arial" charset="0"/>
                <a:cs typeface="Arial" charset="0"/>
              </a:rPr>
              <a:t>Déficit de estaciones base entre 2015 y 2020</a:t>
            </a:r>
          </a:p>
        </p:txBody>
      </p:sp>
      <p:graphicFrame>
        <p:nvGraphicFramePr>
          <p:cNvPr id="45" name="Table 44"/>
          <p:cNvGraphicFramePr>
            <a:graphicFrameLocks noGrp="1"/>
          </p:cNvGraphicFramePr>
          <p:nvPr>
            <p:extLst>
              <p:ext uri="{D42A27DB-BD31-4B8C-83A1-F6EECF244321}">
                <p14:modId xmlns:p14="http://schemas.microsoft.com/office/powerpoint/2010/main" val="559136999"/>
              </p:ext>
            </p:extLst>
          </p:nvPr>
        </p:nvGraphicFramePr>
        <p:xfrm>
          <a:off x="1055915" y="2397809"/>
          <a:ext cx="6574401" cy="1617784"/>
        </p:xfrm>
        <a:graphic>
          <a:graphicData uri="http://schemas.openxmlformats.org/drawingml/2006/table">
            <a:tbl>
              <a:tblPr firstRow="1" bandRow="1">
                <a:tableStyleId>{5C22544A-7EE6-4342-B048-85BDC9FD1C3A}</a:tableStyleId>
              </a:tblPr>
              <a:tblGrid>
                <a:gridCol w="1844629">
                  <a:extLst>
                    <a:ext uri="{9D8B030D-6E8A-4147-A177-3AD203B41FA5}">
                      <a16:colId xmlns:a16="http://schemas.microsoft.com/office/drawing/2014/main" xmlns="" val="20000"/>
                    </a:ext>
                  </a:extLst>
                </a:gridCol>
                <a:gridCol w="2357294">
                  <a:extLst>
                    <a:ext uri="{9D8B030D-6E8A-4147-A177-3AD203B41FA5}">
                      <a16:colId xmlns:a16="http://schemas.microsoft.com/office/drawing/2014/main" xmlns="" val="20001"/>
                    </a:ext>
                  </a:extLst>
                </a:gridCol>
                <a:gridCol w="2372478">
                  <a:extLst>
                    <a:ext uri="{9D8B030D-6E8A-4147-A177-3AD203B41FA5}">
                      <a16:colId xmlns:a16="http://schemas.microsoft.com/office/drawing/2014/main" xmlns="" val="20002"/>
                    </a:ext>
                  </a:extLst>
                </a:gridCol>
              </a:tblGrid>
              <a:tr h="590843">
                <a:tc>
                  <a:txBody>
                    <a:bodyPr/>
                    <a:lstStyle/>
                    <a:p>
                      <a:endParaRPr lang="es-ES_tradnl" sz="1400" dirty="0"/>
                    </a:p>
                  </a:txBody>
                  <a:tcPr marL="84406" marR="84406" marT="42203" marB="42203"/>
                </a:tc>
                <a:tc>
                  <a:txBody>
                    <a:bodyPr/>
                    <a:lstStyle/>
                    <a:p>
                      <a:r>
                        <a:rPr lang="es-ES_tradnl" sz="1400" dirty="0"/>
                        <a:t>Estimación de estaciones base en</a:t>
                      </a:r>
                      <a:r>
                        <a:rPr lang="es-ES_tradnl" sz="1400" baseline="0" dirty="0"/>
                        <a:t> 2015</a:t>
                      </a:r>
                      <a:endParaRPr lang="es-ES_tradnl" sz="1400" dirty="0"/>
                    </a:p>
                  </a:txBody>
                  <a:tcPr marL="84406" marR="84406" marT="42203" marB="42203"/>
                </a:tc>
                <a:tc>
                  <a:txBody>
                    <a:bodyPr/>
                    <a:lstStyle/>
                    <a:p>
                      <a:r>
                        <a:rPr lang="es-ES_tradnl" sz="1400" dirty="0"/>
                        <a:t>Estaciones base adicionales entre 2016 y 2020</a:t>
                      </a:r>
                    </a:p>
                  </a:txBody>
                  <a:tcPr marL="84406" marR="84406" marT="42203" marB="42203"/>
                </a:tc>
                <a:extLst>
                  <a:ext uri="{0D108BD9-81ED-4DB2-BD59-A6C34878D82A}">
                    <a16:rowId xmlns:a16="http://schemas.microsoft.com/office/drawing/2014/main" xmlns="" val="10000"/>
                  </a:ext>
                </a:extLst>
              </a:tr>
              <a:tr h="253218">
                <a:tc>
                  <a:txBody>
                    <a:bodyPr/>
                    <a:lstStyle/>
                    <a:p>
                      <a:r>
                        <a:rPr lang="es-ES_tradnl" sz="1400" dirty="0"/>
                        <a:t>Colombia</a:t>
                      </a:r>
                    </a:p>
                  </a:txBody>
                  <a:tcPr marL="84406" marR="84406" marT="42203" marB="42203"/>
                </a:tc>
                <a:tc>
                  <a:txBody>
                    <a:bodyPr/>
                    <a:lstStyle/>
                    <a:p>
                      <a:pPr algn="ctr"/>
                      <a:r>
                        <a:rPr lang="es-ES_tradnl" sz="1400" dirty="0"/>
                        <a:t>18.500</a:t>
                      </a:r>
                    </a:p>
                  </a:txBody>
                  <a:tcPr marL="84406" marR="84406" marT="42203" marB="42203"/>
                </a:tc>
                <a:tc>
                  <a:txBody>
                    <a:bodyPr/>
                    <a:lstStyle/>
                    <a:p>
                      <a:pPr algn="ctr"/>
                      <a:r>
                        <a:rPr lang="es-ES_tradnl" sz="1400" dirty="0"/>
                        <a:t>19.000</a:t>
                      </a:r>
                    </a:p>
                  </a:txBody>
                  <a:tcPr marL="84406" marR="84406" marT="42203" marB="42203"/>
                </a:tc>
                <a:extLst>
                  <a:ext uri="{0D108BD9-81ED-4DB2-BD59-A6C34878D82A}">
                    <a16:rowId xmlns:a16="http://schemas.microsoft.com/office/drawing/2014/main" xmlns="" val="10001"/>
                  </a:ext>
                </a:extLst>
              </a:tr>
              <a:tr h="253218">
                <a:tc>
                  <a:txBody>
                    <a:bodyPr/>
                    <a:lstStyle/>
                    <a:p>
                      <a:r>
                        <a:rPr lang="es-ES_tradnl" sz="1400" dirty="0"/>
                        <a:t>México</a:t>
                      </a:r>
                    </a:p>
                  </a:txBody>
                  <a:tcPr marL="84406" marR="84406" marT="42203" marB="42203"/>
                </a:tc>
                <a:tc>
                  <a:txBody>
                    <a:bodyPr/>
                    <a:lstStyle/>
                    <a:p>
                      <a:pPr algn="ctr"/>
                      <a:r>
                        <a:rPr lang="es-ES_tradnl" sz="1400" dirty="0"/>
                        <a:t>22.000</a:t>
                      </a:r>
                    </a:p>
                  </a:txBody>
                  <a:tcPr marL="84406" marR="84406" marT="42203" marB="42203"/>
                </a:tc>
                <a:tc>
                  <a:txBody>
                    <a:bodyPr/>
                    <a:lstStyle/>
                    <a:p>
                      <a:pPr algn="ctr"/>
                      <a:r>
                        <a:rPr lang="es-ES_tradnl" sz="1400" dirty="0"/>
                        <a:t>40.000</a:t>
                      </a:r>
                    </a:p>
                  </a:txBody>
                  <a:tcPr marL="84406" marR="84406" marT="42203" marB="42203"/>
                </a:tc>
                <a:extLst>
                  <a:ext uri="{0D108BD9-81ED-4DB2-BD59-A6C34878D82A}">
                    <a16:rowId xmlns:a16="http://schemas.microsoft.com/office/drawing/2014/main" xmlns="" val="10002"/>
                  </a:ext>
                </a:extLst>
              </a:tr>
              <a:tr h="253218">
                <a:tc>
                  <a:txBody>
                    <a:bodyPr/>
                    <a:lstStyle/>
                    <a:p>
                      <a:r>
                        <a:rPr lang="es-ES_tradnl" sz="1400" dirty="0"/>
                        <a:t>Perú</a:t>
                      </a:r>
                    </a:p>
                  </a:txBody>
                  <a:tcPr marL="84406" marR="84406" marT="42203" marB="42203"/>
                </a:tc>
                <a:tc>
                  <a:txBody>
                    <a:bodyPr/>
                    <a:lstStyle/>
                    <a:p>
                      <a:pPr algn="ctr"/>
                      <a:r>
                        <a:rPr lang="es-ES_tradnl" sz="1400" dirty="0"/>
                        <a:t>15.000</a:t>
                      </a:r>
                    </a:p>
                  </a:txBody>
                  <a:tcPr marL="84406" marR="84406" marT="42203" marB="42203"/>
                </a:tc>
                <a:tc>
                  <a:txBody>
                    <a:bodyPr/>
                    <a:lstStyle/>
                    <a:p>
                      <a:pPr algn="ctr"/>
                      <a:r>
                        <a:rPr lang="es-ES_tradnl" sz="1400" dirty="0"/>
                        <a:t>13.000</a:t>
                      </a:r>
                    </a:p>
                  </a:txBody>
                  <a:tcPr marL="84406" marR="84406" marT="42203" marB="42203"/>
                </a:tc>
                <a:extLst>
                  <a:ext uri="{0D108BD9-81ED-4DB2-BD59-A6C34878D82A}">
                    <a16:rowId xmlns:a16="http://schemas.microsoft.com/office/drawing/2014/main" xmlns="" val="10003"/>
                  </a:ext>
                </a:extLst>
              </a:tr>
            </a:tbl>
          </a:graphicData>
        </a:graphic>
      </p:graphicFrame>
      <p:sp>
        <p:nvSpPr>
          <p:cNvPr id="26" name="TextBox 25"/>
          <p:cNvSpPr txBox="1"/>
          <p:nvPr/>
        </p:nvSpPr>
        <p:spPr>
          <a:xfrm>
            <a:off x="130626" y="6553200"/>
            <a:ext cx="5225143" cy="246221"/>
          </a:xfrm>
          <a:prstGeom prst="rect">
            <a:avLst/>
          </a:prstGeom>
          <a:noFill/>
        </p:spPr>
        <p:txBody>
          <a:bodyPr wrap="square" rtlCol="0">
            <a:spAutoFit/>
          </a:bodyPr>
          <a:lstStyle/>
          <a:p>
            <a:r>
              <a:rPr lang="en-US" sz="1000" dirty="0" smtClean="0">
                <a:latin typeface="Arial" charset="0"/>
                <a:ea typeface="Arial" charset="0"/>
                <a:cs typeface="Arial" charset="0"/>
              </a:rPr>
              <a:t>Fuente: </a:t>
            </a:r>
            <a:r>
              <a:rPr lang="en-US" sz="1000" dirty="0" err="1" smtClean="0">
                <a:latin typeface="Arial" charset="0"/>
                <a:ea typeface="Arial" charset="0"/>
                <a:cs typeface="Arial" charset="0"/>
              </a:rPr>
              <a:t>Analysys</a:t>
            </a:r>
            <a:r>
              <a:rPr lang="en-US" sz="1000" dirty="0" smtClean="0">
                <a:latin typeface="Arial" charset="0"/>
                <a:ea typeface="Arial" charset="0"/>
                <a:cs typeface="Arial" charset="0"/>
              </a:rPr>
              <a:t> Mason para CAF (2017)</a:t>
            </a:r>
            <a:endParaRPr lang="en-US" sz="1000" dirty="0">
              <a:latin typeface="Arial" charset="0"/>
              <a:ea typeface="Arial" charset="0"/>
              <a:cs typeface="Arial" charset="0"/>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811" y="90210"/>
            <a:ext cx="2394826" cy="447034"/>
          </a:xfrm>
          <a:prstGeom prst="rect">
            <a:avLst/>
          </a:prstGeom>
        </p:spPr>
      </p:pic>
      <p:pic>
        <p:nvPicPr>
          <p:cNvPr id="29" name="Picture 28" descr="CiudadesConFuturo-Logo.jpg"/>
          <p:cNvPicPr>
            <a:picLocks noChangeAspect="1"/>
          </p:cNvPicPr>
          <p:nvPr/>
        </p:nvPicPr>
        <p:blipFill rotWithShape="1">
          <a:blip r:embed="rId4" cstate="print">
            <a:extLst>
              <a:ext uri="{28A0092B-C50C-407E-A947-70E740481C1C}">
                <a14:useLocalDpi xmlns:a14="http://schemas.microsoft.com/office/drawing/2010/main" val="0"/>
              </a:ext>
            </a:extLst>
          </a:blip>
          <a:srcRect t="33520" b="33520"/>
          <a:stretch/>
        </p:blipFill>
        <p:spPr>
          <a:xfrm>
            <a:off x="2875898" y="24244"/>
            <a:ext cx="1406500" cy="618099"/>
          </a:xfrm>
          <a:prstGeom prst="rect">
            <a:avLst/>
          </a:prstGeom>
        </p:spPr>
      </p:pic>
    </p:spTree>
    <p:extLst>
      <p:ext uri="{BB962C8B-B14F-4D97-AF65-F5344CB8AC3E}">
        <p14:creationId xmlns:p14="http://schemas.microsoft.com/office/powerpoint/2010/main" val="412661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Captura de pantalla 2013-04-15 a la(s) 11.26.2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504" y="6381328"/>
            <a:ext cx="1845968" cy="347651"/>
          </a:xfrm>
          <a:prstGeom prst="rect">
            <a:avLst/>
          </a:prstGeom>
        </p:spPr>
      </p:pic>
      <p:cxnSp>
        <p:nvCxnSpPr>
          <p:cNvPr id="18" name="Conector recto 17"/>
          <p:cNvCxnSpPr/>
          <p:nvPr/>
        </p:nvCxnSpPr>
        <p:spPr>
          <a:xfrm>
            <a:off x="1403648" y="4363396"/>
            <a:ext cx="3240360" cy="0"/>
          </a:xfrm>
          <a:prstGeom prst="line">
            <a:avLst/>
          </a:prstGeom>
          <a:ln w="9525" cmpd="sng">
            <a:solidFill>
              <a:srgbClr val="1B476F"/>
            </a:solidFill>
            <a:prstDash val="lgDash"/>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0" name="CuadroTexto 19"/>
          <p:cNvSpPr txBox="1"/>
          <p:nvPr/>
        </p:nvSpPr>
        <p:spPr>
          <a:xfrm>
            <a:off x="1979712" y="4365104"/>
            <a:ext cx="1728192" cy="276999"/>
          </a:xfrm>
          <a:prstGeom prst="rect">
            <a:avLst/>
          </a:prstGeom>
          <a:noFill/>
        </p:spPr>
        <p:txBody>
          <a:bodyPr wrap="square" rtlCol="0">
            <a:spAutoFit/>
          </a:bodyPr>
          <a:lstStyle/>
          <a:p>
            <a:pPr algn="ctr"/>
            <a:r>
              <a:rPr lang="es-ES" sz="1200" dirty="0" smtClean="0">
                <a:solidFill>
                  <a:srgbClr val="1B476F"/>
                </a:solidFill>
                <a:latin typeface="Arial" pitchFamily="34" charset="0"/>
                <a:cs typeface="Arial" pitchFamily="34" charset="0"/>
              </a:rPr>
              <a:t>intereses</a:t>
            </a:r>
          </a:p>
        </p:txBody>
      </p:sp>
      <p:sp>
        <p:nvSpPr>
          <p:cNvPr id="22" name="CuadroTexto 21"/>
          <p:cNvSpPr txBox="1"/>
          <p:nvPr/>
        </p:nvSpPr>
        <p:spPr>
          <a:xfrm>
            <a:off x="4788024" y="4417948"/>
            <a:ext cx="4176464" cy="523220"/>
          </a:xfrm>
          <a:prstGeom prst="rect">
            <a:avLst/>
          </a:prstGeom>
          <a:noFill/>
        </p:spPr>
        <p:txBody>
          <a:bodyPr wrap="square" rtlCol="0">
            <a:spAutoFit/>
          </a:bodyPr>
          <a:lstStyle/>
          <a:p>
            <a:r>
              <a:rPr lang="es-VE" sz="1400" dirty="0" smtClean="0">
                <a:solidFill>
                  <a:srgbClr val="FF0000"/>
                </a:solidFill>
                <a:latin typeface="Arial" pitchFamily="34" charset="0"/>
                <a:cs typeface="Arial" pitchFamily="34" charset="0"/>
              </a:rPr>
              <a:t>Ciudad cohesionada, con servicios, conectada, capacitada y con fortaleza institucional</a:t>
            </a:r>
            <a:endParaRPr lang="es-ES" sz="1400" dirty="0" smtClean="0">
              <a:solidFill>
                <a:srgbClr val="FF0000"/>
              </a:solidFill>
              <a:latin typeface="Arial" pitchFamily="34" charset="0"/>
              <a:cs typeface="Arial" pitchFamily="34" charset="0"/>
            </a:endParaRPr>
          </a:p>
        </p:txBody>
      </p:sp>
      <p:pic>
        <p:nvPicPr>
          <p:cNvPr id="51" name="Imagen 50"/>
          <p:cNvPicPr>
            <a:picLocks noChangeAspect="1"/>
          </p:cNvPicPr>
          <p:nvPr/>
        </p:nvPicPr>
        <p:blipFill>
          <a:blip r:embed="rId3"/>
          <a:stretch>
            <a:fillRect/>
          </a:stretch>
        </p:blipFill>
        <p:spPr>
          <a:xfrm>
            <a:off x="4860032" y="4149080"/>
            <a:ext cx="4176464" cy="288033"/>
          </a:xfrm>
          <a:prstGeom prst="rect">
            <a:avLst/>
          </a:prstGeom>
        </p:spPr>
      </p:pic>
      <p:grpSp>
        <p:nvGrpSpPr>
          <p:cNvPr id="6" name="Agrupar 5"/>
          <p:cNvGrpSpPr/>
          <p:nvPr/>
        </p:nvGrpSpPr>
        <p:grpSpPr>
          <a:xfrm>
            <a:off x="4814994" y="2492897"/>
            <a:ext cx="3285398" cy="1512168"/>
            <a:chOff x="4814993" y="2204864"/>
            <a:chExt cx="4007684" cy="1844614"/>
          </a:xfrm>
        </p:grpSpPr>
        <p:cxnSp>
          <p:nvCxnSpPr>
            <p:cNvPr id="75" name="Conector recto 74"/>
            <p:cNvCxnSpPr/>
            <p:nvPr/>
          </p:nvCxnSpPr>
          <p:spPr>
            <a:xfrm flipV="1">
              <a:off x="8206838" y="2204864"/>
              <a:ext cx="0" cy="1815854"/>
            </a:xfrm>
            <a:prstGeom prst="line">
              <a:avLst/>
            </a:prstGeom>
            <a:ln w="19050" cmpd="sng">
              <a:solidFill>
                <a:srgbClr val="1D3D57"/>
              </a:solidFill>
              <a:prstDash val="solid"/>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76" name="3 CuadroTexto"/>
            <p:cNvSpPr txBox="1"/>
            <p:nvPr/>
          </p:nvSpPr>
          <p:spPr>
            <a:xfrm>
              <a:off x="7956376" y="2819734"/>
              <a:ext cx="866301" cy="488073"/>
            </a:xfrm>
            <a:prstGeom prst="rect">
              <a:avLst/>
            </a:prstGeom>
            <a:solidFill>
              <a:schemeClr val="bg1"/>
            </a:solidFill>
          </p:spPr>
          <p:txBody>
            <a:bodyPr wrap="square" rtlCol="0">
              <a:spAutoFit/>
            </a:bodyPr>
            <a:lstStyle/>
            <a:p>
              <a:r>
                <a:rPr lang="es-VE" sz="2000" dirty="0" smtClean="0">
                  <a:solidFill>
                    <a:srgbClr val="1D3D57"/>
                  </a:solidFill>
                  <a:latin typeface="Arial" pitchFamily="34" charset="0"/>
                  <a:cs typeface="Arial" pitchFamily="34" charset="0"/>
                </a:rPr>
                <a:t>CcF</a:t>
              </a:r>
              <a:endParaRPr lang="es-VE" sz="2400" dirty="0">
                <a:solidFill>
                  <a:srgbClr val="1D3D57"/>
                </a:solidFill>
                <a:latin typeface="Arial" pitchFamily="34" charset="0"/>
                <a:cs typeface="Arial" pitchFamily="34" charset="0"/>
              </a:endParaRPr>
            </a:p>
          </p:txBody>
        </p:sp>
        <p:sp>
          <p:nvSpPr>
            <p:cNvPr id="77" name="Rectángulo 76"/>
            <p:cNvSpPr/>
            <p:nvPr/>
          </p:nvSpPr>
          <p:spPr>
            <a:xfrm>
              <a:off x="4814993" y="2204864"/>
              <a:ext cx="1314929" cy="830668"/>
            </a:xfrm>
            <a:prstGeom prst="rect">
              <a:avLst/>
            </a:prstGeom>
            <a:solidFill>
              <a:srgbClr val="1D3D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8" name="Rectángulo 77"/>
            <p:cNvSpPr/>
            <p:nvPr/>
          </p:nvSpPr>
          <p:spPr>
            <a:xfrm>
              <a:off x="4814996" y="3235474"/>
              <a:ext cx="1314929" cy="814004"/>
            </a:xfrm>
            <a:prstGeom prst="rect">
              <a:avLst/>
            </a:prstGeom>
            <a:noFill/>
            <a:ln>
              <a:solidFill>
                <a:srgbClr val="1B47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9" name="CuadroTexto 78"/>
            <p:cNvSpPr txBox="1"/>
            <p:nvPr/>
          </p:nvSpPr>
          <p:spPr>
            <a:xfrm>
              <a:off x="4814995" y="3369744"/>
              <a:ext cx="1314929" cy="461665"/>
            </a:xfrm>
            <a:prstGeom prst="rect">
              <a:avLst/>
            </a:prstGeom>
            <a:noFill/>
          </p:spPr>
          <p:txBody>
            <a:bodyPr wrap="square" rtlCol="0">
              <a:spAutoFit/>
            </a:bodyPr>
            <a:lstStyle/>
            <a:p>
              <a:pPr algn="ctr"/>
              <a:r>
                <a:rPr lang="es-VE" sz="1200" dirty="0">
                  <a:solidFill>
                    <a:srgbClr val="244F72"/>
                  </a:solidFill>
                  <a:latin typeface="Arial" pitchFamily="34" charset="0"/>
                  <a:cs typeface="Arial" pitchFamily="34" charset="0"/>
                </a:rPr>
                <a:t>c</a:t>
              </a:r>
              <a:r>
                <a:rPr lang="es-VE" sz="1200" dirty="0" smtClean="0">
                  <a:solidFill>
                    <a:srgbClr val="244F72"/>
                  </a:solidFill>
                  <a:latin typeface="Arial" pitchFamily="34" charset="0"/>
                  <a:cs typeface="Arial" pitchFamily="34" charset="0"/>
                </a:rPr>
                <a:t>onocimiento práctico</a:t>
              </a:r>
              <a:endParaRPr lang="es-ES" sz="1200" dirty="0" smtClean="0">
                <a:solidFill>
                  <a:srgbClr val="244F72"/>
                </a:solidFill>
                <a:latin typeface="Arial" pitchFamily="34" charset="0"/>
                <a:cs typeface="Arial" pitchFamily="34" charset="0"/>
              </a:endParaRPr>
            </a:p>
          </p:txBody>
        </p:sp>
        <p:sp>
          <p:nvSpPr>
            <p:cNvPr id="80" name="CuadroTexto 79"/>
            <p:cNvSpPr txBox="1"/>
            <p:nvPr/>
          </p:nvSpPr>
          <p:spPr>
            <a:xfrm>
              <a:off x="4814994" y="2292702"/>
              <a:ext cx="1314928" cy="750881"/>
            </a:xfrm>
            <a:prstGeom prst="rect">
              <a:avLst/>
            </a:prstGeom>
            <a:noFill/>
          </p:spPr>
          <p:txBody>
            <a:bodyPr wrap="square" rtlCol="0">
              <a:spAutoFit/>
            </a:bodyPr>
            <a:lstStyle/>
            <a:p>
              <a:pPr algn="ctr"/>
              <a:r>
                <a:rPr lang="es-VE" sz="1100" dirty="0" smtClean="0">
                  <a:solidFill>
                    <a:schemeClr val="bg1"/>
                  </a:solidFill>
                  <a:latin typeface="Arial" pitchFamily="34" charset="0"/>
                  <a:cs typeface="Arial" pitchFamily="34" charset="0"/>
                </a:rPr>
                <a:t>necesidades de la</a:t>
              </a:r>
            </a:p>
            <a:p>
              <a:pPr algn="ctr"/>
              <a:r>
                <a:rPr lang="es-VE" sz="1100" dirty="0" smtClean="0">
                  <a:solidFill>
                    <a:schemeClr val="bg1"/>
                  </a:solidFill>
                  <a:latin typeface="Arial" pitchFamily="34" charset="0"/>
                  <a:cs typeface="Arial" pitchFamily="34" charset="0"/>
                </a:rPr>
                <a:t>autoridad</a:t>
              </a:r>
              <a:endParaRPr lang="es-ES" sz="1200" dirty="0" smtClean="0">
                <a:solidFill>
                  <a:schemeClr val="bg1"/>
                </a:solidFill>
                <a:latin typeface="Arial" pitchFamily="34" charset="0"/>
                <a:cs typeface="Arial" pitchFamily="34" charset="0"/>
              </a:endParaRPr>
            </a:p>
          </p:txBody>
        </p:sp>
        <p:sp>
          <p:nvSpPr>
            <p:cNvPr id="83" name="CuadroTexto 82"/>
            <p:cNvSpPr txBox="1"/>
            <p:nvPr/>
          </p:nvSpPr>
          <p:spPr>
            <a:xfrm>
              <a:off x="6055991" y="3101278"/>
              <a:ext cx="500925" cy="250463"/>
            </a:xfrm>
            <a:prstGeom prst="rect">
              <a:avLst/>
            </a:prstGeom>
            <a:noFill/>
          </p:spPr>
          <p:txBody>
            <a:bodyPr wrap="square" rtlCol="0">
              <a:spAutoFit/>
            </a:bodyPr>
            <a:lstStyle/>
            <a:p>
              <a:pPr algn="ctr"/>
              <a:r>
                <a:rPr lang="es-ES" sz="1200" dirty="0">
                  <a:solidFill>
                    <a:srgbClr val="1B476F"/>
                  </a:solidFill>
                  <a:latin typeface="Arial" pitchFamily="34" charset="0"/>
                  <a:cs typeface="Arial" pitchFamily="34" charset="0"/>
                </a:rPr>
                <a:t>=</a:t>
              </a:r>
              <a:endParaRPr lang="es-ES" sz="1200" dirty="0" smtClean="0">
                <a:solidFill>
                  <a:srgbClr val="1B476F"/>
                </a:solidFill>
                <a:latin typeface="Arial" pitchFamily="34" charset="0"/>
                <a:cs typeface="Arial" pitchFamily="34" charset="0"/>
              </a:endParaRPr>
            </a:p>
          </p:txBody>
        </p:sp>
        <p:sp>
          <p:nvSpPr>
            <p:cNvPr id="84" name="Rectángulo 83"/>
            <p:cNvSpPr/>
            <p:nvPr/>
          </p:nvSpPr>
          <p:spPr>
            <a:xfrm>
              <a:off x="6516216" y="2204864"/>
              <a:ext cx="1314929" cy="1832518"/>
            </a:xfrm>
            <a:prstGeom prst="rect">
              <a:avLst/>
            </a:prstGeom>
            <a:solidFill>
              <a:srgbClr val="1D3D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5" name="CuadroTexto 84"/>
            <p:cNvSpPr txBox="1"/>
            <p:nvPr/>
          </p:nvSpPr>
          <p:spPr>
            <a:xfrm>
              <a:off x="6516217" y="2644057"/>
              <a:ext cx="1314928" cy="738664"/>
            </a:xfrm>
            <a:prstGeom prst="rect">
              <a:avLst/>
            </a:prstGeom>
            <a:noFill/>
          </p:spPr>
          <p:txBody>
            <a:bodyPr wrap="square" rtlCol="0">
              <a:spAutoFit/>
            </a:bodyPr>
            <a:lstStyle/>
            <a:p>
              <a:pPr algn="ctr"/>
              <a:r>
                <a:rPr lang="es-VE" sz="1400" dirty="0" smtClean="0">
                  <a:solidFill>
                    <a:schemeClr val="bg1"/>
                  </a:solidFill>
                  <a:latin typeface="Arial" pitchFamily="34" charset="0"/>
                  <a:cs typeface="Arial" pitchFamily="34" charset="0"/>
                </a:rPr>
                <a:t>Valor agregado</a:t>
              </a:r>
            </a:p>
            <a:p>
              <a:pPr algn="ctr"/>
              <a:r>
                <a:rPr lang="es-VE" sz="1400" dirty="0" smtClean="0">
                  <a:solidFill>
                    <a:schemeClr val="bg1"/>
                  </a:solidFill>
                  <a:latin typeface="Arial" pitchFamily="34" charset="0"/>
                  <a:cs typeface="Arial" pitchFamily="34" charset="0"/>
                </a:rPr>
                <a:t>CAF</a:t>
              </a:r>
              <a:endParaRPr lang="es-ES" sz="1400" dirty="0" smtClean="0">
                <a:solidFill>
                  <a:schemeClr val="bg1"/>
                </a:solidFill>
                <a:latin typeface="Arial" pitchFamily="34" charset="0"/>
                <a:cs typeface="Arial" pitchFamily="34" charset="0"/>
              </a:endParaRPr>
            </a:p>
          </p:txBody>
        </p:sp>
        <p:sp>
          <p:nvSpPr>
            <p:cNvPr id="29" name="CuadroTexto 82"/>
            <p:cNvSpPr txBox="1"/>
            <p:nvPr/>
          </p:nvSpPr>
          <p:spPr>
            <a:xfrm>
              <a:off x="5221997" y="2984966"/>
              <a:ext cx="500925" cy="276999"/>
            </a:xfrm>
            <a:prstGeom prst="rect">
              <a:avLst/>
            </a:prstGeom>
            <a:noFill/>
          </p:spPr>
          <p:txBody>
            <a:bodyPr wrap="square" rtlCol="0">
              <a:spAutoFit/>
            </a:bodyPr>
            <a:lstStyle/>
            <a:p>
              <a:pPr algn="ctr"/>
              <a:r>
                <a:rPr lang="es-ES" sz="1200" dirty="0">
                  <a:solidFill>
                    <a:srgbClr val="1B476F"/>
                  </a:solidFill>
                  <a:latin typeface="Arial" pitchFamily="34" charset="0"/>
                  <a:cs typeface="Arial" pitchFamily="34" charset="0"/>
                </a:rPr>
                <a:t>+</a:t>
              </a:r>
              <a:endParaRPr lang="es-ES" sz="1200" dirty="0" smtClean="0">
                <a:solidFill>
                  <a:srgbClr val="1B476F"/>
                </a:solidFill>
                <a:latin typeface="Arial" pitchFamily="34" charset="0"/>
                <a:cs typeface="Arial" pitchFamily="34" charset="0"/>
              </a:endParaRPr>
            </a:p>
          </p:txBody>
        </p:sp>
      </p:grpSp>
      <p:sp>
        <p:nvSpPr>
          <p:cNvPr id="31" name="CuadroTexto 29"/>
          <p:cNvSpPr txBox="1"/>
          <p:nvPr/>
        </p:nvSpPr>
        <p:spPr>
          <a:xfrm>
            <a:off x="1803230" y="5085184"/>
            <a:ext cx="2646670" cy="954107"/>
          </a:xfrm>
          <a:prstGeom prst="rect">
            <a:avLst/>
          </a:prstGeom>
          <a:noFill/>
          <a:ln w="3175" cmpd="sng">
            <a:solidFill>
              <a:srgbClr val="1D3D57"/>
            </a:solidFill>
          </a:ln>
        </p:spPr>
        <p:txBody>
          <a:bodyPr wrap="square" rtlCol="0">
            <a:spAutoFit/>
          </a:bodyPr>
          <a:lstStyle/>
          <a:p>
            <a:r>
              <a:rPr lang="es-VE" sz="1400" dirty="0" smtClean="0">
                <a:solidFill>
                  <a:srgbClr val="1B476F"/>
                </a:solidFill>
                <a:latin typeface="Arial" pitchFamily="34" charset="0"/>
                <a:cs typeface="Arial" pitchFamily="34" charset="0"/>
              </a:rPr>
              <a:t>El modelo </a:t>
            </a:r>
            <a:r>
              <a:rPr lang="es-VE" sz="1400" dirty="0" smtClean="0">
                <a:solidFill>
                  <a:srgbClr val="1B476F"/>
                </a:solidFill>
                <a:latin typeface="Arial" pitchFamily="34" charset="0"/>
                <a:cs typeface="Arial" pitchFamily="34" charset="0"/>
              </a:rPr>
              <a:t>es </a:t>
            </a:r>
            <a:r>
              <a:rPr lang="es-VE" sz="1400" b="1" dirty="0" smtClean="0">
                <a:solidFill>
                  <a:srgbClr val="1B476F"/>
                </a:solidFill>
                <a:latin typeface="Arial" pitchFamily="34" charset="0"/>
                <a:cs typeface="Arial" pitchFamily="34" charset="0"/>
              </a:rPr>
              <a:t>FLEXIBLE, </a:t>
            </a:r>
            <a:r>
              <a:rPr lang="es-VE" sz="1400" dirty="0" smtClean="0">
                <a:solidFill>
                  <a:srgbClr val="1B476F"/>
                </a:solidFill>
                <a:latin typeface="Arial" pitchFamily="34" charset="0"/>
                <a:cs typeface="Arial" pitchFamily="34" charset="0"/>
              </a:rPr>
              <a:t>permite </a:t>
            </a:r>
            <a:r>
              <a:rPr lang="es-VE" sz="1400" dirty="0">
                <a:solidFill>
                  <a:srgbClr val="1B476F"/>
                </a:solidFill>
                <a:latin typeface="Arial" pitchFamily="34" charset="0"/>
                <a:cs typeface="Arial" pitchFamily="34" charset="0"/>
              </a:rPr>
              <a:t>incorporar la demanda de las ciudades y mutar con el </a:t>
            </a:r>
            <a:r>
              <a:rPr lang="es-VE" sz="1400" dirty="0" smtClean="0">
                <a:solidFill>
                  <a:srgbClr val="1B476F"/>
                </a:solidFill>
                <a:latin typeface="Arial" pitchFamily="34" charset="0"/>
                <a:cs typeface="Arial" pitchFamily="34" charset="0"/>
              </a:rPr>
              <a:t>tiempo</a:t>
            </a:r>
            <a:endParaRPr lang="es-ES" sz="1400" dirty="0"/>
          </a:p>
        </p:txBody>
      </p:sp>
      <p:sp>
        <p:nvSpPr>
          <p:cNvPr id="32" name="24 CuadroTexto"/>
          <p:cNvSpPr txBox="1"/>
          <p:nvPr/>
        </p:nvSpPr>
        <p:spPr>
          <a:xfrm>
            <a:off x="4449900" y="5085185"/>
            <a:ext cx="2858404" cy="954107"/>
          </a:xfrm>
          <a:prstGeom prst="rect">
            <a:avLst/>
          </a:prstGeom>
          <a:noFill/>
          <a:ln w="3175" cmpd="sng">
            <a:solidFill>
              <a:srgbClr val="1D3D57"/>
            </a:solidFill>
          </a:ln>
        </p:spPr>
        <p:txBody>
          <a:bodyPr wrap="square" rtlCol="0">
            <a:spAutoFit/>
          </a:bodyPr>
          <a:lstStyle/>
          <a:p>
            <a:r>
              <a:rPr lang="es-VE" sz="1400" dirty="0" smtClean="0">
                <a:solidFill>
                  <a:srgbClr val="1B476F"/>
                </a:solidFill>
                <a:latin typeface="Arial" pitchFamily="34" charset="0"/>
                <a:cs typeface="Arial" pitchFamily="34" charset="0"/>
              </a:rPr>
              <a:t>El modelo es </a:t>
            </a:r>
            <a:r>
              <a:rPr lang="es-VE" sz="1400" b="1" dirty="0" smtClean="0">
                <a:solidFill>
                  <a:srgbClr val="1B476F"/>
                </a:solidFill>
                <a:latin typeface="Arial" pitchFamily="34" charset="0"/>
                <a:cs typeface="Arial" pitchFamily="34" charset="0"/>
              </a:rPr>
              <a:t>DINÁMICO,</a:t>
            </a:r>
            <a:r>
              <a:rPr lang="es-VE" sz="1400" dirty="0" smtClean="0">
                <a:solidFill>
                  <a:srgbClr val="1B476F"/>
                </a:solidFill>
                <a:latin typeface="Arial" pitchFamily="34" charset="0"/>
                <a:cs typeface="Arial" pitchFamily="34" charset="0"/>
              </a:rPr>
              <a:t> permite responder a las necesidades de las alcaldías dentro de los lapsos políticos</a:t>
            </a:r>
          </a:p>
        </p:txBody>
      </p:sp>
      <p:sp>
        <p:nvSpPr>
          <p:cNvPr id="36" name="CuadroTexto 35"/>
          <p:cNvSpPr txBox="1"/>
          <p:nvPr/>
        </p:nvSpPr>
        <p:spPr>
          <a:xfrm>
            <a:off x="4716016" y="1700808"/>
            <a:ext cx="4355976" cy="738664"/>
          </a:xfrm>
          <a:prstGeom prst="rect">
            <a:avLst/>
          </a:prstGeom>
          <a:noFill/>
        </p:spPr>
        <p:txBody>
          <a:bodyPr wrap="square" rtlCol="0">
            <a:spAutoFit/>
          </a:bodyPr>
          <a:lstStyle/>
          <a:p>
            <a:r>
              <a:rPr lang="es-VE" sz="1400" dirty="0">
                <a:solidFill>
                  <a:srgbClr val="FF0000"/>
                </a:solidFill>
                <a:latin typeface="Arial" pitchFamily="34" charset="0"/>
                <a:cs typeface="Arial" pitchFamily="34" charset="0"/>
              </a:rPr>
              <a:t>Ciudad </a:t>
            </a:r>
            <a:r>
              <a:rPr lang="es-VE" sz="1400" dirty="0" smtClean="0">
                <a:solidFill>
                  <a:srgbClr val="FF0000"/>
                </a:solidFill>
                <a:latin typeface="Arial" pitchFamily="34" charset="0"/>
                <a:cs typeface="Arial" pitchFamily="34" charset="0"/>
              </a:rPr>
              <a:t>más cohesionada</a:t>
            </a:r>
            <a:r>
              <a:rPr lang="es-VE" sz="1400" dirty="0">
                <a:solidFill>
                  <a:srgbClr val="FF0000"/>
                </a:solidFill>
                <a:latin typeface="Arial" pitchFamily="34" charset="0"/>
                <a:cs typeface="Arial" pitchFamily="34" charset="0"/>
              </a:rPr>
              <a:t>, con </a:t>
            </a:r>
            <a:r>
              <a:rPr lang="es-VE" sz="1400" dirty="0" smtClean="0">
                <a:solidFill>
                  <a:srgbClr val="FF0000"/>
                </a:solidFill>
                <a:latin typeface="Arial" pitchFamily="34" charset="0"/>
                <a:cs typeface="Arial" pitchFamily="34" charset="0"/>
              </a:rPr>
              <a:t>servicios universales de calidad, más conectada</a:t>
            </a:r>
            <a:r>
              <a:rPr lang="es-VE" sz="1400" dirty="0">
                <a:solidFill>
                  <a:srgbClr val="FF0000"/>
                </a:solidFill>
                <a:latin typeface="Arial" pitchFamily="34" charset="0"/>
                <a:cs typeface="Arial" pitchFamily="34" charset="0"/>
              </a:rPr>
              <a:t>, </a:t>
            </a:r>
            <a:r>
              <a:rPr lang="es-VE" sz="1400" dirty="0" smtClean="0">
                <a:solidFill>
                  <a:srgbClr val="FF0000"/>
                </a:solidFill>
                <a:latin typeface="Arial" pitchFamily="34" charset="0"/>
                <a:cs typeface="Arial" pitchFamily="34" charset="0"/>
              </a:rPr>
              <a:t>más capacitada </a:t>
            </a:r>
            <a:r>
              <a:rPr lang="es-VE" sz="1400" dirty="0">
                <a:solidFill>
                  <a:srgbClr val="FF0000"/>
                </a:solidFill>
                <a:latin typeface="Arial" pitchFamily="34" charset="0"/>
                <a:cs typeface="Arial" pitchFamily="34" charset="0"/>
              </a:rPr>
              <a:t>y con </a:t>
            </a:r>
            <a:r>
              <a:rPr lang="es-VE" sz="1400" dirty="0" smtClean="0">
                <a:solidFill>
                  <a:srgbClr val="FF0000"/>
                </a:solidFill>
                <a:latin typeface="Arial" pitchFamily="34" charset="0"/>
                <a:cs typeface="Arial" pitchFamily="34" charset="0"/>
              </a:rPr>
              <a:t>mayor fortaleza </a:t>
            </a:r>
            <a:r>
              <a:rPr lang="es-VE" sz="1400" dirty="0">
                <a:solidFill>
                  <a:srgbClr val="FF0000"/>
                </a:solidFill>
                <a:latin typeface="Arial" pitchFamily="34" charset="0"/>
                <a:cs typeface="Arial" pitchFamily="34" charset="0"/>
              </a:rPr>
              <a:t>institucional</a:t>
            </a:r>
            <a:endParaRPr lang="es-ES" sz="1400" dirty="0">
              <a:solidFill>
                <a:srgbClr val="FF0000"/>
              </a:solidFill>
              <a:latin typeface="Arial" pitchFamily="34" charset="0"/>
              <a:cs typeface="Arial" pitchFamily="34" charset="0"/>
            </a:endParaRPr>
          </a:p>
        </p:txBody>
      </p:sp>
      <p:pic>
        <p:nvPicPr>
          <p:cNvPr id="37" name="Imagen 36"/>
          <p:cNvPicPr>
            <a:picLocks noChangeAspect="1"/>
          </p:cNvPicPr>
          <p:nvPr/>
        </p:nvPicPr>
        <p:blipFill>
          <a:blip r:embed="rId4"/>
          <a:stretch>
            <a:fillRect/>
          </a:stretch>
        </p:blipFill>
        <p:spPr>
          <a:xfrm>
            <a:off x="4788024" y="1196752"/>
            <a:ext cx="4259068" cy="468873"/>
          </a:xfrm>
          <a:prstGeom prst="rect">
            <a:avLst/>
          </a:prstGeom>
        </p:spPr>
      </p:pic>
      <p:cxnSp>
        <p:nvCxnSpPr>
          <p:cNvPr id="39" name="Conector recto 38"/>
          <p:cNvCxnSpPr/>
          <p:nvPr/>
        </p:nvCxnSpPr>
        <p:spPr>
          <a:xfrm flipV="1">
            <a:off x="611560" y="1844824"/>
            <a:ext cx="4032448" cy="1728192"/>
          </a:xfrm>
          <a:prstGeom prst="line">
            <a:avLst/>
          </a:prstGeom>
          <a:ln w="9525" cmpd="sng">
            <a:solidFill>
              <a:srgbClr val="1B476F"/>
            </a:solidFill>
            <a:prstDash val="lgDash"/>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0" name="CuadroTexto 39"/>
          <p:cNvSpPr txBox="1"/>
          <p:nvPr/>
        </p:nvSpPr>
        <p:spPr>
          <a:xfrm>
            <a:off x="251520" y="3892986"/>
            <a:ext cx="1800200" cy="400110"/>
          </a:xfrm>
          <a:prstGeom prst="rect">
            <a:avLst/>
          </a:prstGeom>
          <a:noFill/>
        </p:spPr>
        <p:txBody>
          <a:bodyPr wrap="square" rtlCol="0">
            <a:spAutoFit/>
          </a:bodyPr>
          <a:lstStyle/>
          <a:p>
            <a:r>
              <a:rPr lang="es-ES" sz="2000" dirty="0" smtClean="0">
                <a:solidFill>
                  <a:srgbClr val="FF0000"/>
                </a:solidFill>
                <a:latin typeface="Arial" pitchFamily="34" charset="0"/>
                <a:cs typeface="Arial" pitchFamily="34" charset="0"/>
              </a:rPr>
              <a:t>Autoridades</a:t>
            </a:r>
            <a:endParaRPr lang="es-ES" sz="2000" dirty="0">
              <a:solidFill>
                <a:srgbClr val="FF0000"/>
              </a:solidFill>
              <a:latin typeface="Arial" pitchFamily="34" charset="0"/>
              <a:cs typeface="Arial" pitchFamily="34" charset="0"/>
            </a:endParaRPr>
          </a:p>
        </p:txBody>
      </p:sp>
      <p:sp>
        <p:nvSpPr>
          <p:cNvPr id="25" name="34 CuadroTexto"/>
          <p:cNvSpPr txBox="1"/>
          <p:nvPr/>
        </p:nvSpPr>
        <p:spPr>
          <a:xfrm>
            <a:off x="320191" y="165845"/>
            <a:ext cx="8259418" cy="830997"/>
          </a:xfrm>
          <a:prstGeom prst="rect">
            <a:avLst/>
          </a:prstGeom>
          <a:noFill/>
        </p:spPr>
        <p:txBody>
          <a:bodyPr wrap="square" rtlCol="0">
            <a:spAutoFit/>
          </a:bodyPr>
          <a:lstStyle/>
          <a:p>
            <a:pPr fontAlgn="base">
              <a:spcBef>
                <a:spcPct val="0"/>
              </a:spcBef>
              <a:spcAft>
                <a:spcPct val="0"/>
              </a:spcAft>
            </a:pPr>
            <a:r>
              <a:rPr lang="es-VE" sz="2400" b="1" dirty="0">
                <a:solidFill>
                  <a:srgbClr val="92D400"/>
                </a:solidFill>
              </a:rPr>
              <a:t>¿COMO OPERA CAF?: Ciudades </a:t>
            </a:r>
            <a:r>
              <a:rPr lang="es-VE" sz="2400" b="1" dirty="0">
                <a:solidFill>
                  <a:srgbClr val="92D400"/>
                </a:solidFill>
              </a:rPr>
              <a:t>con Futuro es un ecosistema que le facilita a las autoridades locales conocimiento práctico…</a:t>
            </a:r>
          </a:p>
        </p:txBody>
      </p:sp>
    </p:spTree>
    <p:extLst>
      <p:ext uri="{BB962C8B-B14F-4D97-AF65-F5344CB8AC3E}">
        <p14:creationId xmlns:p14="http://schemas.microsoft.com/office/powerpoint/2010/main" val="117574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34"/>
          <p:cNvSpPr/>
          <p:nvPr/>
        </p:nvSpPr>
        <p:spPr>
          <a:xfrm>
            <a:off x="3275856" y="2791961"/>
            <a:ext cx="1368152" cy="3312368"/>
          </a:xfrm>
          <a:prstGeom prst="rect">
            <a:avLst/>
          </a:prstGeom>
          <a:solidFill>
            <a:srgbClr val="1D3D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6" name="Rectángulo 35"/>
          <p:cNvSpPr/>
          <p:nvPr/>
        </p:nvSpPr>
        <p:spPr>
          <a:xfrm>
            <a:off x="4932040" y="2359913"/>
            <a:ext cx="2808312" cy="3744416"/>
          </a:xfrm>
          <a:prstGeom prst="rect">
            <a:avLst/>
          </a:prstGeom>
          <a:solidFill>
            <a:srgbClr val="1D3D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Rectángulo 3"/>
          <p:cNvSpPr/>
          <p:nvPr/>
        </p:nvSpPr>
        <p:spPr>
          <a:xfrm>
            <a:off x="1619672" y="3224009"/>
            <a:ext cx="1368152" cy="2880320"/>
          </a:xfrm>
          <a:prstGeom prst="rect">
            <a:avLst/>
          </a:prstGeom>
          <a:solidFill>
            <a:srgbClr val="1D3D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9" name="Picture 6" descr="Captura de pantalla 2013-04-15 a la(s) 11.26.2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504" y="6381328"/>
            <a:ext cx="1845968" cy="347651"/>
          </a:xfrm>
          <a:prstGeom prst="rect">
            <a:avLst/>
          </a:prstGeom>
        </p:spPr>
      </p:pic>
      <p:sp>
        <p:nvSpPr>
          <p:cNvPr id="58" name="34 CuadroTexto"/>
          <p:cNvSpPr txBox="1"/>
          <p:nvPr/>
        </p:nvSpPr>
        <p:spPr>
          <a:xfrm>
            <a:off x="179512" y="152127"/>
            <a:ext cx="8784976" cy="954107"/>
          </a:xfrm>
          <a:prstGeom prst="rect">
            <a:avLst/>
          </a:prstGeom>
          <a:noFill/>
        </p:spPr>
        <p:txBody>
          <a:bodyPr wrap="square" rtlCol="0">
            <a:spAutoFit/>
          </a:bodyPr>
          <a:lstStyle/>
          <a:p>
            <a:r>
              <a:rPr lang="es-VE" sz="2400" b="1" dirty="0">
                <a:solidFill>
                  <a:srgbClr val="92D400"/>
                </a:solidFill>
              </a:rPr>
              <a:t>… a través de pilares que permiten resolver el </a:t>
            </a:r>
            <a:r>
              <a:rPr lang="es-VE" sz="2800" b="1" dirty="0" smtClean="0">
                <a:solidFill>
                  <a:srgbClr val="00B050"/>
                </a:solidFill>
                <a:latin typeface="Arial" pitchFamily="34" charset="0"/>
                <a:cs typeface="Arial" pitchFamily="34" charset="0"/>
              </a:rPr>
              <a:t>“¿cómo hacerlo?..”</a:t>
            </a:r>
            <a:endParaRPr lang="es-VE" sz="2800" b="1" dirty="0">
              <a:solidFill>
                <a:srgbClr val="00B050"/>
              </a:solidFill>
              <a:latin typeface="Arial" pitchFamily="34" charset="0"/>
              <a:cs typeface="Arial" pitchFamily="34" charset="0"/>
            </a:endParaRPr>
          </a:p>
        </p:txBody>
      </p:sp>
      <p:graphicFrame>
        <p:nvGraphicFramePr>
          <p:cNvPr id="2" name="Diagrama 1"/>
          <p:cNvGraphicFramePr/>
          <p:nvPr>
            <p:extLst/>
          </p:nvPr>
        </p:nvGraphicFramePr>
        <p:xfrm>
          <a:off x="1403648" y="1639833"/>
          <a:ext cx="4884204" cy="3256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1" name="Conector recto 60"/>
          <p:cNvCxnSpPr/>
          <p:nvPr/>
        </p:nvCxnSpPr>
        <p:spPr>
          <a:xfrm flipV="1">
            <a:off x="611560" y="1556792"/>
            <a:ext cx="4032448" cy="1728192"/>
          </a:xfrm>
          <a:prstGeom prst="line">
            <a:avLst/>
          </a:prstGeom>
          <a:ln w="9525" cmpd="sng">
            <a:solidFill>
              <a:srgbClr val="1B476F"/>
            </a:solidFill>
            <a:prstDash val="lgDash"/>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6" name="CuadroTexto 65"/>
          <p:cNvSpPr txBox="1"/>
          <p:nvPr/>
        </p:nvSpPr>
        <p:spPr>
          <a:xfrm>
            <a:off x="-8910" y="3806940"/>
            <a:ext cx="1800200" cy="400110"/>
          </a:xfrm>
          <a:prstGeom prst="rect">
            <a:avLst/>
          </a:prstGeom>
          <a:noFill/>
        </p:spPr>
        <p:txBody>
          <a:bodyPr wrap="square" rtlCol="0">
            <a:spAutoFit/>
          </a:bodyPr>
          <a:lstStyle/>
          <a:p>
            <a:r>
              <a:rPr lang="es-ES" sz="2000" dirty="0" smtClean="0">
                <a:solidFill>
                  <a:srgbClr val="FF0000"/>
                </a:solidFill>
                <a:latin typeface="Arial" pitchFamily="34" charset="0"/>
                <a:cs typeface="Arial" pitchFamily="34" charset="0"/>
              </a:rPr>
              <a:t>Autoridades</a:t>
            </a:r>
            <a:endParaRPr lang="es-ES" sz="2000" dirty="0">
              <a:solidFill>
                <a:srgbClr val="FF0000"/>
              </a:solidFill>
              <a:latin typeface="Arial" pitchFamily="34" charset="0"/>
              <a:cs typeface="Arial" pitchFamily="34" charset="0"/>
            </a:endParaRPr>
          </a:p>
        </p:txBody>
      </p:sp>
      <p:sp>
        <p:nvSpPr>
          <p:cNvPr id="69" name="CuadroTexto 68"/>
          <p:cNvSpPr txBox="1"/>
          <p:nvPr/>
        </p:nvSpPr>
        <p:spPr>
          <a:xfrm>
            <a:off x="4932040" y="2935977"/>
            <a:ext cx="2160240" cy="276999"/>
          </a:xfrm>
          <a:prstGeom prst="rect">
            <a:avLst/>
          </a:prstGeom>
          <a:noFill/>
        </p:spPr>
        <p:txBody>
          <a:bodyPr wrap="square" rtlCol="0">
            <a:spAutoFit/>
          </a:bodyPr>
          <a:lstStyle/>
          <a:p>
            <a:r>
              <a:rPr lang="es-VE" sz="1200" b="1" dirty="0" smtClean="0">
                <a:solidFill>
                  <a:srgbClr val="FFFFFF"/>
                </a:solidFill>
                <a:latin typeface="Arial" pitchFamily="34" charset="0"/>
                <a:cs typeface="Arial" pitchFamily="34" charset="0"/>
              </a:rPr>
              <a:t>Academia</a:t>
            </a:r>
            <a:endParaRPr lang="es-ES" sz="1200" b="1" dirty="0" smtClean="0">
              <a:solidFill>
                <a:srgbClr val="FFFFFF"/>
              </a:solidFill>
              <a:latin typeface="Arial" pitchFamily="34" charset="0"/>
              <a:cs typeface="Arial" pitchFamily="34" charset="0"/>
            </a:endParaRPr>
          </a:p>
        </p:txBody>
      </p:sp>
      <p:sp>
        <p:nvSpPr>
          <p:cNvPr id="74" name="9 CuadroTexto"/>
          <p:cNvSpPr txBox="1"/>
          <p:nvPr/>
        </p:nvSpPr>
        <p:spPr>
          <a:xfrm>
            <a:off x="3203848" y="3557914"/>
            <a:ext cx="1944216" cy="1631216"/>
          </a:xfrm>
          <a:prstGeom prst="rect">
            <a:avLst/>
          </a:prstGeom>
          <a:noFill/>
        </p:spPr>
        <p:txBody>
          <a:bodyPr wrap="square" rtlCol="0">
            <a:spAutoFit/>
          </a:bodyPr>
          <a:lstStyle/>
          <a:p>
            <a:r>
              <a:rPr lang="es-VE" sz="1100" dirty="0" smtClean="0">
                <a:solidFill>
                  <a:srgbClr val="FFFFFF"/>
                </a:solidFill>
                <a:latin typeface="Arial" pitchFamily="34" charset="0"/>
                <a:cs typeface="Arial" pitchFamily="34" charset="0"/>
              </a:rPr>
              <a:t>Movilidad</a:t>
            </a:r>
          </a:p>
          <a:p>
            <a:r>
              <a:rPr lang="es-VE" sz="1100" dirty="0" smtClean="0">
                <a:solidFill>
                  <a:srgbClr val="FFFFFF"/>
                </a:solidFill>
                <a:latin typeface="Arial" pitchFamily="34" charset="0"/>
                <a:cs typeface="Arial" pitchFamily="34" charset="0"/>
              </a:rPr>
              <a:t>Gestión de riesgo</a:t>
            </a:r>
          </a:p>
          <a:p>
            <a:r>
              <a:rPr lang="es-VE" sz="1100" dirty="0" smtClean="0">
                <a:solidFill>
                  <a:srgbClr val="FFFFFF"/>
                </a:solidFill>
                <a:latin typeface="Arial" pitchFamily="34" charset="0"/>
                <a:cs typeface="Arial" pitchFamily="34" charset="0"/>
              </a:rPr>
              <a:t>Agua y saneamiento</a:t>
            </a:r>
          </a:p>
          <a:p>
            <a:r>
              <a:rPr lang="es-VE" sz="1100" dirty="0" smtClean="0">
                <a:solidFill>
                  <a:srgbClr val="FFFFFF"/>
                </a:solidFill>
                <a:latin typeface="Arial" pitchFamily="34" charset="0"/>
                <a:cs typeface="Arial" pitchFamily="34" charset="0"/>
              </a:rPr>
              <a:t>Competitividad</a:t>
            </a:r>
          </a:p>
          <a:p>
            <a:r>
              <a:rPr lang="es-VE" sz="1100" dirty="0" smtClean="0">
                <a:solidFill>
                  <a:srgbClr val="FFFFFF"/>
                </a:solidFill>
                <a:latin typeface="Arial" pitchFamily="34" charset="0"/>
                <a:cs typeface="Arial" pitchFamily="34" charset="0"/>
              </a:rPr>
              <a:t>TIC</a:t>
            </a:r>
            <a:endParaRPr lang="es-VE" sz="1100" dirty="0" smtClean="0">
              <a:solidFill>
                <a:srgbClr val="FFFFFF"/>
              </a:solidFill>
              <a:latin typeface="Arial" pitchFamily="34" charset="0"/>
              <a:cs typeface="Arial" pitchFamily="34" charset="0"/>
            </a:endParaRPr>
          </a:p>
          <a:p>
            <a:r>
              <a:rPr lang="es-VE" sz="1100" dirty="0" smtClean="0">
                <a:solidFill>
                  <a:srgbClr val="FFFFFF"/>
                </a:solidFill>
                <a:latin typeface="Arial" pitchFamily="34" charset="0"/>
                <a:cs typeface="Arial" pitchFamily="34" charset="0"/>
              </a:rPr>
              <a:t>Ambiente</a:t>
            </a:r>
          </a:p>
          <a:p>
            <a:r>
              <a:rPr lang="es-VE" sz="1100" dirty="0" smtClean="0">
                <a:solidFill>
                  <a:srgbClr val="FFFFFF"/>
                </a:solidFill>
                <a:latin typeface="Arial" pitchFamily="34" charset="0"/>
                <a:cs typeface="Arial" pitchFamily="34" charset="0"/>
              </a:rPr>
              <a:t>Seguridad ciudadana</a:t>
            </a:r>
          </a:p>
          <a:p>
            <a:r>
              <a:rPr lang="es-VE" sz="1100" dirty="0" smtClean="0">
                <a:solidFill>
                  <a:srgbClr val="FFFFFF"/>
                </a:solidFill>
                <a:latin typeface="Arial" pitchFamily="34" charset="0"/>
                <a:cs typeface="Arial" pitchFamily="34" charset="0"/>
              </a:rPr>
              <a:t>Espacio público</a:t>
            </a:r>
          </a:p>
          <a:p>
            <a:endParaRPr lang="es-VE" sz="1200" dirty="0">
              <a:solidFill>
                <a:srgbClr val="FFFFFF"/>
              </a:solidFill>
              <a:latin typeface="Arial" pitchFamily="34" charset="0"/>
              <a:cs typeface="Arial" pitchFamily="34" charset="0"/>
            </a:endParaRPr>
          </a:p>
        </p:txBody>
      </p:sp>
      <p:sp>
        <p:nvSpPr>
          <p:cNvPr id="88" name="7 CuadroTexto"/>
          <p:cNvSpPr txBox="1"/>
          <p:nvPr/>
        </p:nvSpPr>
        <p:spPr>
          <a:xfrm>
            <a:off x="1547664" y="3944089"/>
            <a:ext cx="1440160" cy="261610"/>
          </a:xfrm>
          <a:prstGeom prst="rect">
            <a:avLst/>
          </a:prstGeom>
          <a:noFill/>
        </p:spPr>
        <p:txBody>
          <a:bodyPr wrap="square" rtlCol="0">
            <a:spAutoFit/>
          </a:bodyPr>
          <a:lstStyle/>
          <a:p>
            <a:pPr lvl="0"/>
            <a:r>
              <a:rPr lang="es-VE" sz="1100" dirty="0" smtClean="0">
                <a:solidFill>
                  <a:srgbClr val="FFFFFF"/>
                </a:solidFill>
                <a:latin typeface="Arial" pitchFamily="34" charset="0"/>
                <a:cs typeface="Arial" pitchFamily="34" charset="0"/>
              </a:rPr>
              <a:t>Inclusión social</a:t>
            </a:r>
          </a:p>
        </p:txBody>
      </p:sp>
      <p:sp>
        <p:nvSpPr>
          <p:cNvPr id="89" name="1 CuadroTexto"/>
          <p:cNvSpPr txBox="1"/>
          <p:nvPr/>
        </p:nvSpPr>
        <p:spPr>
          <a:xfrm>
            <a:off x="1547664" y="4665910"/>
            <a:ext cx="1331640" cy="600164"/>
          </a:xfrm>
          <a:prstGeom prst="rect">
            <a:avLst/>
          </a:prstGeom>
          <a:noFill/>
        </p:spPr>
        <p:txBody>
          <a:bodyPr wrap="square" rtlCol="0">
            <a:spAutoFit/>
          </a:bodyPr>
          <a:lstStyle/>
          <a:p>
            <a:pPr lvl="0"/>
            <a:r>
              <a:rPr lang="es-VE" sz="1100" dirty="0" smtClean="0">
                <a:solidFill>
                  <a:srgbClr val="FFFFFF"/>
                </a:solidFill>
                <a:latin typeface="Arial" pitchFamily="34" charset="0"/>
                <a:cs typeface="Arial" pitchFamily="34" charset="0"/>
              </a:rPr>
              <a:t>Mejoramiento </a:t>
            </a:r>
            <a:r>
              <a:rPr lang="es-VE" sz="1100" dirty="0">
                <a:solidFill>
                  <a:srgbClr val="FFFFFF"/>
                </a:solidFill>
                <a:latin typeface="Arial" pitchFamily="34" charset="0"/>
                <a:cs typeface="Arial" pitchFamily="34" charset="0"/>
              </a:rPr>
              <a:t>de </a:t>
            </a:r>
            <a:r>
              <a:rPr lang="es-VE" sz="1100" dirty="0" smtClean="0">
                <a:solidFill>
                  <a:srgbClr val="FFFFFF"/>
                </a:solidFill>
                <a:latin typeface="Arial" pitchFamily="34" charset="0"/>
                <a:cs typeface="Arial" pitchFamily="34" charset="0"/>
              </a:rPr>
              <a:t>asentamientos </a:t>
            </a:r>
            <a:r>
              <a:rPr lang="es-VE" sz="1100" dirty="0">
                <a:solidFill>
                  <a:srgbClr val="FFFFFF"/>
                </a:solidFill>
                <a:latin typeface="Arial" pitchFamily="34" charset="0"/>
                <a:cs typeface="Arial" pitchFamily="34" charset="0"/>
              </a:rPr>
              <a:t>informales</a:t>
            </a:r>
          </a:p>
        </p:txBody>
      </p:sp>
      <p:sp>
        <p:nvSpPr>
          <p:cNvPr id="90" name="1 CuadroTexto"/>
          <p:cNvSpPr txBox="1"/>
          <p:nvPr/>
        </p:nvSpPr>
        <p:spPr>
          <a:xfrm>
            <a:off x="1547664" y="4233282"/>
            <a:ext cx="1296144" cy="430887"/>
          </a:xfrm>
          <a:prstGeom prst="rect">
            <a:avLst/>
          </a:prstGeom>
          <a:noFill/>
        </p:spPr>
        <p:txBody>
          <a:bodyPr wrap="square" rtlCol="0">
            <a:spAutoFit/>
          </a:bodyPr>
          <a:lstStyle/>
          <a:p>
            <a:pPr lvl="0"/>
            <a:r>
              <a:rPr lang="es-VE" sz="1100" dirty="0">
                <a:solidFill>
                  <a:srgbClr val="FFFFFF"/>
                </a:solidFill>
                <a:latin typeface="Arial" pitchFamily="34" charset="0"/>
                <a:cs typeface="Arial" pitchFamily="34" charset="0"/>
              </a:rPr>
              <a:t>Estrategias de financiamiento</a:t>
            </a:r>
          </a:p>
        </p:txBody>
      </p:sp>
      <p:sp>
        <p:nvSpPr>
          <p:cNvPr id="91" name="CuadroTexto 1"/>
          <p:cNvSpPr txBox="1"/>
          <p:nvPr/>
        </p:nvSpPr>
        <p:spPr>
          <a:xfrm>
            <a:off x="5076056" y="4664169"/>
            <a:ext cx="3275856" cy="938719"/>
          </a:xfrm>
          <a:prstGeom prst="rect">
            <a:avLst/>
          </a:prstGeom>
          <a:noFill/>
        </p:spPr>
        <p:txBody>
          <a:bodyPr wrap="square" rtlCol="0">
            <a:spAutoFit/>
          </a:bodyPr>
          <a:lstStyle/>
          <a:p>
            <a:r>
              <a:rPr lang="es-ES" sz="1100" dirty="0" smtClean="0">
                <a:solidFill>
                  <a:srgbClr val="FFFFFF"/>
                </a:solidFill>
                <a:latin typeface="Arial" pitchFamily="34" charset="0"/>
                <a:cs typeface="Arial" pitchFamily="34" charset="0"/>
              </a:rPr>
              <a:t>Center </a:t>
            </a:r>
            <a:r>
              <a:rPr lang="es-ES" sz="1100" dirty="0" err="1" smtClean="0">
                <a:solidFill>
                  <a:srgbClr val="FFFFFF"/>
                </a:solidFill>
                <a:latin typeface="Arial" pitchFamily="34" charset="0"/>
                <a:cs typeface="Arial" pitchFamily="34" charset="0"/>
              </a:rPr>
              <a:t>for</a:t>
            </a:r>
            <a:r>
              <a:rPr lang="es-ES" sz="1100" dirty="0" smtClean="0">
                <a:solidFill>
                  <a:srgbClr val="FFFFFF"/>
                </a:solidFill>
                <a:latin typeface="Arial" pitchFamily="34" charset="0"/>
                <a:cs typeface="Arial" pitchFamily="34" charset="0"/>
              </a:rPr>
              <a:t> </a:t>
            </a:r>
            <a:r>
              <a:rPr lang="es-ES" sz="1100" dirty="0" err="1" smtClean="0">
                <a:solidFill>
                  <a:srgbClr val="FFFFFF"/>
                </a:solidFill>
                <a:latin typeface="Arial" pitchFamily="34" charset="0"/>
                <a:cs typeface="Arial" pitchFamily="34" charset="0"/>
              </a:rPr>
              <a:t>Livable</a:t>
            </a:r>
            <a:r>
              <a:rPr lang="es-ES" sz="1100" dirty="0" smtClean="0">
                <a:solidFill>
                  <a:srgbClr val="FFFFFF"/>
                </a:solidFill>
                <a:latin typeface="Arial" pitchFamily="34" charset="0"/>
                <a:cs typeface="Arial" pitchFamily="34" charset="0"/>
              </a:rPr>
              <a:t> </a:t>
            </a:r>
            <a:r>
              <a:rPr lang="es-ES" sz="1100" dirty="0" err="1" smtClean="0">
                <a:solidFill>
                  <a:srgbClr val="FFFFFF"/>
                </a:solidFill>
                <a:latin typeface="Arial" pitchFamily="34" charset="0"/>
                <a:cs typeface="Arial" pitchFamily="34" charset="0"/>
              </a:rPr>
              <a:t>Cities</a:t>
            </a:r>
            <a:endParaRPr lang="es-ES" sz="1100" dirty="0" smtClean="0">
              <a:solidFill>
                <a:srgbClr val="FFFFFF"/>
              </a:solidFill>
              <a:latin typeface="Arial" pitchFamily="34" charset="0"/>
              <a:cs typeface="Arial" pitchFamily="34" charset="0"/>
            </a:endParaRPr>
          </a:p>
          <a:p>
            <a:r>
              <a:rPr lang="es-ES" sz="1100" dirty="0" smtClean="0">
                <a:solidFill>
                  <a:srgbClr val="FFFFFF"/>
                </a:solidFill>
                <a:latin typeface="Arial" pitchFamily="34" charset="0"/>
                <a:cs typeface="Arial" pitchFamily="34" charset="0"/>
              </a:rPr>
              <a:t>Ford </a:t>
            </a:r>
            <a:r>
              <a:rPr lang="es-ES" sz="1100" dirty="0" err="1" smtClean="0">
                <a:solidFill>
                  <a:srgbClr val="FFFFFF"/>
                </a:solidFill>
                <a:latin typeface="Arial" pitchFamily="34" charset="0"/>
                <a:cs typeface="Arial" pitchFamily="34" charset="0"/>
              </a:rPr>
              <a:t>Foundation</a:t>
            </a:r>
            <a:endParaRPr lang="es-ES" sz="1100" dirty="0" smtClean="0">
              <a:solidFill>
                <a:srgbClr val="FFFFFF"/>
              </a:solidFill>
              <a:latin typeface="Arial" pitchFamily="34" charset="0"/>
              <a:cs typeface="Arial" pitchFamily="34" charset="0"/>
            </a:endParaRPr>
          </a:p>
          <a:p>
            <a:r>
              <a:rPr lang="es-ES" sz="1100" dirty="0" err="1" smtClean="0">
                <a:solidFill>
                  <a:srgbClr val="FFFFFF"/>
                </a:solidFill>
                <a:latin typeface="Arial" pitchFamily="34" charset="0"/>
                <a:cs typeface="Arial" pitchFamily="34" charset="0"/>
              </a:rPr>
              <a:t>Singapore</a:t>
            </a:r>
            <a:r>
              <a:rPr lang="es-ES" sz="1100" dirty="0" smtClean="0">
                <a:solidFill>
                  <a:srgbClr val="FFFFFF"/>
                </a:solidFill>
                <a:latin typeface="Arial" pitchFamily="34" charset="0"/>
                <a:cs typeface="Arial" pitchFamily="34" charset="0"/>
              </a:rPr>
              <a:t> </a:t>
            </a:r>
            <a:r>
              <a:rPr lang="es-ES" sz="1100" dirty="0" err="1" smtClean="0">
                <a:solidFill>
                  <a:srgbClr val="FFFFFF"/>
                </a:solidFill>
                <a:latin typeface="Arial" pitchFamily="34" charset="0"/>
                <a:cs typeface="Arial" pitchFamily="34" charset="0"/>
              </a:rPr>
              <a:t>Urban</a:t>
            </a:r>
            <a:r>
              <a:rPr lang="es-ES" sz="1100" dirty="0" smtClean="0">
                <a:solidFill>
                  <a:srgbClr val="FFFFFF"/>
                </a:solidFill>
                <a:latin typeface="Arial" pitchFamily="34" charset="0"/>
                <a:cs typeface="Arial" pitchFamily="34" charset="0"/>
              </a:rPr>
              <a:t> </a:t>
            </a:r>
            <a:r>
              <a:rPr lang="es-ES" sz="1100" dirty="0" err="1" smtClean="0">
                <a:solidFill>
                  <a:srgbClr val="FFFFFF"/>
                </a:solidFill>
                <a:latin typeface="Arial" pitchFamily="34" charset="0"/>
                <a:cs typeface="Arial" pitchFamily="34" charset="0"/>
              </a:rPr>
              <a:t>Development</a:t>
            </a:r>
            <a:r>
              <a:rPr lang="es-ES" sz="1100" dirty="0" smtClean="0">
                <a:solidFill>
                  <a:srgbClr val="FFFFFF"/>
                </a:solidFill>
                <a:latin typeface="Arial" pitchFamily="34" charset="0"/>
                <a:cs typeface="Arial" pitchFamily="34" charset="0"/>
              </a:rPr>
              <a:t> and </a:t>
            </a:r>
            <a:r>
              <a:rPr lang="es-ES" sz="1100" dirty="0" err="1" smtClean="0">
                <a:solidFill>
                  <a:srgbClr val="FFFFFF"/>
                </a:solidFill>
                <a:latin typeface="Arial" pitchFamily="34" charset="0"/>
                <a:cs typeface="Arial" pitchFamily="34" charset="0"/>
              </a:rPr>
              <a:t>Housing</a:t>
            </a:r>
            <a:r>
              <a:rPr lang="es-ES" sz="1100" dirty="0" smtClean="0">
                <a:solidFill>
                  <a:srgbClr val="FFFFFF"/>
                </a:solidFill>
                <a:latin typeface="Arial" pitchFamily="34" charset="0"/>
                <a:cs typeface="Arial" pitchFamily="34" charset="0"/>
              </a:rPr>
              <a:t> </a:t>
            </a:r>
            <a:r>
              <a:rPr lang="es-ES" sz="1100" dirty="0" err="1" smtClean="0">
                <a:solidFill>
                  <a:srgbClr val="FFFFFF"/>
                </a:solidFill>
                <a:latin typeface="Arial" pitchFamily="34" charset="0"/>
                <a:cs typeface="Arial" pitchFamily="34" charset="0"/>
              </a:rPr>
              <a:t>Rockafeller</a:t>
            </a:r>
            <a:r>
              <a:rPr lang="es-ES" sz="1100" dirty="0" smtClean="0">
                <a:solidFill>
                  <a:srgbClr val="FFFFFF"/>
                </a:solidFill>
                <a:latin typeface="Arial" pitchFamily="34" charset="0"/>
                <a:cs typeface="Arial" pitchFamily="34" charset="0"/>
              </a:rPr>
              <a:t> </a:t>
            </a:r>
            <a:r>
              <a:rPr lang="es-ES" sz="1100" dirty="0" err="1" smtClean="0">
                <a:solidFill>
                  <a:srgbClr val="FFFFFF"/>
                </a:solidFill>
                <a:latin typeface="Arial" pitchFamily="34" charset="0"/>
                <a:cs typeface="Arial" pitchFamily="34" charset="0"/>
              </a:rPr>
              <a:t>Foundation</a:t>
            </a:r>
            <a:endParaRPr lang="es-ES" sz="1100" dirty="0" smtClean="0">
              <a:solidFill>
                <a:srgbClr val="FFFFFF"/>
              </a:solidFill>
              <a:latin typeface="Arial" pitchFamily="34" charset="0"/>
              <a:cs typeface="Arial" pitchFamily="34" charset="0"/>
            </a:endParaRPr>
          </a:p>
          <a:p>
            <a:r>
              <a:rPr lang="es-ES" sz="1100" dirty="0" smtClean="0">
                <a:solidFill>
                  <a:srgbClr val="FFFFFF"/>
                </a:solidFill>
                <a:latin typeface="Arial" pitchFamily="34" charset="0"/>
                <a:cs typeface="Arial" pitchFamily="34" charset="0"/>
              </a:rPr>
              <a:t>Lincoln </a:t>
            </a:r>
            <a:r>
              <a:rPr lang="es-ES" sz="1100" dirty="0" err="1" smtClean="0">
                <a:solidFill>
                  <a:srgbClr val="FFFFFF"/>
                </a:solidFill>
                <a:latin typeface="Arial" pitchFamily="34" charset="0"/>
                <a:cs typeface="Arial" pitchFamily="34" charset="0"/>
              </a:rPr>
              <a:t>Institute</a:t>
            </a:r>
            <a:r>
              <a:rPr lang="es-ES" sz="1100" dirty="0" smtClean="0">
                <a:solidFill>
                  <a:srgbClr val="FFFFFF"/>
                </a:solidFill>
                <a:latin typeface="Arial" pitchFamily="34" charset="0"/>
                <a:cs typeface="Arial" pitchFamily="34" charset="0"/>
              </a:rPr>
              <a:t> </a:t>
            </a:r>
            <a:r>
              <a:rPr lang="es-ES" sz="1100" dirty="0" err="1" smtClean="0">
                <a:solidFill>
                  <a:srgbClr val="FFFFFF"/>
                </a:solidFill>
                <a:latin typeface="Arial" pitchFamily="34" charset="0"/>
                <a:cs typeface="Arial" pitchFamily="34" charset="0"/>
              </a:rPr>
              <a:t>for</a:t>
            </a:r>
            <a:r>
              <a:rPr lang="es-ES" sz="1100" dirty="0" smtClean="0">
                <a:solidFill>
                  <a:srgbClr val="FFFFFF"/>
                </a:solidFill>
                <a:latin typeface="Arial" pitchFamily="34" charset="0"/>
                <a:cs typeface="Arial" pitchFamily="34" charset="0"/>
              </a:rPr>
              <a:t> </a:t>
            </a:r>
            <a:r>
              <a:rPr lang="es-ES" sz="1100" dirty="0" err="1" smtClean="0">
                <a:solidFill>
                  <a:srgbClr val="FFFFFF"/>
                </a:solidFill>
                <a:latin typeface="Arial" pitchFamily="34" charset="0"/>
                <a:cs typeface="Arial" pitchFamily="34" charset="0"/>
              </a:rPr>
              <a:t>Land</a:t>
            </a:r>
            <a:r>
              <a:rPr lang="es-ES" sz="1100" dirty="0" smtClean="0">
                <a:solidFill>
                  <a:srgbClr val="FFFFFF"/>
                </a:solidFill>
                <a:latin typeface="Arial" pitchFamily="34" charset="0"/>
                <a:cs typeface="Arial" pitchFamily="34" charset="0"/>
              </a:rPr>
              <a:t> </a:t>
            </a:r>
            <a:r>
              <a:rPr lang="es-ES" sz="1100" dirty="0" err="1" smtClean="0">
                <a:solidFill>
                  <a:srgbClr val="FFFFFF"/>
                </a:solidFill>
                <a:latin typeface="Arial" pitchFamily="34" charset="0"/>
                <a:cs typeface="Arial" pitchFamily="34" charset="0"/>
              </a:rPr>
              <a:t>Policy</a:t>
            </a:r>
            <a:endParaRPr lang="es-ES" sz="1100" dirty="0">
              <a:solidFill>
                <a:srgbClr val="FFFFFF"/>
              </a:solidFill>
              <a:latin typeface="Arial" pitchFamily="34" charset="0"/>
              <a:cs typeface="Arial" pitchFamily="34" charset="0"/>
            </a:endParaRPr>
          </a:p>
        </p:txBody>
      </p:sp>
      <p:sp>
        <p:nvSpPr>
          <p:cNvPr id="92" name="CuadroTexto 17"/>
          <p:cNvSpPr txBox="1"/>
          <p:nvPr/>
        </p:nvSpPr>
        <p:spPr>
          <a:xfrm>
            <a:off x="5068273" y="3140968"/>
            <a:ext cx="3024336" cy="1446550"/>
          </a:xfrm>
          <a:prstGeom prst="rect">
            <a:avLst/>
          </a:prstGeom>
          <a:noFill/>
        </p:spPr>
        <p:txBody>
          <a:bodyPr wrap="square" rtlCol="0">
            <a:spAutoFit/>
          </a:bodyPr>
          <a:lstStyle/>
          <a:p>
            <a:r>
              <a:rPr lang="es-ES" sz="1100" dirty="0" smtClean="0">
                <a:solidFill>
                  <a:srgbClr val="FFFFFF"/>
                </a:solidFill>
                <a:latin typeface="Arial" pitchFamily="34" charset="0"/>
                <a:cs typeface="Arial" pitchFamily="34" charset="0"/>
              </a:rPr>
              <a:t>PUCP Pontificia Universidad Católica de Perú</a:t>
            </a:r>
          </a:p>
          <a:p>
            <a:r>
              <a:rPr lang="es-ES" sz="1100" dirty="0" smtClean="0">
                <a:solidFill>
                  <a:srgbClr val="FFFFFF"/>
                </a:solidFill>
                <a:latin typeface="Arial" pitchFamily="34" charset="0"/>
                <a:cs typeface="Arial" pitchFamily="34" charset="0"/>
              </a:rPr>
              <a:t>Universidad de Buenos Aires</a:t>
            </a:r>
          </a:p>
          <a:p>
            <a:r>
              <a:rPr lang="es-ES" sz="1100" dirty="0" err="1" smtClean="0">
                <a:solidFill>
                  <a:srgbClr val="FFFFFF"/>
                </a:solidFill>
                <a:latin typeface="Arial" pitchFamily="34" charset="0"/>
                <a:cs typeface="Arial" pitchFamily="34" charset="0"/>
              </a:rPr>
              <a:t>University</a:t>
            </a:r>
            <a:r>
              <a:rPr lang="es-ES" sz="1100" dirty="0" smtClean="0">
                <a:solidFill>
                  <a:srgbClr val="FFFFFF"/>
                </a:solidFill>
                <a:latin typeface="Arial" pitchFamily="34" charset="0"/>
                <a:cs typeface="Arial" pitchFamily="34" charset="0"/>
              </a:rPr>
              <a:t> of Pennsylvania</a:t>
            </a:r>
          </a:p>
          <a:p>
            <a:r>
              <a:rPr lang="es-ES" sz="1100" dirty="0" smtClean="0">
                <a:solidFill>
                  <a:srgbClr val="FFFFFF"/>
                </a:solidFill>
                <a:latin typeface="Arial" pitchFamily="34" charset="0"/>
                <a:cs typeface="Arial" pitchFamily="34" charset="0"/>
              </a:rPr>
              <a:t>Harvard </a:t>
            </a:r>
            <a:r>
              <a:rPr lang="es-ES" sz="1100" dirty="0" err="1" smtClean="0">
                <a:solidFill>
                  <a:srgbClr val="FFFFFF"/>
                </a:solidFill>
                <a:latin typeface="Arial" pitchFamily="34" charset="0"/>
                <a:cs typeface="Arial" pitchFamily="34" charset="0"/>
              </a:rPr>
              <a:t>Graduate</a:t>
            </a:r>
            <a:r>
              <a:rPr lang="es-ES" sz="1100" dirty="0" smtClean="0">
                <a:solidFill>
                  <a:srgbClr val="FFFFFF"/>
                </a:solidFill>
                <a:latin typeface="Arial" pitchFamily="34" charset="0"/>
                <a:cs typeface="Arial" pitchFamily="34" charset="0"/>
              </a:rPr>
              <a:t> </a:t>
            </a:r>
            <a:r>
              <a:rPr lang="es-ES" sz="1100" dirty="0" err="1" smtClean="0">
                <a:solidFill>
                  <a:srgbClr val="FFFFFF"/>
                </a:solidFill>
                <a:latin typeface="Arial" pitchFamily="34" charset="0"/>
                <a:cs typeface="Arial" pitchFamily="34" charset="0"/>
              </a:rPr>
              <a:t>School</a:t>
            </a:r>
            <a:r>
              <a:rPr lang="es-ES" sz="1100" dirty="0" smtClean="0">
                <a:solidFill>
                  <a:srgbClr val="FFFFFF"/>
                </a:solidFill>
                <a:latin typeface="Arial" pitchFamily="34" charset="0"/>
                <a:cs typeface="Arial" pitchFamily="34" charset="0"/>
              </a:rPr>
              <a:t> of </a:t>
            </a:r>
            <a:r>
              <a:rPr lang="es-ES" sz="1100" dirty="0" err="1" smtClean="0">
                <a:solidFill>
                  <a:srgbClr val="FFFFFF"/>
                </a:solidFill>
                <a:latin typeface="Arial" pitchFamily="34" charset="0"/>
                <a:cs typeface="Arial" pitchFamily="34" charset="0"/>
              </a:rPr>
              <a:t>Design</a:t>
            </a:r>
            <a:endParaRPr lang="es-ES" sz="1100" dirty="0" smtClean="0">
              <a:solidFill>
                <a:srgbClr val="FFFFFF"/>
              </a:solidFill>
              <a:latin typeface="Arial" pitchFamily="34" charset="0"/>
              <a:cs typeface="Arial" pitchFamily="34" charset="0"/>
            </a:endParaRPr>
          </a:p>
          <a:p>
            <a:r>
              <a:rPr lang="es-ES" sz="1100" dirty="0" smtClean="0">
                <a:solidFill>
                  <a:srgbClr val="FFFFFF"/>
                </a:solidFill>
                <a:latin typeface="Arial" pitchFamily="34" charset="0"/>
                <a:cs typeface="Arial" pitchFamily="34" charset="0"/>
              </a:rPr>
              <a:t>Columbia </a:t>
            </a:r>
            <a:r>
              <a:rPr lang="es-ES" sz="1100" dirty="0" err="1" smtClean="0">
                <a:solidFill>
                  <a:srgbClr val="FFFFFF"/>
                </a:solidFill>
                <a:latin typeface="Arial" pitchFamily="34" charset="0"/>
                <a:cs typeface="Arial" pitchFamily="34" charset="0"/>
              </a:rPr>
              <a:t>University</a:t>
            </a:r>
            <a:r>
              <a:rPr lang="es-ES" sz="1100" dirty="0" smtClean="0">
                <a:solidFill>
                  <a:srgbClr val="FFFFFF"/>
                </a:solidFill>
                <a:latin typeface="Arial" pitchFamily="34" charset="0"/>
                <a:cs typeface="Arial" pitchFamily="34" charset="0"/>
              </a:rPr>
              <a:t> GSAPP</a:t>
            </a:r>
          </a:p>
          <a:p>
            <a:r>
              <a:rPr lang="es-ES" sz="1100" dirty="0" smtClean="0">
                <a:solidFill>
                  <a:srgbClr val="FFFFFF"/>
                </a:solidFill>
                <a:latin typeface="Arial" pitchFamily="34" charset="0"/>
                <a:cs typeface="Arial" pitchFamily="34" charset="0"/>
              </a:rPr>
              <a:t>Universidad Bolivariana de Medellín</a:t>
            </a:r>
          </a:p>
          <a:p>
            <a:endParaRPr lang="es-ES" sz="1100" dirty="0" smtClean="0">
              <a:solidFill>
                <a:srgbClr val="FFFFFF"/>
              </a:solidFill>
              <a:latin typeface="Arial" pitchFamily="34" charset="0"/>
              <a:cs typeface="Arial" pitchFamily="34" charset="0"/>
            </a:endParaRPr>
          </a:p>
        </p:txBody>
      </p:sp>
      <p:sp>
        <p:nvSpPr>
          <p:cNvPr id="37" name="1 CuadroTexto"/>
          <p:cNvSpPr txBox="1"/>
          <p:nvPr/>
        </p:nvSpPr>
        <p:spPr>
          <a:xfrm>
            <a:off x="1619672" y="6176337"/>
            <a:ext cx="6120680" cy="276999"/>
          </a:xfrm>
          <a:prstGeom prst="rect">
            <a:avLst/>
          </a:prstGeom>
          <a:solidFill>
            <a:srgbClr val="1D3D57"/>
          </a:solidFill>
        </p:spPr>
        <p:txBody>
          <a:bodyPr wrap="square" rtlCol="0">
            <a:spAutoFit/>
          </a:bodyPr>
          <a:lstStyle/>
          <a:p>
            <a:pPr lvl="0" algn="ctr"/>
            <a:r>
              <a:rPr lang="es-VE" sz="1200" b="1" spc="600" dirty="0" smtClean="0">
                <a:solidFill>
                  <a:schemeClr val="bg1"/>
                </a:solidFill>
                <a:latin typeface="Arial" pitchFamily="34" charset="0"/>
                <a:cs typeface="Arial" pitchFamily="34" charset="0"/>
              </a:rPr>
              <a:t>PILARES DE CIUDADES CON FUTURO</a:t>
            </a:r>
            <a:endParaRPr lang="es-VE" sz="1200" b="1" spc="600" dirty="0">
              <a:solidFill>
                <a:schemeClr val="bg1"/>
              </a:solidFill>
              <a:latin typeface="Arial" pitchFamily="34" charset="0"/>
              <a:cs typeface="Arial" pitchFamily="34" charset="0"/>
            </a:endParaRPr>
          </a:p>
        </p:txBody>
      </p:sp>
      <p:sp>
        <p:nvSpPr>
          <p:cNvPr id="5" name="Rectángulo 4"/>
          <p:cNvSpPr/>
          <p:nvPr/>
        </p:nvSpPr>
        <p:spPr>
          <a:xfrm>
            <a:off x="4989231" y="4393157"/>
            <a:ext cx="1980029" cy="276999"/>
          </a:xfrm>
          <a:prstGeom prst="rect">
            <a:avLst/>
          </a:prstGeom>
        </p:spPr>
        <p:txBody>
          <a:bodyPr wrap="none">
            <a:spAutoFit/>
          </a:bodyPr>
          <a:lstStyle/>
          <a:p>
            <a:r>
              <a:rPr lang="es-VE" sz="1200" b="1" dirty="0">
                <a:solidFill>
                  <a:srgbClr val="FFFFFF"/>
                </a:solidFill>
                <a:latin typeface="Arial" pitchFamily="34" charset="0"/>
                <a:cs typeface="Arial" pitchFamily="34" charset="0"/>
              </a:rPr>
              <a:t>Centros de pensamiento</a:t>
            </a:r>
          </a:p>
        </p:txBody>
      </p:sp>
      <p:pic>
        <p:nvPicPr>
          <p:cNvPr id="27" name="Imagen 26"/>
          <p:cNvPicPr>
            <a:picLocks noChangeAspect="1"/>
          </p:cNvPicPr>
          <p:nvPr/>
        </p:nvPicPr>
        <p:blipFill>
          <a:blip r:embed="rId8"/>
          <a:stretch>
            <a:fillRect/>
          </a:stretch>
        </p:blipFill>
        <p:spPr>
          <a:xfrm>
            <a:off x="4788024" y="908720"/>
            <a:ext cx="4259068" cy="468873"/>
          </a:xfrm>
          <a:prstGeom prst="rect">
            <a:avLst/>
          </a:prstGeom>
        </p:spPr>
      </p:pic>
      <p:sp>
        <p:nvSpPr>
          <p:cNvPr id="31" name="CuadroTexto 30"/>
          <p:cNvSpPr txBox="1"/>
          <p:nvPr/>
        </p:nvSpPr>
        <p:spPr>
          <a:xfrm>
            <a:off x="4716016" y="1412776"/>
            <a:ext cx="4355976" cy="738664"/>
          </a:xfrm>
          <a:prstGeom prst="rect">
            <a:avLst/>
          </a:prstGeom>
          <a:noFill/>
        </p:spPr>
        <p:txBody>
          <a:bodyPr wrap="square" rtlCol="0">
            <a:spAutoFit/>
          </a:bodyPr>
          <a:lstStyle/>
          <a:p>
            <a:r>
              <a:rPr lang="es-VE" sz="1400" dirty="0">
                <a:solidFill>
                  <a:srgbClr val="FF0000"/>
                </a:solidFill>
                <a:latin typeface="Arial" pitchFamily="34" charset="0"/>
                <a:cs typeface="Arial" pitchFamily="34" charset="0"/>
              </a:rPr>
              <a:t>Ciudad </a:t>
            </a:r>
            <a:r>
              <a:rPr lang="es-VE" sz="1400" dirty="0" smtClean="0">
                <a:solidFill>
                  <a:srgbClr val="FF0000"/>
                </a:solidFill>
                <a:latin typeface="Arial" pitchFamily="34" charset="0"/>
                <a:cs typeface="Arial" pitchFamily="34" charset="0"/>
              </a:rPr>
              <a:t>más cohesionada</a:t>
            </a:r>
            <a:r>
              <a:rPr lang="es-VE" sz="1400" dirty="0">
                <a:solidFill>
                  <a:srgbClr val="FF0000"/>
                </a:solidFill>
                <a:latin typeface="Arial" pitchFamily="34" charset="0"/>
                <a:cs typeface="Arial" pitchFamily="34" charset="0"/>
              </a:rPr>
              <a:t>, con </a:t>
            </a:r>
            <a:r>
              <a:rPr lang="es-VE" sz="1400" dirty="0" smtClean="0">
                <a:solidFill>
                  <a:srgbClr val="FF0000"/>
                </a:solidFill>
                <a:latin typeface="Arial" pitchFamily="34" charset="0"/>
                <a:cs typeface="Arial" pitchFamily="34" charset="0"/>
              </a:rPr>
              <a:t>servicios universales de calidad, más conectada</a:t>
            </a:r>
            <a:r>
              <a:rPr lang="es-VE" sz="1400" dirty="0">
                <a:solidFill>
                  <a:srgbClr val="FF0000"/>
                </a:solidFill>
                <a:latin typeface="Arial" pitchFamily="34" charset="0"/>
                <a:cs typeface="Arial" pitchFamily="34" charset="0"/>
              </a:rPr>
              <a:t>, </a:t>
            </a:r>
            <a:r>
              <a:rPr lang="es-VE" sz="1400" dirty="0" smtClean="0">
                <a:solidFill>
                  <a:srgbClr val="FF0000"/>
                </a:solidFill>
                <a:latin typeface="Arial" pitchFamily="34" charset="0"/>
                <a:cs typeface="Arial" pitchFamily="34" charset="0"/>
              </a:rPr>
              <a:t>más capacitada </a:t>
            </a:r>
            <a:r>
              <a:rPr lang="es-VE" sz="1400" dirty="0">
                <a:solidFill>
                  <a:srgbClr val="FF0000"/>
                </a:solidFill>
                <a:latin typeface="Arial" pitchFamily="34" charset="0"/>
                <a:cs typeface="Arial" pitchFamily="34" charset="0"/>
              </a:rPr>
              <a:t>y con </a:t>
            </a:r>
            <a:r>
              <a:rPr lang="es-VE" sz="1400" dirty="0" smtClean="0">
                <a:solidFill>
                  <a:srgbClr val="FF0000"/>
                </a:solidFill>
                <a:latin typeface="Arial" pitchFamily="34" charset="0"/>
                <a:cs typeface="Arial" pitchFamily="34" charset="0"/>
              </a:rPr>
              <a:t>mayor fortaleza </a:t>
            </a:r>
            <a:r>
              <a:rPr lang="es-VE" sz="1400" dirty="0">
                <a:solidFill>
                  <a:srgbClr val="FF0000"/>
                </a:solidFill>
                <a:latin typeface="Arial" pitchFamily="34" charset="0"/>
                <a:cs typeface="Arial" pitchFamily="34" charset="0"/>
              </a:rPr>
              <a:t>institucional</a:t>
            </a:r>
            <a:endParaRPr lang="es-ES" sz="1400" dirty="0">
              <a:solidFill>
                <a:srgbClr val="FF0000"/>
              </a:solidFill>
              <a:latin typeface="Arial" pitchFamily="34" charset="0"/>
              <a:cs typeface="Arial" pitchFamily="34" charset="0"/>
            </a:endParaRPr>
          </a:p>
        </p:txBody>
      </p:sp>
      <p:sp>
        <p:nvSpPr>
          <p:cNvPr id="23" name="Rectángulo 4"/>
          <p:cNvSpPr/>
          <p:nvPr/>
        </p:nvSpPr>
        <p:spPr>
          <a:xfrm>
            <a:off x="5065821" y="5602887"/>
            <a:ext cx="1826847" cy="276999"/>
          </a:xfrm>
          <a:prstGeom prst="rect">
            <a:avLst/>
          </a:prstGeom>
        </p:spPr>
        <p:txBody>
          <a:bodyPr wrap="none">
            <a:spAutoFit/>
          </a:bodyPr>
          <a:lstStyle/>
          <a:p>
            <a:r>
              <a:rPr lang="es-VE" sz="1200" b="1" dirty="0" smtClean="0">
                <a:solidFill>
                  <a:srgbClr val="FFFFFF"/>
                </a:solidFill>
                <a:latin typeface="Arial" pitchFamily="34" charset="0"/>
                <a:cs typeface="Arial" pitchFamily="34" charset="0"/>
              </a:rPr>
              <a:t>Alcaldes y ex Alcaldes</a:t>
            </a:r>
            <a:endParaRPr lang="es-VE" sz="12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94691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Captura de pantalla 2013-04-15 a la(s) 11.26.2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504" y="6381328"/>
            <a:ext cx="1845968" cy="347651"/>
          </a:xfrm>
          <a:prstGeom prst="rect">
            <a:avLst/>
          </a:prstGeom>
        </p:spPr>
      </p:pic>
      <p:graphicFrame>
        <p:nvGraphicFramePr>
          <p:cNvPr id="20" name="5 Tabla"/>
          <p:cNvGraphicFramePr>
            <a:graphicFrameLocks noGrp="1"/>
          </p:cNvGraphicFramePr>
          <p:nvPr>
            <p:extLst/>
          </p:nvPr>
        </p:nvGraphicFramePr>
        <p:xfrm>
          <a:off x="7452320" y="836712"/>
          <a:ext cx="1371374" cy="6034811"/>
        </p:xfrm>
        <a:graphic>
          <a:graphicData uri="http://schemas.openxmlformats.org/drawingml/2006/table">
            <a:tbl>
              <a:tblPr firstRow="1" bandRow="1">
                <a:tableStyleId>{5C22544A-7EE6-4342-B048-85BDC9FD1C3A}</a:tableStyleId>
              </a:tblPr>
              <a:tblGrid>
                <a:gridCol w="1371374"/>
              </a:tblGrid>
              <a:tr h="1656184">
                <a:tc>
                  <a:txBody>
                    <a:bodyPr/>
                    <a:lstStyle/>
                    <a:p>
                      <a:r>
                        <a:rPr lang="es-ES" sz="1400" b="1" dirty="0" smtClean="0">
                          <a:solidFill>
                            <a:schemeClr val="bg1"/>
                          </a:solidFill>
                          <a:latin typeface="Arial" pitchFamily="34" charset="0"/>
                          <a:cs typeface="Arial" pitchFamily="34" charset="0"/>
                        </a:rPr>
                        <a:t>Ciudades con alta densidad de proyectos</a:t>
                      </a:r>
                      <a:r>
                        <a:rPr lang="es-ES" sz="1400" b="1" baseline="0" dirty="0" smtClean="0">
                          <a:solidFill>
                            <a:schemeClr val="bg1"/>
                          </a:solidFill>
                          <a:latin typeface="Arial" pitchFamily="34" charset="0"/>
                          <a:cs typeface="Arial" pitchFamily="34" charset="0"/>
                        </a:rPr>
                        <a:t> activos </a:t>
                      </a:r>
                      <a:r>
                        <a:rPr lang="es-ES" sz="1400" b="1" dirty="0" smtClean="0">
                          <a:solidFill>
                            <a:schemeClr val="bg1"/>
                          </a:solidFill>
                          <a:latin typeface="Arial" pitchFamily="34" charset="0"/>
                          <a:cs typeface="Arial" pitchFamily="34" charset="0"/>
                        </a:rPr>
                        <a:t>CAF</a:t>
                      </a:r>
                    </a:p>
                    <a:p>
                      <a:endParaRPr lang="es-ES" sz="1400" b="1" dirty="0" smtClean="0">
                        <a:solidFill>
                          <a:schemeClr val="bg1"/>
                        </a:solidFill>
                        <a:latin typeface="Arial" pitchFamily="34" charset="0"/>
                        <a:cs typeface="Arial" pitchFamily="34" charset="0"/>
                      </a:endParaRPr>
                    </a:p>
                    <a:p>
                      <a:endParaRPr lang="es-ES" sz="1400" b="1" dirty="0" smtClean="0">
                        <a:solidFill>
                          <a:schemeClr val="bg1"/>
                        </a:solidFill>
                        <a:latin typeface="Arial" pitchFamily="34" charset="0"/>
                        <a:cs typeface="Arial" pitchFamily="34" charset="0"/>
                      </a:endParaRPr>
                    </a:p>
                    <a:p>
                      <a:endParaRPr lang="es-ES" sz="1400" b="1" dirty="0" smtClean="0">
                        <a:solidFill>
                          <a:schemeClr val="bg1"/>
                        </a:solidFill>
                        <a:latin typeface="Arial" pitchFamily="34" charset="0"/>
                        <a:cs typeface="Arial" pitchFamily="34" charset="0"/>
                      </a:endParaRPr>
                    </a:p>
                    <a:p>
                      <a:endParaRPr lang="es-ES" sz="1400" b="1" dirty="0" smtClean="0">
                        <a:solidFill>
                          <a:schemeClr val="bg1"/>
                        </a:solidFill>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3175" cap="flat" cmpd="sng" algn="ctr">
                      <a:solidFill>
                        <a:srgbClr val="7F7F7F"/>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317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rgbClr val="1D3D57"/>
                    </a:solidFill>
                  </a:tcPr>
                </a:tc>
              </a:tr>
              <a:tr h="2520280">
                <a:tc>
                  <a:txBody>
                    <a:bodyPr/>
                    <a:lstStyle/>
                    <a:p>
                      <a:r>
                        <a:rPr lang="es-ES" sz="1400" b="1" dirty="0" smtClean="0">
                          <a:solidFill>
                            <a:srgbClr val="FFFFFF"/>
                          </a:solidFill>
                          <a:latin typeface="Arial" pitchFamily="34" charset="0"/>
                          <a:cs typeface="Arial" pitchFamily="34" charset="0"/>
                        </a:rPr>
                        <a:t>Ciudades con proyectos CAF </a:t>
                      </a:r>
                    </a:p>
                    <a:p>
                      <a:endParaRPr lang="es-VE" sz="1400" b="0" dirty="0">
                        <a:solidFill>
                          <a:srgbClr val="FFFFFF"/>
                        </a:solidFill>
                        <a:latin typeface="Arial"/>
                        <a:cs typeface="Arial"/>
                      </a:endParaRPr>
                    </a:p>
                  </a:txBody>
                  <a:tcPr anchor="ctr">
                    <a:lnL w="12700" cap="flat" cmpd="sng" algn="ctr">
                      <a:solidFill>
                        <a:schemeClr val="bg1">
                          <a:lumMod val="65000"/>
                        </a:schemeClr>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solidFill>
                      <a:srgbClr val="2E7B97"/>
                    </a:solidFill>
                  </a:tcPr>
                </a:tc>
              </a:tr>
              <a:tr h="1716211">
                <a:tc>
                  <a:txBody>
                    <a:bodyPr/>
                    <a:lstStyle/>
                    <a:p>
                      <a:r>
                        <a:rPr lang="es-ES" sz="1400" b="1" dirty="0" smtClean="0">
                          <a:solidFill>
                            <a:srgbClr val="1D3D57"/>
                          </a:solidFill>
                          <a:latin typeface="Arial" pitchFamily="34" charset="0"/>
                          <a:cs typeface="Arial" pitchFamily="34" charset="0"/>
                        </a:rPr>
                        <a:t>Ciudades interesadas en CAF</a:t>
                      </a:r>
                      <a:endParaRPr lang="es-VE" sz="1400" b="0" dirty="0">
                        <a:solidFill>
                          <a:srgbClr val="1D3D57"/>
                        </a:solidFill>
                        <a:latin typeface="Arial"/>
                        <a:cs typeface="Arial"/>
                      </a:endParaRPr>
                    </a:p>
                  </a:txBody>
                  <a:tcPr anchor="ctr">
                    <a:lnL w="12700" cap="flat" cmpd="sng" algn="ctr">
                      <a:solidFill>
                        <a:schemeClr val="bg1">
                          <a:lumMod val="65000"/>
                        </a:schemeClr>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prstClr val="black">
                          <a:lumMod val="50000"/>
                          <a:lumOff val="50000"/>
                        </a:prst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6" name="CuadroTexto 85"/>
          <p:cNvSpPr txBox="1"/>
          <p:nvPr/>
        </p:nvSpPr>
        <p:spPr>
          <a:xfrm>
            <a:off x="755576" y="3933056"/>
            <a:ext cx="2016224" cy="2064411"/>
          </a:xfrm>
          <a:prstGeom prst="rect">
            <a:avLst/>
          </a:prstGeom>
          <a:noFill/>
        </p:spPr>
        <p:txBody>
          <a:bodyPr wrap="square" rtlCol="0">
            <a:spAutoFit/>
          </a:bodyPr>
          <a:lstStyle/>
          <a:p>
            <a:pPr>
              <a:lnSpc>
                <a:spcPct val="130000"/>
              </a:lnSpc>
            </a:pPr>
            <a:r>
              <a:rPr lang="es-ES" sz="1100" dirty="0" smtClean="0">
                <a:solidFill>
                  <a:srgbClr val="1A354E"/>
                </a:solidFill>
              </a:rPr>
              <a:t>Movilidad y transporte</a:t>
            </a:r>
          </a:p>
          <a:p>
            <a:pPr>
              <a:lnSpc>
                <a:spcPct val="130000"/>
              </a:lnSpc>
            </a:pPr>
            <a:r>
              <a:rPr lang="es-ES" sz="1100" dirty="0" smtClean="0">
                <a:solidFill>
                  <a:srgbClr val="1A354E"/>
                </a:solidFill>
              </a:rPr>
              <a:t>Agua y saneamiento</a:t>
            </a:r>
          </a:p>
          <a:p>
            <a:pPr>
              <a:lnSpc>
                <a:spcPct val="130000"/>
              </a:lnSpc>
            </a:pPr>
            <a:r>
              <a:rPr lang="es-ES" sz="1100" dirty="0" smtClean="0">
                <a:solidFill>
                  <a:srgbClr val="1A354E"/>
                </a:solidFill>
              </a:rPr>
              <a:t>Regeneración urbana</a:t>
            </a:r>
          </a:p>
          <a:p>
            <a:pPr>
              <a:lnSpc>
                <a:spcPct val="130000"/>
              </a:lnSpc>
            </a:pPr>
            <a:r>
              <a:rPr lang="es-ES" sz="1100" dirty="0" smtClean="0">
                <a:solidFill>
                  <a:srgbClr val="1A354E"/>
                </a:solidFill>
              </a:rPr>
              <a:t>Innovación y emprendimiento</a:t>
            </a:r>
          </a:p>
          <a:p>
            <a:pPr>
              <a:lnSpc>
                <a:spcPct val="130000"/>
              </a:lnSpc>
            </a:pPr>
            <a:r>
              <a:rPr lang="es-ES" sz="1100" dirty="0" smtClean="0">
                <a:solidFill>
                  <a:srgbClr val="1A354E"/>
                </a:solidFill>
              </a:rPr>
              <a:t>Seguridad ciudadana</a:t>
            </a:r>
          </a:p>
          <a:p>
            <a:pPr>
              <a:lnSpc>
                <a:spcPct val="130000"/>
              </a:lnSpc>
            </a:pPr>
            <a:r>
              <a:rPr lang="es-ES" sz="1100" dirty="0" smtClean="0">
                <a:solidFill>
                  <a:srgbClr val="1A354E"/>
                </a:solidFill>
              </a:rPr>
              <a:t>Ambiente</a:t>
            </a:r>
            <a:endParaRPr lang="es-ES" sz="1100" dirty="0">
              <a:solidFill>
                <a:srgbClr val="1A354E"/>
              </a:solidFill>
            </a:endParaRPr>
          </a:p>
          <a:p>
            <a:pPr>
              <a:lnSpc>
                <a:spcPct val="130000"/>
              </a:lnSpc>
            </a:pPr>
            <a:r>
              <a:rPr lang="es-ES" sz="1100" dirty="0" smtClean="0">
                <a:solidFill>
                  <a:srgbClr val="1A354E"/>
                </a:solidFill>
              </a:rPr>
              <a:t>Educación y capacitación</a:t>
            </a:r>
          </a:p>
          <a:p>
            <a:pPr>
              <a:lnSpc>
                <a:spcPct val="130000"/>
              </a:lnSpc>
            </a:pPr>
            <a:r>
              <a:rPr lang="es-ES" sz="1100" dirty="0" smtClean="0">
                <a:solidFill>
                  <a:srgbClr val="1A354E"/>
                </a:solidFill>
              </a:rPr>
              <a:t>Ciclovías</a:t>
            </a:r>
          </a:p>
          <a:p>
            <a:pPr>
              <a:lnSpc>
                <a:spcPct val="130000"/>
              </a:lnSpc>
            </a:pPr>
            <a:r>
              <a:rPr lang="es-ES" sz="1100" dirty="0" smtClean="0">
                <a:solidFill>
                  <a:srgbClr val="1A354E"/>
                </a:solidFill>
              </a:rPr>
              <a:t>Energía</a:t>
            </a:r>
            <a:endParaRPr lang="es-ES" sz="1100" dirty="0">
              <a:solidFill>
                <a:srgbClr val="1A354E"/>
              </a:solidFill>
            </a:endParaRPr>
          </a:p>
        </p:txBody>
      </p:sp>
      <p:pic>
        <p:nvPicPr>
          <p:cNvPr id="4" name="Imagen 3"/>
          <p:cNvPicPr>
            <a:picLocks noChangeAspect="1"/>
          </p:cNvPicPr>
          <p:nvPr/>
        </p:nvPicPr>
        <p:blipFill>
          <a:blip r:embed="rId3"/>
          <a:stretch>
            <a:fillRect/>
          </a:stretch>
        </p:blipFill>
        <p:spPr>
          <a:xfrm flipH="1">
            <a:off x="539552" y="4005064"/>
            <a:ext cx="232956" cy="2033464"/>
          </a:xfrm>
          <a:prstGeom prst="rect">
            <a:avLst/>
          </a:prstGeom>
        </p:spPr>
      </p:pic>
      <p:sp>
        <p:nvSpPr>
          <p:cNvPr id="88" name="CuadroTexto 56"/>
          <p:cNvSpPr txBox="1"/>
          <p:nvPr/>
        </p:nvSpPr>
        <p:spPr>
          <a:xfrm>
            <a:off x="2987824" y="796866"/>
            <a:ext cx="1440160" cy="6592574"/>
          </a:xfrm>
          <a:prstGeom prst="rect">
            <a:avLst/>
          </a:prstGeom>
          <a:noFill/>
        </p:spPr>
        <p:txBody>
          <a:bodyPr wrap="square" rtlCol="0">
            <a:spAutoFit/>
          </a:bodyPr>
          <a:lstStyle/>
          <a:p>
            <a:pPr algn="r">
              <a:lnSpc>
                <a:spcPct val="150000"/>
              </a:lnSpc>
            </a:pPr>
            <a:r>
              <a:rPr lang="es-ES" sz="1200" b="1" dirty="0" smtClean="0"/>
              <a:t>Fortaleza</a:t>
            </a:r>
          </a:p>
          <a:p>
            <a:pPr algn="r">
              <a:lnSpc>
                <a:spcPct val="150000"/>
              </a:lnSpc>
            </a:pPr>
            <a:r>
              <a:rPr lang="es-ES" sz="1200" b="1" dirty="0" smtClean="0"/>
              <a:t>Guayaquil</a:t>
            </a:r>
          </a:p>
          <a:p>
            <a:pPr algn="r">
              <a:lnSpc>
                <a:spcPct val="150000"/>
              </a:lnSpc>
            </a:pPr>
            <a:r>
              <a:rPr lang="es-ES" sz="1200" b="1" dirty="0" smtClean="0"/>
              <a:t>Medellín</a:t>
            </a:r>
          </a:p>
          <a:p>
            <a:pPr algn="r">
              <a:lnSpc>
                <a:spcPct val="150000"/>
              </a:lnSpc>
            </a:pPr>
            <a:r>
              <a:rPr lang="es-ES" sz="1200" b="1" dirty="0" smtClean="0"/>
              <a:t>Panamá</a:t>
            </a:r>
          </a:p>
          <a:p>
            <a:pPr algn="r">
              <a:lnSpc>
                <a:spcPct val="150000"/>
              </a:lnSpc>
            </a:pPr>
            <a:r>
              <a:rPr lang="es-ES" sz="1200" b="1" dirty="0" smtClean="0"/>
              <a:t>Quito</a:t>
            </a:r>
          </a:p>
          <a:p>
            <a:pPr algn="r">
              <a:lnSpc>
                <a:spcPct val="150000"/>
              </a:lnSpc>
            </a:pPr>
            <a:r>
              <a:rPr lang="es-ES" sz="1200" b="1" dirty="0" smtClean="0"/>
              <a:t>Bogotá</a:t>
            </a:r>
          </a:p>
          <a:p>
            <a:pPr algn="r">
              <a:lnSpc>
                <a:spcPct val="150000"/>
              </a:lnSpc>
            </a:pPr>
            <a:r>
              <a:rPr lang="es-ES" sz="1200" b="1" dirty="0" smtClean="0"/>
              <a:t>Colón</a:t>
            </a:r>
          </a:p>
          <a:p>
            <a:pPr algn="r">
              <a:lnSpc>
                <a:spcPct val="150000"/>
              </a:lnSpc>
            </a:pPr>
            <a:r>
              <a:rPr lang="es-ES" sz="1200" b="1" dirty="0" smtClean="0"/>
              <a:t>Caracas</a:t>
            </a:r>
          </a:p>
          <a:p>
            <a:pPr algn="r">
              <a:lnSpc>
                <a:spcPct val="150000"/>
              </a:lnSpc>
            </a:pPr>
            <a:r>
              <a:rPr lang="es-ES" sz="1200" b="1" dirty="0" smtClean="0"/>
              <a:t>La Paz</a:t>
            </a:r>
          </a:p>
          <a:p>
            <a:pPr algn="r">
              <a:lnSpc>
                <a:spcPct val="150000"/>
              </a:lnSpc>
            </a:pPr>
            <a:r>
              <a:rPr lang="es-ES" sz="1200" b="1" dirty="0" smtClean="0"/>
              <a:t>Loja</a:t>
            </a:r>
          </a:p>
          <a:p>
            <a:pPr algn="r">
              <a:lnSpc>
                <a:spcPct val="150000"/>
              </a:lnSpc>
            </a:pPr>
            <a:r>
              <a:rPr lang="es-ES" sz="1200" b="1" dirty="0" smtClean="0"/>
              <a:t>Cuenca</a:t>
            </a:r>
          </a:p>
          <a:p>
            <a:pPr algn="r">
              <a:lnSpc>
                <a:spcPct val="150000"/>
              </a:lnSpc>
            </a:pPr>
            <a:r>
              <a:rPr lang="es-ES" sz="1200" b="1" dirty="0" smtClean="0"/>
              <a:t>Santa Cruz</a:t>
            </a:r>
          </a:p>
          <a:p>
            <a:pPr algn="r">
              <a:lnSpc>
                <a:spcPct val="150000"/>
              </a:lnSpc>
            </a:pPr>
            <a:r>
              <a:rPr lang="es-ES" sz="1200" b="1" dirty="0" smtClean="0"/>
              <a:t>Santiago</a:t>
            </a:r>
          </a:p>
          <a:p>
            <a:pPr algn="r">
              <a:lnSpc>
                <a:spcPct val="150000"/>
              </a:lnSpc>
            </a:pPr>
            <a:r>
              <a:rPr lang="es-ES" sz="1200" b="1" dirty="0" smtClean="0"/>
              <a:t>Río de Janeiro</a:t>
            </a:r>
          </a:p>
          <a:p>
            <a:pPr algn="r">
              <a:lnSpc>
                <a:spcPct val="150000"/>
              </a:lnSpc>
            </a:pPr>
            <a:r>
              <a:rPr lang="es-ES" sz="1200" b="1" dirty="0" smtClean="0"/>
              <a:t>Lima</a:t>
            </a:r>
          </a:p>
          <a:p>
            <a:pPr algn="r">
              <a:lnSpc>
                <a:spcPct val="150000"/>
              </a:lnSpc>
            </a:pPr>
            <a:r>
              <a:rPr lang="es-ES" sz="1200" b="1" dirty="0" smtClean="0"/>
              <a:t>Manaos</a:t>
            </a:r>
          </a:p>
          <a:p>
            <a:pPr algn="r">
              <a:lnSpc>
                <a:spcPct val="150000"/>
              </a:lnSpc>
            </a:pPr>
            <a:r>
              <a:rPr lang="es-ES" sz="1200" b="1" dirty="0" smtClean="0"/>
              <a:t>Asunción</a:t>
            </a:r>
          </a:p>
          <a:p>
            <a:pPr algn="r">
              <a:lnSpc>
                <a:spcPct val="150000"/>
              </a:lnSpc>
            </a:pPr>
            <a:r>
              <a:rPr lang="es-ES" sz="1200" b="1" dirty="0" smtClean="0"/>
              <a:t>Montería</a:t>
            </a:r>
          </a:p>
          <a:p>
            <a:pPr algn="r">
              <a:lnSpc>
                <a:spcPct val="150000"/>
              </a:lnSpc>
            </a:pPr>
            <a:r>
              <a:rPr lang="es-ES" sz="1200" b="1" dirty="0" smtClean="0"/>
              <a:t>Buenos Aires</a:t>
            </a:r>
          </a:p>
          <a:p>
            <a:pPr algn="r">
              <a:lnSpc>
                <a:spcPct val="150000"/>
              </a:lnSpc>
            </a:pPr>
            <a:r>
              <a:rPr lang="es-ES" sz="1200" b="1" dirty="0"/>
              <a:t>Ciudad de </a:t>
            </a:r>
            <a:r>
              <a:rPr lang="es-ES" sz="1200" b="1" dirty="0" smtClean="0"/>
              <a:t>México</a:t>
            </a:r>
          </a:p>
          <a:p>
            <a:pPr algn="r">
              <a:lnSpc>
                <a:spcPct val="150000"/>
              </a:lnSpc>
            </a:pPr>
            <a:r>
              <a:rPr lang="es-ES" sz="1200" b="1" dirty="0" smtClean="0"/>
              <a:t>Sao Paulo</a:t>
            </a:r>
          </a:p>
          <a:p>
            <a:pPr algn="r">
              <a:lnSpc>
                <a:spcPct val="150000"/>
              </a:lnSpc>
            </a:pPr>
            <a:endParaRPr lang="es-ES" sz="1200" b="1" dirty="0" smtClean="0">
              <a:solidFill>
                <a:srgbClr val="0000FF"/>
              </a:solidFill>
            </a:endParaRPr>
          </a:p>
          <a:p>
            <a:pPr algn="r">
              <a:lnSpc>
                <a:spcPct val="220000"/>
              </a:lnSpc>
            </a:pPr>
            <a:endParaRPr lang="es-ES" sz="1200" b="1" dirty="0" smtClean="0">
              <a:solidFill>
                <a:srgbClr val="0000FF"/>
              </a:solidFill>
            </a:endParaRPr>
          </a:p>
        </p:txBody>
      </p:sp>
      <p:pic>
        <p:nvPicPr>
          <p:cNvPr id="117" name="10 Imagen" descr="transporte_color.png"/>
          <p:cNvPicPr>
            <a:picLocks noChangeAspect="1"/>
          </p:cNvPicPr>
          <p:nvPr/>
        </p:nvPicPr>
        <p:blipFill>
          <a:blip r:embed="rId4"/>
          <a:stretch>
            <a:fillRect/>
          </a:stretch>
        </p:blipFill>
        <p:spPr>
          <a:xfrm>
            <a:off x="4475295" y="847785"/>
            <a:ext cx="238743" cy="231522"/>
          </a:xfrm>
          <a:prstGeom prst="rect">
            <a:avLst/>
          </a:prstGeom>
        </p:spPr>
      </p:pic>
      <p:pic>
        <p:nvPicPr>
          <p:cNvPr id="118" name="7 Imagen" descr="gestion_politica.png"/>
          <p:cNvPicPr>
            <a:picLocks noChangeAspect="1"/>
          </p:cNvPicPr>
          <p:nvPr/>
        </p:nvPicPr>
        <p:blipFill>
          <a:blip r:embed="rId5" cstate="print"/>
          <a:stretch>
            <a:fillRect/>
          </a:stretch>
        </p:blipFill>
        <p:spPr>
          <a:xfrm>
            <a:off x="5388951" y="851087"/>
            <a:ext cx="232080" cy="233811"/>
          </a:xfrm>
          <a:prstGeom prst="rect">
            <a:avLst/>
          </a:prstGeom>
        </p:spPr>
      </p:pic>
      <p:pic>
        <p:nvPicPr>
          <p:cNvPr id="127" name="15 Imagen" descr="agua_potable.png"/>
          <p:cNvPicPr>
            <a:picLocks noChangeAspect="1"/>
          </p:cNvPicPr>
          <p:nvPr/>
        </p:nvPicPr>
        <p:blipFill>
          <a:blip r:embed="rId6" cstate="print"/>
          <a:stretch>
            <a:fillRect/>
          </a:stretch>
        </p:blipFill>
        <p:spPr>
          <a:xfrm>
            <a:off x="4788713" y="851086"/>
            <a:ext cx="231521" cy="231013"/>
          </a:xfrm>
          <a:prstGeom prst="rect">
            <a:avLst/>
          </a:prstGeom>
        </p:spPr>
      </p:pic>
      <p:pic>
        <p:nvPicPr>
          <p:cNvPr id="135" name="13 Imagen" descr="derechos_suelo.png"/>
          <p:cNvPicPr>
            <a:picLocks noChangeAspect="1"/>
          </p:cNvPicPr>
          <p:nvPr/>
        </p:nvPicPr>
        <p:blipFill>
          <a:blip r:embed="rId7" cstate="print"/>
          <a:stretch>
            <a:fillRect/>
          </a:stretch>
        </p:blipFill>
        <p:spPr>
          <a:xfrm>
            <a:off x="5083989" y="851087"/>
            <a:ext cx="224277" cy="230910"/>
          </a:xfrm>
          <a:prstGeom prst="rect">
            <a:avLst/>
          </a:prstGeom>
        </p:spPr>
      </p:pic>
      <p:pic>
        <p:nvPicPr>
          <p:cNvPr id="136" name="9 Imagen" descr="equipamiento_educativo_color.png"/>
          <p:cNvPicPr>
            <a:picLocks noChangeAspect="1"/>
          </p:cNvPicPr>
          <p:nvPr/>
        </p:nvPicPr>
        <p:blipFill>
          <a:blip r:embed="rId8" cstate="print"/>
          <a:stretch>
            <a:fillRect/>
          </a:stretch>
        </p:blipFill>
        <p:spPr>
          <a:xfrm>
            <a:off x="6316378" y="858410"/>
            <a:ext cx="231523" cy="223587"/>
          </a:xfrm>
          <a:prstGeom prst="rect">
            <a:avLst/>
          </a:prstGeom>
        </p:spPr>
      </p:pic>
      <p:pic>
        <p:nvPicPr>
          <p:cNvPr id="143" name="Imagen 68"/>
          <p:cNvPicPr>
            <a:picLocks noChangeAspect="1"/>
          </p:cNvPicPr>
          <p:nvPr/>
        </p:nvPicPr>
        <p:blipFill>
          <a:blip r:embed="rId9"/>
          <a:stretch>
            <a:fillRect/>
          </a:stretch>
        </p:blipFill>
        <p:spPr>
          <a:xfrm>
            <a:off x="6607067" y="862456"/>
            <a:ext cx="213367" cy="213367"/>
          </a:xfrm>
          <a:prstGeom prst="rect">
            <a:avLst/>
          </a:prstGeom>
        </p:spPr>
      </p:pic>
      <p:pic>
        <p:nvPicPr>
          <p:cNvPr id="145" name="Imagen 69"/>
          <p:cNvPicPr>
            <a:picLocks noChangeAspect="1"/>
          </p:cNvPicPr>
          <p:nvPr/>
        </p:nvPicPr>
        <p:blipFill>
          <a:blip r:embed="rId10"/>
          <a:stretch>
            <a:fillRect/>
          </a:stretch>
        </p:blipFill>
        <p:spPr>
          <a:xfrm>
            <a:off x="5681163" y="847785"/>
            <a:ext cx="241826" cy="222921"/>
          </a:xfrm>
          <a:prstGeom prst="rect">
            <a:avLst/>
          </a:prstGeom>
        </p:spPr>
      </p:pic>
      <p:pic>
        <p:nvPicPr>
          <p:cNvPr id="146" name="14 Imagen" descr="habitabilidad_basica.png"/>
          <p:cNvPicPr>
            <a:picLocks noChangeAspect="1"/>
          </p:cNvPicPr>
          <p:nvPr/>
        </p:nvPicPr>
        <p:blipFill>
          <a:blip r:embed="rId11" cstate="print"/>
          <a:stretch>
            <a:fillRect/>
          </a:stretch>
        </p:blipFill>
        <p:spPr>
          <a:xfrm>
            <a:off x="6011594" y="846531"/>
            <a:ext cx="232776" cy="232776"/>
          </a:xfrm>
          <a:prstGeom prst="rect">
            <a:avLst/>
          </a:prstGeom>
        </p:spPr>
      </p:pic>
      <p:pic>
        <p:nvPicPr>
          <p:cNvPr id="147" name="10 Imagen" descr="transporte_color.png"/>
          <p:cNvPicPr>
            <a:picLocks noChangeAspect="1"/>
          </p:cNvPicPr>
          <p:nvPr/>
        </p:nvPicPr>
        <p:blipFill>
          <a:blip r:embed="rId4"/>
          <a:stretch>
            <a:fillRect/>
          </a:stretch>
        </p:blipFill>
        <p:spPr>
          <a:xfrm>
            <a:off x="4475295" y="1145978"/>
            <a:ext cx="238743" cy="231522"/>
          </a:xfrm>
          <a:prstGeom prst="rect">
            <a:avLst/>
          </a:prstGeom>
        </p:spPr>
      </p:pic>
      <p:pic>
        <p:nvPicPr>
          <p:cNvPr id="148" name="7 Imagen" descr="gestion_politica.png"/>
          <p:cNvPicPr>
            <a:picLocks noChangeAspect="1"/>
          </p:cNvPicPr>
          <p:nvPr/>
        </p:nvPicPr>
        <p:blipFill>
          <a:blip r:embed="rId5" cstate="print"/>
          <a:stretch>
            <a:fillRect/>
          </a:stretch>
        </p:blipFill>
        <p:spPr>
          <a:xfrm>
            <a:off x="5388951" y="1149280"/>
            <a:ext cx="232080" cy="233811"/>
          </a:xfrm>
          <a:prstGeom prst="rect">
            <a:avLst/>
          </a:prstGeom>
        </p:spPr>
      </p:pic>
      <p:pic>
        <p:nvPicPr>
          <p:cNvPr id="149" name="15 Imagen" descr="agua_potable.png"/>
          <p:cNvPicPr>
            <a:picLocks noChangeAspect="1"/>
          </p:cNvPicPr>
          <p:nvPr/>
        </p:nvPicPr>
        <p:blipFill>
          <a:blip r:embed="rId6" cstate="print"/>
          <a:stretch>
            <a:fillRect/>
          </a:stretch>
        </p:blipFill>
        <p:spPr>
          <a:xfrm>
            <a:off x="4788713" y="1149279"/>
            <a:ext cx="231521" cy="231013"/>
          </a:xfrm>
          <a:prstGeom prst="rect">
            <a:avLst/>
          </a:prstGeom>
        </p:spPr>
      </p:pic>
      <p:pic>
        <p:nvPicPr>
          <p:cNvPr id="150" name="13 Imagen" descr="derechos_suelo.png"/>
          <p:cNvPicPr>
            <a:picLocks noChangeAspect="1"/>
          </p:cNvPicPr>
          <p:nvPr/>
        </p:nvPicPr>
        <p:blipFill>
          <a:blip r:embed="rId7" cstate="print"/>
          <a:stretch>
            <a:fillRect/>
          </a:stretch>
        </p:blipFill>
        <p:spPr>
          <a:xfrm>
            <a:off x="5083989" y="1149280"/>
            <a:ext cx="224277" cy="230910"/>
          </a:xfrm>
          <a:prstGeom prst="rect">
            <a:avLst/>
          </a:prstGeom>
        </p:spPr>
      </p:pic>
      <p:pic>
        <p:nvPicPr>
          <p:cNvPr id="151" name="14 Imagen" descr="habitabilidad_basica.png"/>
          <p:cNvPicPr>
            <a:picLocks noChangeAspect="1"/>
          </p:cNvPicPr>
          <p:nvPr/>
        </p:nvPicPr>
        <p:blipFill>
          <a:blip r:embed="rId11" cstate="print"/>
          <a:stretch>
            <a:fillRect/>
          </a:stretch>
        </p:blipFill>
        <p:spPr>
          <a:xfrm>
            <a:off x="6011594" y="1144724"/>
            <a:ext cx="232776" cy="232776"/>
          </a:xfrm>
          <a:prstGeom prst="rect">
            <a:avLst/>
          </a:prstGeom>
        </p:spPr>
      </p:pic>
      <p:pic>
        <p:nvPicPr>
          <p:cNvPr id="152" name="9 Imagen" descr="equipamiento_educativo_color.png"/>
          <p:cNvPicPr>
            <a:picLocks noChangeAspect="1"/>
          </p:cNvPicPr>
          <p:nvPr/>
        </p:nvPicPr>
        <p:blipFill>
          <a:blip r:embed="rId8" cstate="print"/>
          <a:stretch>
            <a:fillRect/>
          </a:stretch>
        </p:blipFill>
        <p:spPr>
          <a:xfrm>
            <a:off x="5699659" y="1150371"/>
            <a:ext cx="231523" cy="223587"/>
          </a:xfrm>
          <a:prstGeom prst="rect">
            <a:avLst/>
          </a:prstGeom>
        </p:spPr>
      </p:pic>
      <p:pic>
        <p:nvPicPr>
          <p:cNvPr id="176" name="Imagen 87"/>
          <p:cNvPicPr>
            <a:picLocks noChangeAspect="1"/>
          </p:cNvPicPr>
          <p:nvPr/>
        </p:nvPicPr>
        <p:blipFill>
          <a:blip r:embed="rId12">
            <a:alphaModFix amt="76000"/>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6620077" y="1151499"/>
            <a:ext cx="235090" cy="239180"/>
          </a:xfrm>
          <a:prstGeom prst="rect">
            <a:avLst/>
          </a:prstGeom>
        </p:spPr>
      </p:pic>
      <p:pic>
        <p:nvPicPr>
          <p:cNvPr id="177" name="Imagen 89"/>
          <p:cNvPicPr>
            <a:picLocks noChangeAspect="1"/>
          </p:cNvPicPr>
          <p:nvPr/>
        </p:nvPicPr>
        <p:blipFill>
          <a:blip r:embed="rId14">
            <a:alphaModFix amt="82000"/>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6316378" y="1151499"/>
            <a:ext cx="236070" cy="231592"/>
          </a:xfrm>
          <a:prstGeom prst="rect">
            <a:avLst/>
          </a:prstGeom>
        </p:spPr>
      </p:pic>
      <p:pic>
        <p:nvPicPr>
          <p:cNvPr id="198" name="15 Imagen" descr="agua_potable.png"/>
          <p:cNvPicPr>
            <a:picLocks noChangeAspect="1"/>
          </p:cNvPicPr>
          <p:nvPr/>
        </p:nvPicPr>
        <p:blipFill>
          <a:blip r:embed="rId6" cstate="print"/>
          <a:stretch>
            <a:fillRect/>
          </a:stretch>
        </p:blipFill>
        <p:spPr>
          <a:xfrm>
            <a:off x="4482517" y="1412776"/>
            <a:ext cx="231521" cy="231013"/>
          </a:xfrm>
          <a:prstGeom prst="rect">
            <a:avLst/>
          </a:prstGeom>
        </p:spPr>
      </p:pic>
      <p:pic>
        <p:nvPicPr>
          <p:cNvPr id="199" name="14 Imagen" descr="habitabilidad_basica.png"/>
          <p:cNvPicPr>
            <a:picLocks noChangeAspect="1"/>
          </p:cNvPicPr>
          <p:nvPr/>
        </p:nvPicPr>
        <p:blipFill>
          <a:blip r:embed="rId11" cstate="print"/>
          <a:stretch>
            <a:fillRect/>
          </a:stretch>
        </p:blipFill>
        <p:spPr>
          <a:xfrm>
            <a:off x="4787458" y="1414204"/>
            <a:ext cx="232776" cy="232776"/>
          </a:xfrm>
          <a:prstGeom prst="rect">
            <a:avLst/>
          </a:prstGeom>
        </p:spPr>
      </p:pic>
      <p:pic>
        <p:nvPicPr>
          <p:cNvPr id="200" name="7 Imagen" descr="gestion_politica.png"/>
          <p:cNvPicPr>
            <a:picLocks noChangeAspect="1"/>
          </p:cNvPicPr>
          <p:nvPr/>
        </p:nvPicPr>
        <p:blipFill>
          <a:blip r:embed="rId16" cstate="print">
            <a:alphaModFix amt="43000"/>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5385941" y="1414204"/>
            <a:ext cx="235090" cy="239803"/>
          </a:xfrm>
          <a:prstGeom prst="rect">
            <a:avLst/>
          </a:prstGeom>
        </p:spPr>
      </p:pic>
      <p:pic>
        <p:nvPicPr>
          <p:cNvPr id="201" name="12 Imagen" descr="servicios_publicos.png"/>
          <p:cNvPicPr>
            <a:picLocks noChangeAspect="1"/>
          </p:cNvPicPr>
          <p:nvPr/>
        </p:nvPicPr>
        <p:blipFill>
          <a:blip r:embed="rId18" cstate="print">
            <a:alphaModFix amt="49000"/>
            <a:extLst>
              <a:ext uri="{BEBA8EAE-BF5A-486C-A8C5-ECC9F3942E4B}">
                <a14:imgProps xmlns:a14="http://schemas.microsoft.com/office/drawing/2010/main">
                  <a14:imgLayer r:embed="rId19">
                    <a14:imgEffect>
                      <a14:saturation sat="0"/>
                    </a14:imgEffect>
                  </a14:imgLayer>
                </a14:imgProps>
              </a:ext>
            </a:extLst>
          </a:blip>
          <a:stretch>
            <a:fillRect/>
          </a:stretch>
        </p:blipFill>
        <p:spPr>
          <a:xfrm>
            <a:off x="6625952" y="1426027"/>
            <a:ext cx="229215" cy="227980"/>
          </a:xfrm>
          <a:prstGeom prst="rect">
            <a:avLst/>
          </a:prstGeom>
        </p:spPr>
      </p:pic>
      <p:pic>
        <p:nvPicPr>
          <p:cNvPr id="202" name="Imagen 87"/>
          <p:cNvPicPr>
            <a:picLocks noChangeAspect="1"/>
          </p:cNvPicPr>
          <p:nvPr/>
        </p:nvPicPr>
        <p:blipFill>
          <a:blip r:embed="rId12">
            <a:alphaModFix amt="76000"/>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6317358" y="1412776"/>
            <a:ext cx="235090" cy="231013"/>
          </a:xfrm>
          <a:prstGeom prst="rect">
            <a:avLst/>
          </a:prstGeom>
        </p:spPr>
      </p:pic>
      <p:pic>
        <p:nvPicPr>
          <p:cNvPr id="203" name="9 Imagen" descr="equipamiento_educativo_color.png"/>
          <p:cNvPicPr>
            <a:picLocks noChangeAspect="1"/>
          </p:cNvPicPr>
          <p:nvPr/>
        </p:nvPicPr>
        <p:blipFill>
          <a:blip r:embed="rId20" cstate="print">
            <a:alphaModFix amt="66000"/>
            <a:extLst>
              <a:ext uri="{BEBA8EAE-BF5A-486C-A8C5-ECC9F3942E4B}">
                <a14:imgProps xmlns:a14="http://schemas.microsoft.com/office/drawing/2010/main">
                  <a14:imgLayer r:embed="rId21">
                    <a14:imgEffect>
                      <a14:saturation sat="0"/>
                    </a14:imgEffect>
                  </a14:imgLayer>
                </a14:imgProps>
              </a:ext>
            </a:extLst>
          </a:blip>
          <a:stretch>
            <a:fillRect/>
          </a:stretch>
        </p:blipFill>
        <p:spPr>
          <a:xfrm>
            <a:off x="6008300" y="1414514"/>
            <a:ext cx="236070" cy="239181"/>
          </a:xfrm>
          <a:prstGeom prst="rect">
            <a:avLst/>
          </a:prstGeom>
        </p:spPr>
      </p:pic>
      <p:pic>
        <p:nvPicPr>
          <p:cNvPr id="204" name="Imagen 89"/>
          <p:cNvPicPr>
            <a:picLocks noChangeAspect="1"/>
          </p:cNvPicPr>
          <p:nvPr/>
        </p:nvPicPr>
        <p:blipFill>
          <a:blip r:embed="rId14">
            <a:alphaModFix amt="82000"/>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5704082" y="1422415"/>
            <a:ext cx="236070" cy="231592"/>
          </a:xfrm>
          <a:prstGeom prst="rect">
            <a:avLst/>
          </a:prstGeom>
        </p:spPr>
      </p:pic>
      <p:pic>
        <p:nvPicPr>
          <p:cNvPr id="205" name="10 Imagen" descr="transporte_color.png"/>
          <p:cNvPicPr>
            <a:picLocks noChangeAspect="1"/>
          </p:cNvPicPr>
          <p:nvPr/>
        </p:nvPicPr>
        <p:blipFill>
          <a:blip r:embed="rId22">
            <a:extLst>
              <a:ext uri="{BEBA8EAE-BF5A-486C-A8C5-ECC9F3942E4B}">
                <a14:imgProps xmlns:a14="http://schemas.microsoft.com/office/drawing/2010/main">
                  <a14:imgLayer r:embed="rId23">
                    <a14:imgEffect>
                      <a14:saturation sat="0"/>
                    </a14:imgEffect>
                  </a14:imgLayer>
                </a14:imgProps>
              </a:ext>
            </a:extLst>
          </a:blip>
          <a:stretch>
            <a:fillRect/>
          </a:stretch>
        </p:blipFill>
        <p:spPr>
          <a:xfrm>
            <a:off x="5073176" y="1414204"/>
            <a:ext cx="235090" cy="239803"/>
          </a:xfrm>
          <a:prstGeom prst="rect">
            <a:avLst/>
          </a:prstGeom>
        </p:spPr>
      </p:pic>
      <p:pic>
        <p:nvPicPr>
          <p:cNvPr id="206" name="10 Imagen" descr="transporte_color.png"/>
          <p:cNvPicPr>
            <a:picLocks noChangeAspect="1"/>
          </p:cNvPicPr>
          <p:nvPr/>
        </p:nvPicPr>
        <p:blipFill>
          <a:blip r:embed="rId4"/>
          <a:stretch>
            <a:fillRect/>
          </a:stretch>
        </p:blipFill>
        <p:spPr>
          <a:xfrm>
            <a:off x="4471783" y="3385394"/>
            <a:ext cx="238743" cy="231522"/>
          </a:xfrm>
          <a:prstGeom prst="rect">
            <a:avLst/>
          </a:prstGeom>
        </p:spPr>
      </p:pic>
      <p:pic>
        <p:nvPicPr>
          <p:cNvPr id="207" name="7 Imagen" descr="gestion_politica.png"/>
          <p:cNvPicPr>
            <a:picLocks noChangeAspect="1"/>
          </p:cNvPicPr>
          <p:nvPr/>
        </p:nvPicPr>
        <p:blipFill>
          <a:blip r:embed="rId5" cstate="print"/>
          <a:stretch>
            <a:fillRect/>
          </a:stretch>
        </p:blipFill>
        <p:spPr>
          <a:xfrm>
            <a:off x="5385439" y="3388696"/>
            <a:ext cx="232080" cy="233811"/>
          </a:xfrm>
          <a:prstGeom prst="rect">
            <a:avLst/>
          </a:prstGeom>
        </p:spPr>
      </p:pic>
      <p:pic>
        <p:nvPicPr>
          <p:cNvPr id="208" name="15 Imagen" descr="agua_potable.png"/>
          <p:cNvPicPr>
            <a:picLocks noChangeAspect="1"/>
          </p:cNvPicPr>
          <p:nvPr/>
        </p:nvPicPr>
        <p:blipFill>
          <a:blip r:embed="rId6" cstate="print"/>
          <a:stretch>
            <a:fillRect/>
          </a:stretch>
        </p:blipFill>
        <p:spPr>
          <a:xfrm>
            <a:off x="4785201" y="3388695"/>
            <a:ext cx="231521" cy="231013"/>
          </a:xfrm>
          <a:prstGeom prst="rect">
            <a:avLst/>
          </a:prstGeom>
        </p:spPr>
      </p:pic>
      <p:pic>
        <p:nvPicPr>
          <p:cNvPr id="209" name="13 Imagen" descr="derechos_suelo.png"/>
          <p:cNvPicPr>
            <a:picLocks noChangeAspect="1"/>
          </p:cNvPicPr>
          <p:nvPr/>
        </p:nvPicPr>
        <p:blipFill>
          <a:blip r:embed="rId7" cstate="print"/>
          <a:stretch>
            <a:fillRect/>
          </a:stretch>
        </p:blipFill>
        <p:spPr>
          <a:xfrm>
            <a:off x="5080477" y="3388696"/>
            <a:ext cx="224277" cy="230910"/>
          </a:xfrm>
          <a:prstGeom prst="rect">
            <a:avLst/>
          </a:prstGeom>
        </p:spPr>
      </p:pic>
      <p:pic>
        <p:nvPicPr>
          <p:cNvPr id="210" name="9 Imagen" descr="equipamiento_educativo_color.png"/>
          <p:cNvPicPr>
            <a:picLocks noChangeAspect="1"/>
          </p:cNvPicPr>
          <p:nvPr/>
        </p:nvPicPr>
        <p:blipFill>
          <a:blip r:embed="rId8" cstate="print"/>
          <a:stretch>
            <a:fillRect/>
          </a:stretch>
        </p:blipFill>
        <p:spPr>
          <a:xfrm>
            <a:off x="6009335" y="3378620"/>
            <a:ext cx="231523" cy="238296"/>
          </a:xfrm>
          <a:prstGeom prst="rect">
            <a:avLst/>
          </a:prstGeom>
        </p:spPr>
      </p:pic>
      <p:pic>
        <p:nvPicPr>
          <p:cNvPr id="211" name="14 Imagen" descr="habitabilidad_basica.png"/>
          <p:cNvPicPr>
            <a:picLocks noChangeAspect="1"/>
          </p:cNvPicPr>
          <p:nvPr/>
        </p:nvPicPr>
        <p:blipFill>
          <a:blip r:embed="rId11" cstate="print"/>
          <a:stretch>
            <a:fillRect/>
          </a:stretch>
        </p:blipFill>
        <p:spPr>
          <a:xfrm>
            <a:off x="5686701" y="3384140"/>
            <a:ext cx="232776" cy="232776"/>
          </a:xfrm>
          <a:prstGeom prst="rect">
            <a:avLst/>
          </a:prstGeom>
        </p:spPr>
      </p:pic>
      <p:pic>
        <p:nvPicPr>
          <p:cNvPr id="212" name="12 Imagen" descr="servicios_publicos.png"/>
          <p:cNvPicPr>
            <a:picLocks noChangeAspect="1"/>
          </p:cNvPicPr>
          <p:nvPr/>
        </p:nvPicPr>
        <p:blipFill>
          <a:blip r:embed="rId24" cstate="print"/>
          <a:stretch>
            <a:fillRect/>
          </a:stretch>
        </p:blipFill>
        <p:spPr>
          <a:xfrm>
            <a:off x="6312866" y="3388695"/>
            <a:ext cx="230610" cy="222775"/>
          </a:xfrm>
          <a:prstGeom prst="rect">
            <a:avLst/>
          </a:prstGeom>
        </p:spPr>
      </p:pic>
      <p:pic>
        <p:nvPicPr>
          <p:cNvPr id="213" name="10 Imagen" descr="transporte_color.png"/>
          <p:cNvPicPr>
            <a:picLocks noChangeAspect="1"/>
          </p:cNvPicPr>
          <p:nvPr/>
        </p:nvPicPr>
        <p:blipFill>
          <a:blip r:embed="rId4"/>
          <a:stretch>
            <a:fillRect/>
          </a:stretch>
        </p:blipFill>
        <p:spPr>
          <a:xfrm>
            <a:off x="4475293" y="1967751"/>
            <a:ext cx="238743" cy="231522"/>
          </a:xfrm>
          <a:prstGeom prst="rect">
            <a:avLst/>
          </a:prstGeom>
        </p:spPr>
      </p:pic>
      <p:pic>
        <p:nvPicPr>
          <p:cNvPr id="214" name="7 Imagen" descr="gestion_politica.png"/>
          <p:cNvPicPr>
            <a:picLocks noChangeAspect="1"/>
          </p:cNvPicPr>
          <p:nvPr/>
        </p:nvPicPr>
        <p:blipFill>
          <a:blip r:embed="rId5" cstate="print"/>
          <a:stretch>
            <a:fillRect/>
          </a:stretch>
        </p:blipFill>
        <p:spPr>
          <a:xfrm>
            <a:off x="5388949" y="1971053"/>
            <a:ext cx="232080" cy="233811"/>
          </a:xfrm>
          <a:prstGeom prst="rect">
            <a:avLst/>
          </a:prstGeom>
        </p:spPr>
      </p:pic>
      <p:pic>
        <p:nvPicPr>
          <p:cNvPr id="215" name="15 Imagen" descr="agua_potable.png"/>
          <p:cNvPicPr>
            <a:picLocks noChangeAspect="1"/>
          </p:cNvPicPr>
          <p:nvPr/>
        </p:nvPicPr>
        <p:blipFill>
          <a:blip r:embed="rId6" cstate="print"/>
          <a:stretch>
            <a:fillRect/>
          </a:stretch>
        </p:blipFill>
        <p:spPr>
          <a:xfrm>
            <a:off x="4788711" y="1971052"/>
            <a:ext cx="231521" cy="231013"/>
          </a:xfrm>
          <a:prstGeom prst="rect">
            <a:avLst/>
          </a:prstGeom>
        </p:spPr>
      </p:pic>
      <p:pic>
        <p:nvPicPr>
          <p:cNvPr id="216" name="13 Imagen" descr="derechos_suelo.png"/>
          <p:cNvPicPr>
            <a:picLocks noChangeAspect="1"/>
          </p:cNvPicPr>
          <p:nvPr/>
        </p:nvPicPr>
        <p:blipFill>
          <a:blip r:embed="rId7" cstate="print"/>
          <a:stretch>
            <a:fillRect/>
          </a:stretch>
        </p:blipFill>
        <p:spPr>
          <a:xfrm>
            <a:off x="5083987" y="1971053"/>
            <a:ext cx="224277" cy="230910"/>
          </a:xfrm>
          <a:prstGeom prst="rect">
            <a:avLst/>
          </a:prstGeom>
        </p:spPr>
      </p:pic>
      <p:pic>
        <p:nvPicPr>
          <p:cNvPr id="217" name="9 Imagen" descr="equipamiento_educativo_color.png"/>
          <p:cNvPicPr>
            <a:picLocks noChangeAspect="1"/>
          </p:cNvPicPr>
          <p:nvPr/>
        </p:nvPicPr>
        <p:blipFill>
          <a:blip r:embed="rId8" cstate="print"/>
          <a:stretch>
            <a:fillRect/>
          </a:stretch>
        </p:blipFill>
        <p:spPr>
          <a:xfrm>
            <a:off x="6012845" y="1960977"/>
            <a:ext cx="231523" cy="238296"/>
          </a:xfrm>
          <a:prstGeom prst="rect">
            <a:avLst/>
          </a:prstGeom>
        </p:spPr>
      </p:pic>
      <p:pic>
        <p:nvPicPr>
          <p:cNvPr id="218" name="14 Imagen" descr="habitabilidad_basica.png"/>
          <p:cNvPicPr>
            <a:picLocks noChangeAspect="1"/>
          </p:cNvPicPr>
          <p:nvPr/>
        </p:nvPicPr>
        <p:blipFill>
          <a:blip r:embed="rId11" cstate="print"/>
          <a:stretch>
            <a:fillRect/>
          </a:stretch>
        </p:blipFill>
        <p:spPr>
          <a:xfrm>
            <a:off x="5690211" y="1966497"/>
            <a:ext cx="232776" cy="232776"/>
          </a:xfrm>
          <a:prstGeom prst="rect">
            <a:avLst/>
          </a:prstGeom>
        </p:spPr>
      </p:pic>
      <p:pic>
        <p:nvPicPr>
          <p:cNvPr id="219" name="12 Imagen" descr="servicios_publicos.png"/>
          <p:cNvPicPr>
            <a:picLocks noChangeAspect="1"/>
          </p:cNvPicPr>
          <p:nvPr/>
        </p:nvPicPr>
        <p:blipFill>
          <a:blip r:embed="rId24" cstate="print"/>
          <a:stretch>
            <a:fillRect/>
          </a:stretch>
        </p:blipFill>
        <p:spPr>
          <a:xfrm>
            <a:off x="6316376" y="1971052"/>
            <a:ext cx="230610" cy="222775"/>
          </a:xfrm>
          <a:prstGeom prst="rect">
            <a:avLst/>
          </a:prstGeom>
        </p:spPr>
      </p:pic>
      <p:pic>
        <p:nvPicPr>
          <p:cNvPr id="227" name="9 Imagen" descr="equipamiento_educativo_color.png"/>
          <p:cNvPicPr>
            <a:picLocks noChangeAspect="1"/>
          </p:cNvPicPr>
          <p:nvPr/>
        </p:nvPicPr>
        <p:blipFill>
          <a:blip r:embed="rId8" cstate="print"/>
          <a:stretch>
            <a:fillRect/>
          </a:stretch>
        </p:blipFill>
        <p:spPr>
          <a:xfrm>
            <a:off x="4482517" y="2541125"/>
            <a:ext cx="231523" cy="238296"/>
          </a:xfrm>
          <a:prstGeom prst="rect">
            <a:avLst/>
          </a:prstGeom>
        </p:spPr>
      </p:pic>
      <p:pic>
        <p:nvPicPr>
          <p:cNvPr id="228" name="7 Imagen" descr="gestion_politica.png"/>
          <p:cNvPicPr>
            <a:picLocks noChangeAspect="1"/>
          </p:cNvPicPr>
          <p:nvPr/>
        </p:nvPicPr>
        <p:blipFill>
          <a:blip r:embed="rId16" cstate="print">
            <a:alphaModFix amt="43000"/>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5381721" y="2541125"/>
            <a:ext cx="235090" cy="239803"/>
          </a:xfrm>
          <a:prstGeom prst="rect">
            <a:avLst/>
          </a:prstGeom>
        </p:spPr>
      </p:pic>
      <p:pic>
        <p:nvPicPr>
          <p:cNvPr id="229" name="12 Imagen" descr="servicios_publicos.png"/>
          <p:cNvPicPr>
            <a:picLocks noChangeAspect="1"/>
          </p:cNvPicPr>
          <p:nvPr/>
        </p:nvPicPr>
        <p:blipFill>
          <a:blip r:embed="rId18" cstate="print">
            <a:alphaModFix amt="49000"/>
            <a:extLst>
              <a:ext uri="{BEBA8EAE-BF5A-486C-A8C5-ECC9F3942E4B}">
                <a14:imgProps xmlns:a14="http://schemas.microsoft.com/office/drawing/2010/main">
                  <a14:imgLayer r:embed="rId19">
                    <a14:imgEffect>
                      <a14:saturation sat="0"/>
                    </a14:imgEffect>
                  </a14:imgLayer>
                </a14:imgProps>
              </a:ext>
            </a:extLst>
          </a:blip>
          <a:stretch>
            <a:fillRect/>
          </a:stretch>
        </p:blipFill>
        <p:spPr>
          <a:xfrm>
            <a:off x="6317073" y="2545841"/>
            <a:ext cx="229215" cy="227980"/>
          </a:xfrm>
          <a:prstGeom prst="rect">
            <a:avLst/>
          </a:prstGeom>
        </p:spPr>
      </p:pic>
      <p:pic>
        <p:nvPicPr>
          <p:cNvPr id="230" name="Imagen 87"/>
          <p:cNvPicPr>
            <a:picLocks noChangeAspect="1"/>
          </p:cNvPicPr>
          <p:nvPr/>
        </p:nvPicPr>
        <p:blipFill>
          <a:blip r:embed="rId12">
            <a:alphaModFix amt="76000"/>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6008300" y="2540241"/>
            <a:ext cx="235090" cy="239180"/>
          </a:xfrm>
          <a:prstGeom prst="rect">
            <a:avLst/>
          </a:prstGeom>
        </p:spPr>
      </p:pic>
      <p:pic>
        <p:nvPicPr>
          <p:cNvPr id="231" name="Imagen 89"/>
          <p:cNvPicPr>
            <a:picLocks noChangeAspect="1"/>
          </p:cNvPicPr>
          <p:nvPr/>
        </p:nvPicPr>
        <p:blipFill>
          <a:blip r:embed="rId14">
            <a:alphaModFix amt="82000"/>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5684041" y="2541125"/>
            <a:ext cx="236070" cy="239180"/>
          </a:xfrm>
          <a:prstGeom prst="rect">
            <a:avLst/>
          </a:prstGeom>
        </p:spPr>
      </p:pic>
      <p:pic>
        <p:nvPicPr>
          <p:cNvPr id="232" name="10 Imagen" descr="transporte_color.png"/>
          <p:cNvPicPr>
            <a:picLocks noChangeAspect="1"/>
          </p:cNvPicPr>
          <p:nvPr/>
        </p:nvPicPr>
        <p:blipFill>
          <a:blip r:embed="rId22">
            <a:extLst>
              <a:ext uri="{BEBA8EAE-BF5A-486C-A8C5-ECC9F3942E4B}">
                <a14:imgProps xmlns:a14="http://schemas.microsoft.com/office/drawing/2010/main">
                  <a14:imgLayer r:embed="rId23">
                    <a14:imgEffect>
                      <a14:saturation sat="0"/>
                    </a14:imgEffect>
                  </a14:imgLayer>
                </a14:imgProps>
              </a:ext>
            </a:extLst>
          </a:blip>
          <a:stretch>
            <a:fillRect/>
          </a:stretch>
        </p:blipFill>
        <p:spPr>
          <a:xfrm>
            <a:off x="4788713" y="2541125"/>
            <a:ext cx="235090" cy="239803"/>
          </a:xfrm>
          <a:prstGeom prst="rect">
            <a:avLst/>
          </a:prstGeom>
        </p:spPr>
      </p:pic>
      <p:pic>
        <p:nvPicPr>
          <p:cNvPr id="233" name="13 Imagen" descr="derechos_suelo.png"/>
          <p:cNvPicPr>
            <a:picLocks noChangeAspect="1"/>
          </p:cNvPicPr>
          <p:nvPr/>
        </p:nvPicPr>
        <p:blipFill>
          <a:blip r:embed="rId25" cstate="print">
            <a:alphaModFix amt="50000"/>
            <a:extLst>
              <a:ext uri="{BEBA8EAE-BF5A-486C-A8C5-ECC9F3942E4B}">
                <a14:imgProps xmlns:a14="http://schemas.microsoft.com/office/drawing/2010/main">
                  <a14:imgLayer r:embed="rId26">
                    <a14:imgEffect>
                      <a14:saturation sat="0"/>
                    </a14:imgEffect>
                  </a14:imgLayer>
                </a14:imgProps>
              </a:ext>
            </a:extLst>
          </a:blip>
          <a:stretch>
            <a:fillRect/>
          </a:stretch>
        </p:blipFill>
        <p:spPr>
          <a:xfrm>
            <a:off x="5076056" y="2542514"/>
            <a:ext cx="231566" cy="238414"/>
          </a:xfrm>
          <a:prstGeom prst="rect">
            <a:avLst/>
          </a:prstGeom>
        </p:spPr>
      </p:pic>
      <p:pic>
        <p:nvPicPr>
          <p:cNvPr id="234" name="10 Imagen" descr="transporte_color.png"/>
          <p:cNvPicPr>
            <a:picLocks noChangeAspect="1"/>
          </p:cNvPicPr>
          <p:nvPr/>
        </p:nvPicPr>
        <p:blipFill>
          <a:blip r:embed="rId4"/>
          <a:stretch>
            <a:fillRect/>
          </a:stretch>
        </p:blipFill>
        <p:spPr>
          <a:xfrm>
            <a:off x="4482517" y="2237440"/>
            <a:ext cx="238743" cy="231522"/>
          </a:xfrm>
          <a:prstGeom prst="rect">
            <a:avLst/>
          </a:prstGeom>
        </p:spPr>
      </p:pic>
      <p:pic>
        <p:nvPicPr>
          <p:cNvPr id="235" name="7 Imagen" descr="gestion_politica.png"/>
          <p:cNvPicPr>
            <a:picLocks noChangeAspect="1"/>
          </p:cNvPicPr>
          <p:nvPr/>
        </p:nvPicPr>
        <p:blipFill>
          <a:blip r:embed="rId5" cstate="print"/>
          <a:stretch>
            <a:fillRect/>
          </a:stretch>
        </p:blipFill>
        <p:spPr>
          <a:xfrm>
            <a:off x="5091088" y="2223343"/>
            <a:ext cx="232080" cy="233811"/>
          </a:xfrm>
          <a:prstGeom prst="rect">
            <a:avLst/>
          </a:prstGeom>
        </p:spPr>
      </p:pic>
      <p:pic>
        <p:nvPicPr>
          <p:cNvPr id="236" name="13 Imagen" descr="derechos_suelo.png"/>
          <p:cNvPicPr>
            <a:picLocks noChangeAspect="1"/>
          </p:cNvPicPr>
          <p:nvPr/>
        </p:nvPicPr>
        <p:blipFill>
          <a:blip r:embed="rId7" cstate="print"/>
          <a:stretch>
            <a:fillRect/>
          </a:stretch>
        </p:blipFill>
        <p:spPr>
          <a:xfrm>
            <a:off x="4795812" y="2223343"/>
            <a:ext cx="224277" cy="230910"/>
          </a:xfrm>
          <a:prstGeom prst="rect">
            <a:avLst/>
          </a:prstGeom>
        </p:spPr>
      </p:pic>
      <p:pic>
        <p:nvPicPr>
          <p:cNvPr id="237" name="9 Imagen" descr="equipamiento_educativo_color.png"/>
          <p:cNvPicPr>
            <a:picLocks noChangeAspect="1"/>
          </p:cNvPicPr>
          <p:nvPr/>
        </p:nvPicPr>
        <p:blipFill>
          <a:blip r:embed="rId8" cstate="print"/>
          <a:stretch>
            <a:fillRect/>
          </a:stretch>
        </p:blipFill>
        <p:spPr>
          <a:xfrm>
            <a:off x="6018694" y="2245481"/>
            <a:ext cx="231523" cy="223587"/>
          </a:xfrm>
          <a:prstGeom prst="rect">
            <a:avLst/>
          </a:prstGeom>
        </p:spPr>
      </p:pic>
      <p:pic>
        <p:nvPicPr>
          <p:cNvPr id="238" name="14 Imagen" descr="habitabilidad_basica.png"/>
          <p:cNvPicPr>
            <a:picLocks noChangeAspect="1"/>
          </p:cNvPicPr>
          <p:nvPr/>
        </p:nvPicPr>
        <p:blipFill>
          <a:blip r:embed="rId11" cstate="print"/>
          <a:stretch>
            <a:fillRect/>
          </a:stretch>
        </p:blipFill>
        <p:spPr>
          <a:xfrm>
            <a:off x="5395354" y="2234679"/>
            <a:ext cx="232776" cy="232776"/>
          </a:xfrm>
          <a:prstGeom prst="rect">
            <a:avLst/>
          </a:prstGeom>
        </p:spPr>
      </p:pic>
      <p:pic>
        <p:nvPicPr>
          <p:cNvPr id="239" name="Imagen 68"/>
          <p:cNvPicPr>
            <a:picLocks noChangeAspect="1"/>
          </p:cNvPicPr>
          <p:nvPr/>
        </p:nvPicPr>
        <p:blipFill>
          <a:blip r:embed="rId9"/>
          <a:stretch>
            <a:fillRect/>
          </a:stretch>
        </p:blipFill>
        <p:spPr>
          <a:xfrm>
            <a:off x="6332099" y="2250590"/>
            <a:ext cx="213367" cy="213367"/>
          </a:xfrm>
          <a:prstGeom prst="rect">
            <a:avLst/>
          </a:prstGeom>
        </p:spPr>
      </p:pic>
      <p:pic>
        <p:nvPicPr>
          <p:cNvPr id="240" name="Imagen 69"/>
          <p:cNvPicPr>
            <a:picLocks noChangeAspect="1"/>
          </p:cNvPicPr>
          <p:nvPr/>
        </p:nvPicPr>
        <p:blipFill>
          <a:blip r:embed="rId10"/>
          <a:stretch>
            <a:fillRect/>
          </a:stretch>
        </p:blipFill>
        <p:spPr>
          <a:xfrm>
            <a:off x="5692788" y="2234679"/>
            <a:ext cx="241826" cy="222921"/>
          </a:xfrm>
          <a:prstGeom prst="rect">
            <a:avLst/>
          </a:prstGeom>
        </p:spPr>
      </p:pic>
      <p:pic>
        <p:nvPicPr>
          <p:cNvPr id="241" name="10 Imagen" descr="transporte_color.png"/>
          <p:cNvPicPr>
            <a:picLocks noChangeAspect="1"/>
          </p:cNvPicPr>
          <p:nvPr/>
        </p:nvPicPr>
        <p:blipFill>
          <a:blip r:embed="rId4"/>
          <a:stretch>
            <a:fillRect/>
          </a:stretch>
        </p:blipFill>
        <p:spPr>
          <a:xfrm>
            <a:off x="4472418" y="2822452"/>
            <a:ext cx="238743" cy="231522"/>
          </a:xfrm>
          <a:prstGeom prst="rect">
            <a:avLst/>
          </a:prstGeom>
        </p:spPr>
      </p:pic>
      <p:pic>
        <p:nvPicPr>
          <p:cNvPr id="242" name="7 Imagen" descr="gestion_politica.png"/>
          <p:cNvPicPr>
            <a:picLocks noChangeAspect="1"/>
          </p:cNvPicPr>
          <p:nvPr/>
        </p:nvPicPr>
        <p:blipFill>
          <a:blip r:embed="rId5" cstate="print"/>
          <a:stretch>
            <a:fillRect/>
          </a:stretch>
        </p:blipFill>
        <p:spPr>
          <a:xfrm>
            <a:off x="5386074" y="2825754"/>
            <a:ext cx="232080" cy="233811"/>
          </a:xfrm>
          <a:prstGeom prst="rect">
            <a:avLst/>
          </a:prstGeom>
        </p:spPr>
      </p:pic>
      <p:pic>
        <p:nvPicPr>
          <p:cNvPr id="243" name="15 Imagen" descr="agua_potable.png"/>
          <p:cNvPicPr>
            <a:picLocks noChangeAspect="1"/>
          </p:cNvPicPr>
          <p:nvPr/>
        </p:nvPicPr>
        <p:blipFill>
          <a:blip r:embed="rId6" cstate="print"/>
          <a:stretch>
            <a:fillRect/>
          </a:stretch>
        </p:blipFill>
        <p:spPr>
          <a:xfrm>
            <a:off x="4785836" y="2825753"/>
            <a:ext cx="231521" cy="231013"/>
          </a:xfrm>
          <a:prstGeom prst="rect">
            <a:avLst/>
          </a:prstGeom>
        </p:spPr>
      </p:pic>
      <p:pic>
        <p:nvPicPr>
          <p:cNvPr id="244" name="13 Imagen" descr="derechos_suelo.png"/>
          <p:cNvPicPr>
            <a:picLocks noChangeAspect="1"/>
          </p:cNvPicPr>
          <p:nvPr/>
        </p:nvPicPr>
        <p:blipFill>
          <a:blip r:embed="rId7" cstate="print"/>
          <a:stretch>
            <a:fillRect/>
          </a:stretch>
        </p:blipFill>
        <p:spPr>
          <a:xfrm>
            <a:off x="5081112" y="2825754"/>
            <a:ext cx="224277" cy="230910"/>
          </a:xfrm>
          <a:prstGeom prst="rect">
            <a:avLst/>
          </a:prstGeom>
        </p:spPr>
      </p:pic>
      <p:pic>
        <p:nvPicPr>
          <p:cNvPr id="245" name="9 Imagen" descr="equipamiento_educativo_color.png"/>
          <p:cNvPicPr>
            <a:picLocks noChangeAspect="1"/>
          </p:cNvPicPr>
          <p:nvPr/>
        </p:nvPicPr>
        <p:blipFill>
          <a:blip r:embed="rId8" cstate="print"/>
          <a:stretch>
            <a:fillRect/>
          </a:stretch>
        </p:blipFill>
        <p:spPr>
          <a:xfrm>
            <a:off x="6313501" y="2833077"/>
            <a:ext cx="231523" cy="223587"/>
          </a:xfrm>
          <a:prstGeom prst="rect">
            <a:avLst/>
          </a:prstGeom>
        </p:spPr>
      </p:pic>
      <p:pic>
        <p:nvPicPr>
          <p:cNvPr id="246" name="Imagen 69"/>
          <p:cNvPicPr>
            <a:picLocks noChangeAspect="1"/>
          </p:cNvPicPr>
          <p:nvPr/>
        </p:nvPicPr>
        <p:blipFill>
          <a:blip r:embed="rId10"/>
          <a:stretch>
            <a:fillRect/>
          </a:stretch>
        </p:blipFill>
        <p:spPr>
          <a:xfrm>
            <a:off x="5678286" y="2822452"/>
            <a:ext cx="241826" cy="222921"/>
          </a:xfrm>
          <a:prstGeom prst="rect">
            <a:avLst/>
          </a:prstGeom>
        </p:spPr>
      </p:pic>
      <p:pic>
        <p:nvPicPr>
          <p:cNvPr id="247" name="14 Imagen" descr="habitabilidad_basica.png"/>
          <p:cNvPicPr>
            <a:picLocks noChangeAspect="1"/>
          </p:cNvPicPr>
          <p:nvPr/>
        </p:nvPicPr>
        <p:blipFill>
          <a:blip r:embed="rId11" cstate="print"/>
          <a:stretch>
            <a:fillRect/>
          </a:stretch>
        </p:blipFill>
        <p:spPr>
          <a:xfrm>
            <a:off x="6008717" y="2821198"/>
            <a:ext cx="232776" cy="232776"/>
          </a:xfrm>
          <a:prstGeom prst="rect">
            <a:avLst/>
          </a:prstGeom>
        </p:spPr>
      </p:pic>
      <p:pic>
        <p:nvPicPr>
          <p:cNvPr id="248" name="10 Imagen" descr="transporte_color.png"/>
          <p:cNvPicPr>
            <a:picLocks noChangeAspect="1"/>
          </p:cNvPicPr>
          <p:nvPr/>
        </p:nvPicPr>
        <p:blipFill>
          <a:blip r:embed="rId4"/>
          <a:stretch>
            <a:fillRect/>
          </a:stretch>
        </p:blipFill>
        <p:spPr>
          <a:xfrm>
            <a:off x="4475292" y="3116438"/>
            <a:ext cx="238743" cy="231522"/>
          </a:xfrm>
          <a:prstGeom prst="rect">
            <a:avLst/>
          </a:prstGeom>
        </p:spPr>
      </p:pic>
      <p:pic>
        <p:nvPicPr>
          <p:cNvPr id="249" name="7 Imagen" descr="gestion_politica.png"/>
          <p:cNvPicPr>
            <a:picLocks noChangeAspect="1"/>
          </p:cNvPicPr>
          <p:nvPr/>
        </p:nvPicPr>
        <p:blipFill>
          <a:blip r:embed="rId5" cstate="print"/>
          <a:stretch>
            <a:fillRect/>
          </a:stretch>
        </p:blipFill>
        <p:spPr>
          <a:xfrm>
            <a:off x="5388948" y="3119740"/>
            <a:ext cx="232080" cy="233811"/>
          </a:xfrm>
          <a:prstGeom prst="rect">
            <a:avLst/>
          </a:prstGeom>
        </p:spPr>
      </p:pic>
      <p:pic>
        <p:nvPicPr>
          <p:cNvPr id="250" name="15 Imagen" descr="agua_potable.png"/>
          <p:cNvPicPr>
            <a:picLocks noChangeAspect="1"/>
          </p:cNvPicPr>
          <p:nvPr/>
        </p:nvPicPr>
        <p:blipFill>
          <a:blip r:embed="rId6" cstate="print"/>
          <a:stretch>
            <a:fillRect/>
          </a:stretch>
        </p:blipFill>
        <p:spPr>
          <a:xfrm>
            <a:off x="4788710" y="3119739"/>
            <a:ext cx="231521" cy="231013"/>
          </a:xfrm>
          <a:prstGeom prst="rect">
            <a:avLst/>
          </a:prstGeom>
        </p:spPr>
      </p:pic>
      <p:pic>
        <p:nvPicPr>
          <p:cNvPr id="251" name="13 Imagen" descr="derechos_suelo.png"/>
          <p:cNvPicPr>
            <a:picLocks noChangeAspect="1"/>
          </p:cNvPicPr>
          <p:nvPr/>
        </p:nvPicPr>
        <p:blipFill>
          <a:blip r:embed="rId7" cstate="print"/>
          <a:stretch>
            <a:fillRect/>
          </a:stretch>
        </p:blipFill>
        <p:spPr>
          <a:xfrm>
            <a:off x="5083986" y="3119740"/>
            <a:ext cx="224277" cy="230910"/>
          </a:xfrm>
          <a:prstGeom prst="rect">
            <a:avLst/>
          </a:prstGeom>
        </p:spPr>
      </p:pic>
      <p:pic>
        <p:nvPicPr>
          <p:cNvPr id="252" name="Imagen 69"/>
          <p:cNvPicPr>
            <a:picLocks noChangeAspect="1"/>
          </p:cNvPicPr>
          <p:nvPr/>
        </p:nvPicPr>
        <p:blipFill>
          <a:blip r:embed="rId10"/>
          <a:stretch>
            <a:fillRect/>
          </a:stretch>
        </p:blipFill>
        <p:spPr>
          <a:xfrm>
            <a:off x="5681160" y="3116438"/>
            <a:ext cx="241826" cy="222921"/>
          </a:xfrm>
          <a:prstGeom prst="rect">
            <a:avLst/>
          </a:prstGeom>
        </p:spPr>
      </p:pic>
      <p:pic>
        <p:nvPicPr>
          <p:cNvPr id="253" name="14 Imagen" descr="habitabilidad_basica.png"/>
          <p:cNvPicPr>
            <a:picLocks noChangeAspect="1"/>
          </p:cNvPicPr>
          <p:nvPr/>
        </p:nvPicPr>
        <p:blipFill>
          <a:blip r:embed="rId11" cstate="print"/>
          <a:stretch>
            <a:fillRect/>
          </a:stretch>
        </p:blipFill>
        <p:spPr>
          <a:xfrm>
            <a:off x="6011591" y="3115184"/>
            <a:ext cx="232776" cy="232776"/>
          </a:xfrm>
          <a:prstGeom prst="rect">
            <a:avLst/>
          </a:prstGeom>
        </p:spPr>
      </p:pic>
      <p:pic>
        <p:nvPicPr>
          <p:cNvPr id="254" name="12 Imagen" descr="servicios_publicos.png"/>
          <p:cNvPicPr>
            <a:picLocks noChangeAspect="1"/>
          </p:cNvPicPr>
          <p:nvPr/>
        </p:nvPicPr>
        <p:blipFill>
          <a:blip r:embed="rId24" cstate="print"/>
          <a:stretch>
            <a:fillRect/>
          </a:stretch>
        </p:blipFill>
        <p:spPr>
          <a:xfrm>
            <a:off x="6307631" y="3119740"/>
            <a:ext cx="230610" cy="219619"/>
          </a:xfrm>
          <a:prstGeom prst="rect">
            <a:avLst/>
          </a:prstGeom>
        </p:spPr>
      </p:pic>
      <p:pic>
        <p:nvPicPr>
          <p:cNvPr id="255" name="10 Imagen" descr="transporte_color.png"/>
          <p:cNvPicPr>
            <a:picLocks noChangeAspect="1"/>
          </p:cNvPicPr>
          <p:nvPr/>
        </p:nvPicPr>
        <p:blipFill>
          <a:blip r:embed="rId4"/>
          <a:stretch>
            <a:fillRect/>
          </a:stretch>
        </p:blipFill>
        <p:spPr>
          <a:xfrm>
            <a:off x="4482517" y="1679871"/>
            <a:ext cx="238743" cy="231522"/>
          </a:xfrm>
          <a:prstGeom prst="rect">
            <a:avLst/>
          </a:prstGeom>
        </p:spPr>
      </p:pic>
      <p:pic>
        <p:nvPicPr>
          <p:cNvPr id="256" name="7 Imagen" descr="gestion_politica.png"/>
          <p:cNvPicPr>
            <a:picLocks noChangeAspect="1"/>
          </p:cNvPicPr>
          <p:nvPr/>
        </p:nvPicPr>
        <p:blipFill>
          <a:blip r:embed="rId5" cstate="print"/>
          <a:stretch>
            <a:fillRect/>
          </a:stretch>
        </p:blipFill>
        <p:spPr>
          <a:xfrm>
            <a:off x="5097706" y="1683173"/>
            <a:ext cx="232080" cy="233811"/>
          </a:xfrm>
          <a:prstGeom prst="rect">
            <a:avLst/>
          </a:prstGeom>
        </p:spPr>
      </p:pic>
      <p:pic>
        <p:nvPicPr>
          <p:cNvPr id="257" name="15 Imagen" descr="agua_potable.png"/>
          <p:cNvPicPr>
            <a:picLocks noChangeAspect="1"/>
          </p:cNvPicPr>
          <p:nvPr/>
        </p:nvPicPr>
        <p:blipFill>
          <a:blip r:embed="rId6" cstate="print"/>
          <a:stretch>
            <a:fillRect/>
          </a:stretch>
        </p:blipFill>
        <p:spPr>
          <a:xfrm>
            <a:off x="4795935" y="1683172"/>
            <a:ext cx="231521" cy="231013"/>
          </a:xfrm>
          <a:prstGeom prst="rect">
            <a:avLst/>
          </a:prstGeom>
        </p:spPr>
      </p:pic>
      <p:pic>
        <p:nvPicPr>
          <p:cNvPr id="258" name="9 Imagen" descr="equipamiento_educativo_color.png"/>
          <p:cNvPicPr>
            <a:picLocks noChangeAspect="1"/>
          </p:cNvPicPr>
          <p:nvPr/>
        </p:nvPicPr>
        <p:blipFill>
          <a:blip r:embed="rId8" cstate="print"/>
          <a:stretch>
            <a:fillRect/>
          </a:stretch>
        </p:blipFill>
        <p:spPr>
          <a:xfrm>
            <a:off x="5709908" y="1690496"/>
            <a:ext cx="231523" cy="220897"/>
          </a:xfrm>
          <a:prstGeom prst="rect">
            <a:avLst/>
          </a:prstGeom>
        </p:spPr>
      </p:pic>
      <p:pic>
        <p:nvPicPr>
          <p:cNvPr id="259" name="14 Imagen" descr="habitabilidad_basica.png"/>
          <p:cNvPicPr>
            <a:picLocks noChangeAspect="1"/>
          </p:cNvPicPr>
          <p:nvPr/>
        </p:nvPicPr>
        <p:blipFill>
          <a:blip r:embed="rId11" cstate="print"/>
          <a:stretch>
            <a:fillRect/>
          </a:stretch>
        </p:blipFill>
        <p:spPr>
          <a:xfrm>
            <a:off x="5398968" y="1678617"/>
            <a:ext cx="232776" cy="232776"/>
          </a:xfrm>
          <a:prstGeom prst="rect">
            <a:avLst/>
          </a:prstGeom>
        </p:spPr>
      </p:pic>
      <p:pic>
        <p:nvPicPr>
          <p:cNvPr id="260" name="12 Imagen" descr="servicios_publicos.png"/>
          <p:cNvPicPr>
            <a:picLocks noChangeAspect="1"/>
          </p:cNvPicPr>
          <p:nvPr/>
        </p:nvPicPr>
        <p:blipFill>
          <a:blip r:embed="rId24" cstate="print"/>
          <a:stretch>
            <a:fillRect/>
          </a:stretch>
        </p:blipFill>
        <p:spPr>
          <a:xfrm>
            <a:off x="6025133" y="1690496"/>
            <a:ext cx="230610" cy="238296"/>
          </a:xfrm>
          <a:prstGeom prst="rect">
            <a:avLst/>
          </a:prstGeom>
        </p:spPr>
      </p:pic>
      <p:pic>
        <p:nvPicPr>
          <p:cNvPr id="261" name="13 Imagen" descr="derechos_suelo.png"/>
          <p:cNvPicPr>
            <a:picLocks noChangeAspect="1"/>
          </p:cNvPicPr>
          <p:nvPr/>
        </p:nvPicPr>
        <p:blipFill>
          <a:blip r:embed="rId25" cstate="print">
            <a:alphaModFix amt="50000"/>
            <a:extLst>
              <a:ext uri="{BEBA8EAE-BF5A-486C-A8C5-ECC9F3942E4B}">
                <a14:imgProps xmlns:a14="http://schemas.microsoft.com/office/drawing/2010/main">
                  <a14:imgLayer r:embed="rId26">
                    <a14:imgEffect>
                      <a14:saturation sat="0"/>
                    </a14:imgEffect>
                  </a14:imgLayer>
                </a14:imgProps>
              </a:ext>
            </a:extLst>
          </a:blip>
          <a:stretch>
            <a:fillRect/>
          </a:stretch>
        </p:blipFill>
        <p:spPr>
          <a:xfrm>
            <a:off x="6326153" y="1691097"/>
            <a:ext cx="231566" cy="238414"/>
          </a:xfrm>
          <a:prstGeom prst="rect">
            <a:avLst/>
          </a:prstGeom>
        </p:spPr>
      </p:pic>
      <p:pic>
        <p:nvPicPr>
          <p:cNvPr id="262" name="10 Imagen" descr="transporte_color.png"/>
          <p:cNvPicPr>
            <a:picLocks noChangeAspect="1"/>
          </p:cNvPicPr>
          <p:nvPr/>
        </p:nvPicPr>
        <p:blipFill>
          <a:blip r:embed="rId4"/>
          <a:stretch>
            <a:fillRect/>
          </a:stretch>
        </p:blipFill>
        <p:spPr>
          <a:xfrm>
            <a:off x="4471783" y="3946812"/>
            <a:ext cx="238743" cy="231522"/>
          </a:xfrm>
          <a:prstGeom prst="rect">
            <a:avLst/>
          </a:prstGeom>
        </p:spPr>
      </p:pic>
      <p:pic>
        <p:nvPicPr>
          <p:cNvPr id="263" name="15 Imagen" descr="agua_potable.png"/>
          <p:cNvPicPr>
            <a:picLocks noChangeAspect="1"/>
          </p:cNvPicPr>
          <p:nvPr/>
        </p:nvPicPr>
        <p:blipFill>
          <a:blip r:embed="rId6" cstate="print"/>
          <a:stretch>
            <a:fillRect/>
          </a:stretch>
        </p:blipFill>
        <p:spPr>
          <a:xfrm>
            <a:off x="4785201" y="3950113"/>
            <a:ext cx="231521" cy="231013"/>
          </a:xfrm>
          <a:prstGeom prst="rect">
            <a:avLst/>
          </a:prstGeom>
        </p:spPr>
      </p:pic>
      <p:pic>
        <p:nvPicPr>
          <p:cNvPr id="264" name="Imagen 69"/>
          <p:cNvPicPr>
            <a:picLocks noChangeAspect="1"/>
          </p:cNvPicPr>
          <p:nvPr/>
        </p:nvPicPr>
        <p:blipFill>
          <a:blip r:embed="rId10"/>
          <a:stretch>
            <a:fillRect/>
          </a:stretch>
        </p:blipFill>
        <p:spPr>
          <a:xfrm>
            <a:off x="5078356" y="3939946"/>
            <a:ext cx="241826" cy="222921"/>
          </a:xfrm>
          <a:prstGeom prst="rect">
            <a:avLst/>
          </a:prstGeom>
        </p:spPr>
      </p:pic>
      <p:pic>
        <p:nvPicPr>
          <p:cNvPr id="265" name="14 Imagen" descr="habitabilidad_basica.png"/>
          <p:cNvPicPr>
            <a:picLocks noChangeAspect="1"/>
          </p:cNvPicPr>
          <p:nvPr/>
        </p:nvPicPr>
        <p:blipFill>
          <a:blip r:embed="rId11" cstate="print"/>
          <a:stretch>
            <a:fillRect/>
          </a:stretch>
        </p:blipFill>
        <p:spPr>
          <a:xfrm>
            <a:off x="5384744" y="3945558"/>
            <a:ext cx="232776" cy="232776"/>
          </a:xfrm>
          <a:prstGeom prst="rect">
            <a:avLst/>
          </a:prstGeom>
        </p:spPr>
      </p:pic>
      <p:pic>
        <p:nvPicPr>
          <p:cNvPr id="266" name="12 Imagen" descr="servicios_publicos.png"/>
          <p:cNvPicPr>
            <a:picLocks noChangeAspect="1"/>
          </p:cNvPicPr>
          <p:nvPr/>
        </p:nvPicPr>
        <p:blipFill>
          <a:blip r:embed="rId24" cstate="print"/>
          <a:stretch>
            <a:fillRect/>
          </a:stretch>
        </p:blipFill>
        <p:spPr>
          <a:xfrm>
            <a:off x="6010835" y="3950114"/>
            <a:ext cx="230610" cy="219619"/>
          </a:xfrm>
          <a:prstGeom prst="rect">
            <a:avLst/>
          </a:prstGeom>
        </p:spPr>
      </p:pic>
      <p:pic>
        <p:nvPicPr>
          <p:cNvPr id="267" name="9 Imagen" descr="equipamiento_educativo_color.png"/>
          <p:cNvPicPr>
            <a:picLocks noChangeAspect="1"/>
          </p:cNvPicPr>
          <p:nvPr/>
        </p:nvPicPr>
        <p:blipFill>
          <a:blip r:embed="rId8" cstate="print"/>
          <a:stretch>
            <a:fillRect/>
          </a:stretch>
        </p:blipFill>
        <p:spPr>
          <a:xfrm>
            <a:off x="5695232" y="3946812"/>
            <a:ext cx="231523" cy="223587"/>
          </a:xfrm>
          <a:prstGeom prst="rect">
            <a:avLst/>
          </a:prstGeom>
        </p:spPr>
      </p:pic>
      <p:pic>
        <p:nvPicPr>
          <p:cNvPr id="268" name="10 Imagen" descr="transporte_color.png"/>
          <p:cNvPicPr>
            <a:picLocks noChangeAspect="1"/>
          </p:cNvPicPr>
          <p:nvPr/>
        </p:nvPicPr>
        <p:blipFill>
          <a:blip r:embed="rId4"/>
          <a:stretch>
            <a:fillRect/>
          </a:stretch>
        </p:blipFill>
        <p:spPr>
          <a:xfrm>
            <a:off x="4474205" y="3665305"/>
            <a:ext cx="238743" cy="231522"/>
          </a:xfrm>
          <a:prstGeom prst="rect">
            <a:avLst/>
          </a:prstGeom>
        </p:spPr>
      </p:pic>
      <p:pic>
        <p:nvPicPr>
          <p:cNvPr id="269" name="7 Imagen" descr="gestion_politica.png"/>
          <p:cNvPicPr>
            <a:picLocks noChangeAspect="1"/>
          </p:cNvPicPr>
          <p:nvPr/>
        </p:nvPicPr>
        <p:blipFill>
          <a:blip r:embed="rId5" cstate="print"/>
          <a:stretch>
            <a:fillRect/>
          </a:stretch>
        </p:blipFill>
        <p:spPr>
          <a:xfrm>
            <a:off x="5387861" y="3668607"/>
            <a:ext cx="232080" cy="233811"/>
          </a:xfrm>
          <a:prstGeom prst="rect">
            <a:avLst/>
          </a:prstGeom>
        </p:spPr>
      </p:pic>
      <p:pic>
        <p:nvPicPr>
          <p:cNvPr id="270" name="15 Imagen" descr="agua_potable.png"/>
          <p:cNvPicPr>
            <a:picLocks noChangeAspect="1"/>
          </p:cNvPicPr>
          <p:nvPr/>
        </p:nvPicPr>
        <p:blipFill>
          <a:blip r:embed="rId6" cstate="print"/>
          <a:stretch>
            <a:fillRect/>
          </a:stretch>
        </p:blipFill>
        <p:spPr>
          <a:xfrm>
            <a:off x="4787623" y="3668606"/>
            <a:ext cx="231521" cy="231013"/>
          </a:xfrm>
          <a:prstGeom prst="rect">
            <a:avLst/>
          </a:prstGeom>
        </p:spPr>
      </p:pic>
      <p:pic>
        <p:nvPicPr>
          <p:cNvPr id="271" name="13 Imagen" descr="derechos_suelo.png"/>
          <p:cNvPicPr>
            <a:picLocks noChangeAspect="1"/>
          </p:cNvPicPr>
          <p:nvPr/>
        </p:nvPicPr>
        <p:blipFill>
          <a:blip r:embed="rId7" cstate="print"/>
          <a:stretch>
            <a:fillRect/>
          </a:stretch>
        </p:blipFill>
        <p:spPr>
          <a:xfrm>
            <a:off x="5082899" y="3668607"/>
            <a:ext cx="224277" cy="230910"/>
          </a:xfrm>
          <a:prstGeom prst="rect">
            <a:avLst/>
          </a:prstGeom>
        </p:spPr>
      </p:pic>
      <p:pic>
        <p:nvPicPr>
          <p:cNvPr id="272" name="14 Imagen" descr="habitabilidad_basica.png"/>
          <p:cNvPicPr>
            <a:picLocks noChangeAspect="1"/>
          </p:cNvPicPr>
          <p:nvPr/>
        </p:nvPicPr>
        <p:blipFill>
          <a:blip r:embed="rId11" cstate="print"/>
          <a:stretch>
            <a:fillRect/>
          </a:stretch>
        </p:blipFill>
        <p:spPr>
          <a:xfrm>
            <a:off x="6010504" y="3664051"/>
            <a:ext cx="232776" cy="232776"/>
          </a:xfrm>
          <a:prstGeom prst="rect">
            <a:avLst/>
          </a:prstGeom>
        </p:spPr>
      </p:pic>
      <p:pic>
        <p:nvPicPr>
          <p:cNvPr id="273" name="9 Imagen" descr="equipamiento_educativo_color.png"/>
          <p:cNvPicPr>
            <a:picLocks noChangeAspect="1"/>
          </p:cNvPicPr>
          <p:nvPr/>
        </p:nvPicPr>
        <p:blipFill>
          <a:blip r:embed="rId8" cstate="print"/>
          <a:stretch>
            <a:fillRect/>
          </a:stretch>
        </p:blipFill>
        <p:spPr>
          <a:xfrm>
            <a:off x="5698569" y="3669698"/>
            <a:ext cx="231523" cy="223587"/>
          </a:xfrm>
          <a:prstGeom prst="rect">
            <a:avLst/>
          </a:prstGeom>
        </p:spPr>
      </p:pic>
      <p:pic>
        <p:nvPicPr>
          <p:cNvPr id="280" name="Imagen 68"/>
          <p:cNvPicPr>
            <a:picLocks noChangeAspect="1"/>
          </p:cNvPicPr>
          <p:nvPr/>
        </p:nvPicPr>
        <p:blipFill>
          <a:blip r:embed="rId9"/>
          <a:stretch>
            <a:fillRect/>
          </a:stretch>
        </p:blipFill>
        <p:spPr>
          <a:xfrm>
            <a:off x="4778308" y="4221088"/>
            <a:ext cx="234556" cy="230910"/>
          </a:xfrm>
          <a:prstGeom prst="rect">
            <a:avLst/>
          </a:prstGeom>
        </p:spPr>
      </p:pic>
      <p:pic>
        <p:nvPicPr>
          <p:cNvPr id="281" name="13 Imagen" descr="derechos_suelo.png"/>
          <p:cNvPicPr>
            <a:picLocks noChangeAspect="1"/>
          </p:cNvPicPr>
          <p:nvPr/>
        </p:nvPicPr>
        <p:blipFill>
          <a:blip r:embed="rId7" cstate="print"/>
          <a:stretch>
            <a:fillRect/>
          </a:stretch>
        </p:blipFill>
        <p:spPr>
          <a:xfrm>
            <a:off x="4475295" y="4221088"/>
            <a:ext cx="224277" cy="230910"/>
          </a:xfrm>
          <a:prstGeom prst="rect">
            <a:avLst/>
          </a:prstGeom>
        </p:spPr>
      </p:pic>
      <p:pic>
        <p:nvPicPr>
          <p:cNvPr id="282" name="9 Imagen" descr="equipamiento_educativo_color.png"/>
          <p:cNvPicPr>
            <a:picLocks noChangeAspect="1"/>
          </p:cNvPicPr>
          <p:nvPr/>
        </p:nvPicPr>
        <p:blipFill>
          <a:blip r:embed="rId20" cstate="print">
            <a:alphaModFix amt="66000"/>
            <a:extLst>
              <a:ext uri="{BEBA8EAE-BF5A-486C-A8C5-ECC9F3942E4B}">
                <a14:imgProps xmlns:a14="http://schemas.microsoft.com/office/drawing/2010/main">
                  <a14:imgLayer r:embed="rId21">
                    <a14:imgEffect>
                      <a14:saturation sat="0"/>
                    </a14:imgEffect>
                  </a14:imgLayer>
                </a14:imgProps>
              </a:ext>
            </a:extLst>
          </a:blip>
          <a:stretch>
            <a:fillRect/>
          </a:stretch>
        </p:blipFill>
        <p:spPr>
          <a:xfrm>
            <a:off x="5957271" y="4220823"/>
            <a:ext cx="236070" cy="239181"/>
          </a:xfrm>
          <a:prstGeom prst="rect">
            <a:avLst/>
          </a:prstGeom>
        </p:spPr>
      </p:pic>
      <p:pic>
        <p:nvPicPr>
          <p:cNvPr id="283" name="7 Imagen" descr="gestion_politica.png"/>
          <p:cNvPicPr>
            <a:picLocks noChangeAspect="1"/>
          </p:cNvPicPr>
          <p:nvPr/>
        </p:nvPicPr>
        <p:blipFill>
          <a:blip r:embed="rId16" cstate="print">
            <a:alphaModFix amt="43000"/>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5665540" y="4220823"/>
            <a:ext cx="235090" cy="239803"/>
          </a:xfrm>
          <a:prstGeom prst="rect">
            <a:avLst/>
          </a:prstGeom>
        </p:spPr>
      </p:pic>
      <p:pic>
        <p:nvPicPr>
          <p:cNvPr id="284" name="10 Imagen" descr="transporte_color.png"/>
          <p:cNvPicPr>
            <a:picLocks noChangeAspect="1"/>
          </p:cNvPicPr>
          <p:nvPr/>
        </p:nvPicPr>
        <p:blipFill>
          <a:blip r:embed="rId22">
            <a:extLst>
              <a:ext uri="{BEBA8EAE-BF5A-486C-A8C5-ECC9F3942E4B}">
                <a14:imgProps xmlns:a14="http://schemas.microsoft.com/office/drawing/2010/main">
                  <a14:imgLayer r:embed="rId23">
                    <a14:imgEffect>
                      <a14:saturation sat="0"/>
                    </a14:imgEffect>
                  </a14:imgLayer>
                </a14:imgProps>
              </a:ext>
            </a:extLst>
          </a:blip>
          <a:stretch>
            <a:fillRect/>
          </a:stretch>
        </p:blipFill>
        <p:spPr>
          <a:xfrm>
            <a:off x="5072532" y="4220823"/>
            <a:ext cx="235090" cy="239803"/>
          </a:xfrm>
          <a:prstGeom prst="rect">
            <a:avLst/>
          </a:prstGeom>
        </p:spPr>
      </p:pic>
      <p:pic>
        <p:nvPicPr>
          <p:cNvPr id="285" name="13 Imagen" descr="derechos_suelo.png"/>
          <p:cNvPicPr>
            <a:picLocks noChangeAspect="1"/>
          </p:cNvPicPr>
          <p:nvPr/>
        </p:nvPicPr>
        <p:blipFill>
          <a:blip r:embed="rId25" cstate="print">
            <a:alphaModFix amt="50000"/>
            <a:extLst>
              <a:ext uri="{BEBA8EAE-BF5A-486C-A8C5-ECC9F3942E4B}">
                <a14:imgProps xmlns:a14="http://schemas.microsoft.com/office/drawing/2010/main">
                  <a14:imgLayer r:embed="rId26">
                    <a14:imgEffect>
                      <a14:saturation sat="0"/>
                    </a14:imgEffect>
                  </a14:imgLayer>
                </a14:imgProps>
              </a:ext>
            </a:extLst>
          </a:blip>
          <a:stretch>
            <a:fillRect/>
          </a:stretch>
        </p:blipFill>
        <p:spPr>
          <a:xfrm>
            <a:off x="5359875" y="4222212"/>
            <a:ext cx="231566" cy="238414"/>
          </a:xfrm>
          <a:prstGeom prst="rect">
            <a:avLst/>
          </a:prstGeom>
        </p:spPr>
      </p:pic>
      <p:pic>
        <p:nvPicPr>
          <p:cNvPr id="292" name="10 Imagen" descr="transporte_color.png"/>
          <p:cNvPicPr>
            <a:picLocks noChangeAspect="1"/>
          </p:cNvPicPr>
          <p:nvPr/>
        </p:nvPicPr>
        <p:blipFill>
          <a:blip r:embed="rId4"/>
          <a:stretch>
            <a:fillRect/>
          </a:stretch>
        </p:blipFill>
        <p:spPr>
          <a:xfrm>
            <a:off x="4463877" y="4490830"/>
            <a:ext cx="238743" cy="231522"/>
          </a:xfrm>
          <a:prstGeom prst="rect">
            <a:avLst/>
          </a:prstGeom>
        </p:spPr>
      </p:pic>
      <p:pic>
        <p:nvPicPr>
          <p:cNvPr id="293" name="15 Imagen" descr="agua_potable.png"/>
          <p:cNvPicPr>
            <a:picLocks noChangeAspect="1"/>
          </p:cNvPicPr>
          <p:nvPr/>
        </p:nvPicPr>
        <p:blipFill>
          <a:blip r:embed="rId6" cstate="print"/>
          <a:stretch>
            <a:fillRect/>
          </a:stretch>
        </p:blipFill>
        <p:spPr>
          <a:xfrm>
            <a:off x="4777295" y="4494131"/>
            <a:ext cx="231521" cy="231013"/>
          </a:xfrm>
          <a:prstGeom prst="rect">
            <a:avLst/>
          </a:prstGeom>
        </p:spPr>
      </p:pic>
      <p:pic>
        <p:nvPicPr>
          <p:cNvPr id="294" name="13 Imagen" descr="derechos_suelo.png"/>
          <p:cNvPicPr>
            <a:picLocks noChangeAspect="1"/>
          </p:cNvPicPr>
          <p:nvPr/>
        </p:nvPicPr>
        <p:blipFill>
          <a:blip r:embed="rId7" cstate="print"/>
          <a:stretch>
            <a:fillRect/>
          </a:stretch>
        </p:blipFill>
        <p:spPr>
          <a:xfrm>
            <a:off x="5072571" y="4494132"/>
            <a:ext cx="224277" cy="230910"/>
          </a:xfrm>
          <a:prstGeom prst="rect">
            <a:avLst/>
          </a:prstGeom>
        </p:spPr>
      </p:pic>
      <p:pic>
        <p:nvPicPr>
          <p:cNvPr id="295" name="14 Imagen" descr="habitabilidad_basica.png"/>
          <p:cNvPicPr>
            <a:picLocks noChangeAspect="1"/>
          </p:cNvPicPr>
          <p:nvPr/>
        </p:nvPicPr>
        <p:blipFill>
          <a:blip r:embed="rId11" cstate="print"/>
          <a:stretch>
            <a:fillRect/>
          </a:stretch>
        </p:blipFill>
        <p:spPr>
          <a:xfrm>
            <a:off x="5359875" y="4494132"/>
            <a:ext cx="232776" cy="232776"/>
          </a:xfrm>
          <a:prstGeom prst="rect">
            <a:avLst/>
          </a:prstGeom>
        </p:spPr>
      </p:pic>
      <p:pic>
        <p:nvPicPr>
          <p:cNvPr id="296" name="Imagen 87"/>
          <p:cNvPicPr>
            <a:picLocks noChangeAspect="1"/>
          </p:cNvPicPr>
          <p:nvPr/>
        </p:nvPicPr>
        <p:blipFill>
          <a:blip r:embed="rId12">
            <a:alphaModFix amt="76000"/>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5957271" y="4493822"/>
            <a:ext cx="235090" cy="239180"/>
          </a:xfrm>
          <a:prstGeom prst="rect">
            <a:avLst/>
          </a:prstGeom>
        </p:spPr>
      </p:pic>
      <p:pic>
        <p:nvPicPr>
          <p:cNvPr id="297" name="9 Imagen" descr="equipamiento_educativo_color.png"/>
          <p:cNvPicPr>
            <a:picLocks noChangeAspect="1"/>
          </p:cNvPicPr>
          <p:nvPr/>
        </p:nvPicPr>
        <p:blipFill>
          <a:blip r:embed="rId20" cstate="print">
            <a:alphaModFix amt="66000"/>
            <a:extLst>
              <a:ext uri="{BEBA8EAE-BF5A-486C-A8C5-ECC9F3942E4B}">
                <a14:imgProps xmlns:a14="http://schemas.microsoft.com/office/drawing/2010/main">
                  <a14:imgLayer r:embed="rId21">
                    <a14:imgEffect>
                      <a14:saturation sat="0"/>
                    </a14:imgEffect>
                  </a14:imgLayer>
                </a14:imgProps>
              </a:ext>
            </a:extLst>
          </a:blip>
          <a:stretch>
            <a:fillRect/>
          </a:stretch>
        </p:blipFill>
        <p:spPr>
          <a:xfrm>
            <a:off x="5678286" y="4494132"/>
            <a:ext cx="236070" cy="239181"/>
          </a:xfrm>
          <a:prstGeom prst="rect">
            <a:avLst/>
          </a:prstGeom>
        </p:spPr>
      </p:pic>
      <p:pic>
        <p:nvPicPr>
          <p:cNvPr id="298" name="15 Imagen" descr="agua_potable.png"/>
          <p:cNvPicPr>
            <a:picLocks noChangeAspect="1"/>
          </p:cNvPicPr>
          <p:nvPr/>
        </p:nvPicPr>
        <p:blipFill>
          <a:blip r:embed="rId6" cstate="print"/>
          <a:stretch>
            <a:fillRect/>
          </a:stretch>
        </p:blipFill>
        <p:spPr>
          <a:xfrm>
            <a:off x="4755474" y="5057582"/>
            <a:ext cx="231521" cy="231013"/>
          </a:xfrm>
          <a:prstGeom prst="rect">
            <a:avLst/>
          </a:prstGeom>
        </p:spPr>
      </p:pic>
      <p:pic>
        <p:nvPicPr>
          <p:cNvPr id="299" name="Imagen 68"/>
          <p:cNvPicPr>
            <a:picLocks noChangeAspect="1"/>
          </p:cNvPicPr>
          <p:nvPr/>
        </p:nvPicPr>
        <p:blipFill>
          <a:blip r:embed="rId9"/>
          <a:stretch>
            <a:fillRect/>
          </a:stretch>
        </p:blipFill>
        <p:spPr>
          <a:xfrm>
            <a:off x="5627143" y="5054725"/>
            <a:ext cx="213367" cy="228362"/>
          </a:xfrm>
          <a:prstGeom prst="rect">
            <a:avLst/>
          </a:prstGeom>
        </p:spPr>
      </p:pic>
      <p:pic>
        <p:nvPicPr>
          <p:cNvPr id="300" name="10 Imagen" descr="transporte_color.png"/>
          <p:cNvPicPr>
            <a:picLocks noChangeAspect="1"/>
          </p:cNvPicPr>
          <p:nvPr/>
        </p:nvPicPr>
        <p:blipFill>
          <a:blip r:embed="rId4"/>
          <a:stretch>
            <a:fillRect/>
          </a:stretch>
        </p:blipFill>
        <p:spPr>
          <a:xfrm>
            <a:off x="4448165" y="5055979"/>
            <a:ext cx="238743" cy="231522"/>
          </a:xfrm>
          <a:prstGeom prst="rect">
            <a:avLst/>
          </a:prstGeom>
        </p:spPr>
      </p:pic>
      <p:pic>
        <p:nvPicPr>
          <p:cNvPr id="301" name="13 Imagen" descr="derechos_suelo.png"/>
          <p:cNvPicPr>
            <a:picLocks noChangeAspect="1"/>
          </p:cNvPicPr>
          <p:nvPr/>
        </p:nvPicPr>
        <p:blipFill>
          <a:blip r:embed="rId7" cstate="print"/>
          <a:stretch>
            <a:fillRect/>
          </a:stretch>
        </p:blipFill>
        <p:spPr>
          <a:xfrm>
            <a:off x="5041866" y="5057748"/>
            <a:ext cx="224277" cy="230910"/>
          </a:xfrm>
          <a:prstGeom prst="rect">
            <a:avLst/>
          </a:prstGeom>
        </p:spPr>
      </p:pic>
      <p:pic>
        <p:nvPicPr>
          <p:cNvPr id="302" name="14 Imagen" descr="habitabilidad_basica.png"/>
          <p:cNvPicPr>
            <a:picLocks noChangeAspect="1"/>
          </p:cNvPicPr>
          <p:nvPr/>
        </p:nvPicPr>
        <p:blipFill>
          <a:blip r:embed="rId11" cstate="print"/>
          <a:stretch>
            <a:fillRect/>
          </a:stretch>
        </p:blipFill>
        <p:spPr>
          <a:xfrm>
            <a:off x="5347454" y="5054725"/>
            <a:ext cx="232776" cy="232776"/>
          </a:xfrm>
          <a:prstGeom prst="rect">
            <a:avLst/>
          </a:prstGeom>
        </p:spPr>
      </p:pic>
      <p:pic>
        <p:nvPicPr>
          <p:cNvPr id="313" name="15 Imagen" descr="agua_potable.png"/>
          <p:cNvPicPr>
            <a:picLocks noChangeAspect="1"/>
          </p:cNvPicPr>
          <p:nvPr/>
        </p:nvPicPr>
        <p:blipFill>
          <a:blip r:embed="rId6" cstate="print"/>
          <a:stretch>
            <a:fillRect/>
          </a:stretch>
        </p:blipFill>
        <p:spPr>
          <a:xfrm>
            <a:off x="4764124" y="4772213"/>
            <a:ext cx="231521" cy="231013"/>
          </a:xfrm>
          <a:prstGeom prst="rect">
            <a:avLst/>
          </a:prstGeom>
        </p:spPr>
      </p:pic>
      <p:pic>
        <p:nvPicPr>
          <p:cNvPr id="314" name="Imagen 68"/>
          <p:cNvPicPr>
            <a:picLocks noChangeAspect="1"/>
          </p:cNvPicPr>
          <p:nvPr/>
        </p:nvPicPr>
        <p:blipFill>
          <a:blip r:embed="rId9"/>
          <a:stretch>
            <a:fillRect/>
          </a:stretch>
        </p:blipFill>
        <p:spPr>
          <a:xfrm>
            <a:off x="5359875" y="4772190"/>
            <a:ext cx="213367" cy="228362"/>
          </a:xfrm>
          <a:prstGeom prst="rect">
            <a:avLst/>
          </a:prstGeom>
        </p:spPr>
      </p:pic>
      <p:pic>
        <p:nvPicPr>
          <p:cNvPr id="315" name="10 Imagen" descr="transporte_color.png"/>
          <p:cNvPicPr>
            <a:picLocks noChangeAspect="1"/>
          </p:cNvPicPr>
          <p:nvPr/>
        </p:nvPicPr>
        <p:blipFill>
          <a:blip r:embed="rId4"/>
          <a:stretch>
            <a:fillRect/>
          </a:stretch>
        </p:blipFill>
        <p:spPr>
          <a:xfrm>
            <a:off x="4456815" y="4770610"/>
            <a:ext cx="238743" cy="231522"/>
          </a:xfrm>
          <a:prstGeom prst="rect">
            <a:avLst/>
          </a:prstGeom>
        </p:spPr>
      </p:pic>
      <p:pic>
        <p:nvPicPr>
          <p:cNvPr id="316" name="14 Imagen" descr="habitabilidad_basica.png"/>
          <p:cNvPicPr>
            <a:picLocks noChangeAspect="1"/>
          </p:cNvPicPr>
          <p:nvPr/>
        </p:nvPicPr>
        <p:blipFill>
          <a:blip r:embed="rId11" cstate="print"/>
          <a:stretch>
            <a:fillRect/>
          </a:stretch>
        </p:blipFill>
        <p:spPr>
          <a:xfrm>
            <a:off x="5054287" y="4774762"/>
            <a:ext cx="232776" cy="232776"/>
          </a:xfrm>
          <a:prstGeom prst="rect">
            <a:avLst/>
          </a:prstGeom>
        </p:spPr>
      </p:pic>
      <p:pic>
        <p:nvPicPr>
          <p:cNvPr id="317" name="13 Imagen" descr="derechos_suelo.png"/>
          <p:cNvPicPr>
            <a:picLocks noChangeAspect="1"/>
          </p:cNvPicPr>
          <p:nvPr/>
        </p:nvPicPr>
        <p:blipFill>
          <a:blip r:embed="rId25" cstate="print">
            <a:alphaModFix amt="50000"/>
            <a:extLst>
              <a:ext uri="{BEBA8EAE-BF5A-486C-A8C5-ECC9F3942E4B}">
                <a14:imgProps xmlns:a14="http://schemas.microsoft.com/office/drawing/2010/main">
                  <a14:imgLayer r:embed="rId26">
                    <a14:imgEffect>
                      <a14:saturation sat="0"/>
                    </a14:imgEffect>
                  </a14:imgLayer>
                </a14:imgProps>
              </a:ext>
            </a:extLst>
          </a:blip>
          <a:stretch>
            <a:fillRect/>
          </a:stretch>
        </p:blipFill>
        <p:spPr>
          <a:xfrm>
            <a:off x="5630465" y="4774762"/>
            <a:ext cx="231566" cy="238414"/>
          </a:xfrm>
          <a:prstGeom prst="rect">
            <a:avLst/>
          </a:prstGeom>
        </p:spPr>
      </p:pic>
      <p:pic>
        <p:nvPicPr>
          <p:cNvPr id="318" name="10 Imagen" descr="transporte_color.png"/>
          <p:cNvPicPr>
            <a:picLocks noChangeAspect="1"/>
          </p:cNvPicPr>
          <p:nvPr/>
        </p:nvPicPr>
        <p:blipFill>
          <a:blip r:embed="rId4"/>
          <a:stretch>
            <a:fillRect/>
          </a:stretch>
        </p:blipFill>
        <p:spPr>
          <a:xfrm>
            <a:off x="4451818" y="5577063"/>
            <a:ext cx="238743" cy="231522"/>
          </a:xfrm>
          <a:prstGeom prst="rect">
            <a:avLst/>
          </a:prstGeom>
        </p:spPr>
      </p:pic>
      <p:pic>
        <p:nvPicPr>
          <p:cNvPr id="319" name="13 Imagen" descr="derechos_suelo.png"/>
          <p:cNvPicPr>
            <a:picLocks noChangeAspect="1"/>
          </p:cNvPicPr>
          <p:nvPr/>
        </p:nvPicPr>
        <p:blipFill>
          <a:blip r:embed="rId7" cstate="print"/>
          <a:stretch>
            <a:fillRect/>
          </a:stretch>
        </p:blipFill>
        <p:spPr>
          <a:xfrm>
            <a:off x="4782924" y="5580365"/>
            <a:ext cx="224277" cy="230910"/>
          </a:xfrm>
          <a:prstGeom prst="rect">
            <a:avLst/>
          </a:prstGeom>
        </p:spPr>
      </p:pic>
      <p:pic>
        <p:nvPicPr>
          <p:cNvPr id="320" name="14 Imagen" descr="habitabilidad_basica.png"/>
          <p:cNvPicPr>
            <a:picLocks noChangeAspect="1"/>
          </p:cNvPicPr>
          <p:nvPr/>
        </p:nvPicPr>
        <p:blipFill>
          <a:blip r:embed="rId11" cstate="print"/>
          <a:stretch>
            <a:fillRect/>
          </a:stretch>
        </p:blipFill>
        <p:spPr>
          <a:xfrm>
            <a:off x="5070956" y="5575809"/>
            <a:ext cx="232776" cy="232776"/>
          </a:xfrm>
          <a:prstGeom prst="rect">
            <a:avLst/>
          </a:prstGeom>
        </p:spPr>
      </p:pic>
      <p:pic>
        <p:nvPicPr>
          <p:cNvPr id="321" name="9 Imagen" descr="equipamiento_educativo_color.png"/>
          <p:cNvPicPr>
            <a:picLocks noChangeAspect="1"/>
          </p:cNvPicPr>
          <p:nvPr/>
        </p:nvPicPr>
        <p:blipFill>
          <a:blip r:embed="rId8" cstate="print"/>
          <a:stretch>
            <a:fillRect/>
          </a:stretch>
        </p:blipFill>
        <p:spPr>
          <a:xfrm>
            <a:off x="5369980" y="5585757"/>
            <a:ext cx="231523" cy="223587"/>
          </a:xfrm>
          <a:prstGeom prst="rect">
            <a:avLst/>
          </a:prstGeom>
        </p:spPr>
      </p:pic>
      <p:pic>
        <p:nvPicPr>
          <p:cNvPr id="322" name="10 Imagen" descr="transporte_color.png"/>
          <p:cNvPicPr>
            <a:picLocks noChangeAspect="1"/>
          </p:cNvPicPr>
          <p:nvPr/>
        </p:nvPicPr>
        <p:blipFill>
          <a:blip r:embed="rId4"/>
          <a:stretch>
            <a:fillRect/>
          </a:stretch>
        </p:blipFill>
        <p:spPr>
          <a:xfrm>
            <a:off x="4448165" y="5853884"/>
            <a:ext cx="238743" cy="231522"/>
          </a:xfrm>
          <a:prstGeom prst="rect">
            <a:avLst/>
          </a:prstGeom>
        </p:spPr>
      </p:pic>
      <p:pic>
        <p:nvPicPr>
          <p:cNvPr id="323" name="7 Imagen" descr="gestion_politica.png"/>
          <p:cNvPicPr>
            <a:picLocks noChangeAspect="1"/>
          </p:cNvPicPr>
          <p:nvPr/>
        </p:nvPicPr>
        <p:blipFill>
          <a:blip r:embed="rId5" cstate="print"/>
          <a:stretch>
            <a:fillRect/>
          </a:stretch>
        </p:blipFill>
        <p:spPr>
          <a:xfrm>
            <a:off x="5063354" y="5857186"/>
            <a:ext cx="232080" cy="233811"/>
          </a:xfrm>
          <a:prstGeom prst="rect">
            <a:avLst/>
          </a:prstGeom>
        </p:spPr>
      </p:pic>
      <p:pic>
        <p:nvPicPr>
          <p:cNvPr id="324" name="15 Imagen" descr="agua_potable.png"/>
          <p:cNvPicPr>
            <a:picLocks noChangeAspect="1"/>
          </p:cNvPicPr>
          <p:nvPr/>
        </p:nvPicPr>
        <p:blipFill>
          <a:blip r:embed="rId6" cstate="print"/>
          <a:stretch>
            <a:fillRect/>
          </a:stretch>
        </p:blipFill>
        <p:spPr>
          <a:xfrm>
            <a:off x="4761583" y="5857185"/>
            <a:ext cx="231521" cy="231013"/>
          </a:xfrm>
          <a:prstGeom prst="rect">
            <a:avLst/>
          </a:prstGeom>
        </p:spPr>
      </p:pic>
      <p:pic>
        <p:nvPicPr>
          <p:cNvPr id="325" name="Imagen 69"/>
          <p:cNvPicPr>
            <a:picLocks noChangeAspect="1"/>
          </p:cNvPicPr>
          <p:nvPr/>
        </p:nvPicPr>
        <p:blipFill>
          <a:blip r:embed="rId10"/>
          <a:stretch>
            <a:fillRect/>
          </a:stretch>
        </p:blipFill>
        <p:spPr>
          <a:xfrm>
            <a:off x="5342694" y="5868076"/>
            <a:ext cx="241826" cy="222921"/>
          </a:xfrm>
          <a:prstGeom prst="rect">
            <a:avLst/>
          </a:prstGeom>
        </p:spPr>
      </p:pic>
      <p:pic>
        <p:nvPicPr>
          <p:cNvPr id="326" name="13 Imagen" descr="derechos_suelo.png"/>
          <p:cNvPicPr>
            <a:picLocks noChangeAspect="1"/>
          </p:cNvPicPr>
          <p:nvPr/>
        </p:nvPicPr>
        <p:blipFill>
          <a:blip r:embed="rId7" cstate="print"/>
          <a:stretch>
            <a:fillRect/>
          </a:stretch>
        </p:blipFill>
        <p:spPr>
          <a:xfrm>
            <a:off x="4457442" y="5322515"/>
            <a:ext cx="224277" cy="230910"/>
          </a:xfrm>
          <a:prstGeom prst="rect">
            <a:avLst/>
          </a:prstGeom>
        </p:spPr>
      </p:pic>
      <p:pic>
        <p:nvPicPr>
          <p:cNvPr id="327" name="7 Imagen" descr="gestion_politica.png"/>
          <p:cNvPicPr>
            <a:picLocks noChangeAspect="1"/>
          </p:cNvPicPr>
          <p:nvPr/>
        </p:nvPicPr>
        <p:blipFill>
          <a:blip r:embed="rId16" cstate="print">
            <a:alphaModFix amt="43000"/>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4728878" y="5322515"/>
            <a:ext cx="235090" cy="239803"/>
          </a:xfrm>
          <a:prstGeom prst="rect">
            <a:avLst/>
          </a:prstGeom>
        </p:spPr>
      </p:pic>
      <p:pic>
        <p:nvPicPr>
          <p:cNvPr id="328" name="Imagen 87"/>
          <p:cNvPicPr>
            <a:picLocks noChangeAspect="1"/>
          </p:cNvPicPr>
          <p:nvPr/>
        </p:nvPicPr>
        <p:blipFill>
          <a:blip r:embed="rId12">
            <a:alphaModFix amt="76000"/>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5589731" y="5337883"/>
            <a:ext cx="235090" cy="239180"/>
          </a:xfrm>
          <a:prstGeom prst="rect">
            <a:avLst/>
          </a:prstGeom>
        </p:spPr>
      </p:pic>
      <p:pic>
        <p:nvPicPr>
          <p:cNvPr id="329" name="9 Imagen" descr="equipamiento_educativo_color.png"/>
          <p:cNvPicPr>
            <a:picLocks noChangeAspect="1"/>
          </p:cNvPicPr>
          <p:nvPr/>
        </p:nvPicPr>
        <p:blipFill>
          <a:blip r:embed="rId20" cstate="print">
            <a:alphaModFix amt="66000"/>
            <a:extLst>
              <a:ext uri="{BEBA8EAE-BF5A-486C-A8C5-ECC9F3942E4B}">
                <a14:imgProps xmlns:a14="http://schemas.microsoft.com/office/drawing/2010/main">
                  <a14:imgLayer r:embed="rId21">
                    <a14:imgEffect>
                      <a14:saturation sat="0"/>
                    </a14:imgEffect>
                  </a14:imgLayer>
                </a14:imgProps>
              </a:ext>
            </a:extLst>
          </a:blip>
          <a:stretch>
            <a:fillRect/>
          </a:stretch>
        </p:blipFill>
        <p:spPr>
          <a:xfrm>
            <a:off x="5310746" y="5338193"/>
            <a:ext cx="236070" cy="239181"/>
          </a:xfrm>
          <a:prstGeom prst="rect">
            <a:avLst/>
          </a:prstGeom>
        </p:spPr>
      </p:pic>
      <p:pic>
        <p:nvPicPr>
          <p:cNvPr id="330" name="Imagen 89"/>
          <p:cNvPicPr>
            <a:picLocks noChangeAspect="1"/>
          </p:cNvPicPr>
          <p:nvPr/>
        </p:nvPicPr>
        <p:blipFill>
          <a:blip r:embed="rId14">
            <a:alphaModFix amt="82000"/>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5003517" y="5330726"/>
            <a:ext cx="236070" cy="231592"/>
          </a:xfrm>
          <a:prstGeom prst="rect">
            <a:avLst/>
          </a:prstGeom>
        </p:spPr>
      </p:pic>
      <p:pic>
        <p:nvPicPr>
          <p:cNvPr id="335" name="Imagen 87"/>
          <p:cNvPicPr>
            <a:picLocks noChangeAspect="1"/>
          </p:cNvPicPr>
          <p:nvPr/>
        </p:nvPicPr>
        <p:blipFill>
          <a:blip r:embed="rId12">
            <a:alphaModFix amt="76000"/>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5338152" y="6111055"/>
            <a:ext cx="235090" cy="239180"/>
          </a:xfrm>
          <a:prstGeom prst="rect">
            <a:avLst/>
          </a:prstGeom>
        </p:spPr>
      </p:pic>
      <p:pic>
        <p:nvPicPr>
          <p:cNvPr id="336" name="10 Imagen" descr="transporte_color.png"/>
          <p:cNvPicPr>
            <a:picLocks noChangeAspect="1"/>
          </p:cNvPicPr>
          <p:nvPr/>
        </p:nvPicPr>
        <p:blipFill>
          <a:blip r:embed="rId22">
            <a:extLst>
              <a:ext uri="{BEBA8EAE-BF5A-486C-A8C5-ECC9F3942E4B}">
                <a14:imgProps xmlns:a14="http://schemas.microsoft.com/office/drawing/2010/main">
                  <a14:imgLayer r:embed="rId23">
                    <a14:imgEffect>
                      <a14:saturation sat="0"/>
                    </a14:imgEffect>
                  </a14:imgLayer>
                </a14:imgProps>
              </a:ext>
            </a:extLst>
          </a:blip>
          <a:stretch>
            <a:fillRect/>
          </a:stretch>
        </p:blipFill>
        <p:spPr>
          <a:xfrm>
            <a:off x="4451818" y="6108468"/>
            <a:ext cx="235090" cy="239803"/>
          </a:xfrm>
          <a:prstGeom prst="rect">
            <a:avLst/>
          </a:prstGeom>
        </p:spPr>
      </p:pic>
      <p:pic>
        <p:nvPicPr>
          <p:cNvPr id="337" name="13 Imagen" descr="derechos_suelo.png"/>
          <p:cNvPicPr>
            <a:picLocks noChangeAspect="1"/>
          </p:cNvPicPr>
          <p:nvPr/>
        </p:nvPicPr>
        <p:blipFill>
          <a:blip r:embed="rId25" cstate="print">
            <a:alphaModFix amt="50000"/>
            <a:extLst>
              <a:ext uri="{BEBA8EAE-BF5A-486C-A8C5-ECC9F3942E4B}">
                <a14:imgProps xmlns:a14="http://schemas.microsoft.com/office/drawing/2010/main">
                  <a14:imgLayer r:embed="rId26">
                    <a14:imgEffect>
                      <a14:saturation sat="0"/>
                    </a14:imgEffect>
                  </a14:imgLayer>
                </a14:imgProps>
              </a:ext>
            </a:extLst>
          </a:blip>
          <a:stretch>
            <a:fillRect/>
          </a:stretch>
        </p:blipFill>
        <p:spPr>
          <a:xfrm>
            <a:off x="4760058" y="6109857"/>
            <a:ext cx="231566" cy="238414"/>
          </a:xfrm>
          <a:prstGeom prst="rect">
            <a:avLst/>
          </a:prstGeom>
        </p:spPr>
      </p:pic>
      <p:pic>
        <p:nvPicPr>
          <p:cNvPr id="338" name="14 Imagen" descr="habitabilidad_basica.png"/>
          <p:cNvPicPr>
            <a:picLocks noChangeAspect="1"/>
          </p:cNvPicPr>
          <p:nvPr/>
        </p:nvPicPr>
        <p:blipFill>
          <a:blip r:embed="rId27" cstate="print">
            <a:alphaModFix amt="37000"/>
            <a:extLst>
              <a:ext uri="{BEBA8EAE-BF5A-486C-A8C5-ECC9F3942E4B}">
                <a14:imgProps xmlns:a14="http://schemas.microsoft.com/office/drawing/2010/main">
                  <a14:imgLayer r:embed="rId28">
                    <a14:imgEffect>
                      <a14:saturation sat="0"/>
                    </a14:imgEffect>
                  </a14:imgLayer>
                </a14:imgProps>
              </a:ext>
            </a:extLst>
          </a:blip>
          <a:stretch>
            <a:fillRect/>
          </a:stretch>
        </p:blipFill>
        <p:spPr>
          <a:xfrm>
            <a:off x="5052914" y="6110432"/>
            <a:ext cx="235521" cy="239803"/>
          </a:xfrm>
          <a:prstGeom prst="rect">
            <a:avLst/>
          </a:prstGeom>
        </p:spPr>
      </p:pic>
      <p:pic>
        <p:nvPicPr>
          <p:cNvPr id="339" name="10 Imagen" descr="transporte_color.png"/>
          <p:cNvPicPr>
            <a:picLocks noChangeAspect="1"/>
          </p:cNvPicPr>
          <p:nvPr/>
        </p:nvPicPr>
        <p:blipFill>
          <a:blip r:embed="rId4"/>
          <a:stretch>
            <a:fillRect/>
          </a:stretch>
        </p:blipFill>
        <p:spPr>
          <a:xfrm>
            <a:off x="4451617" y="6398550"/>
            <a:ext cx="238743" cy="231522"/>
          </a:xfrm>
          <a:prstGeom prst="rect">
            <a:avLst/>
          </a:prstGeom>
        </p:spPr>
      </p:pic>
      <p:pic>
        <p:nvPicPr>
          <p:cNvPr id="340" name="15 Imagen" descr="agua_potable.png"/>
          <p:cNvPicPr>
            <a:picLocks noChangeAspect="1"/>
          </p:cNvPicPr>
          <p:nvPr/>
        </p:nvPicPr>
        <p:blipFill>
          <a:blip r:embed="rId6" cstate="print"/>
          <a:stretch>
            <a:fillRect/>
          </a:stretch>
        </p:blipFill>
        <p:spPr>
          <a:xfrm>
            <a:off x="4783286" y="6401851"/>
            <a:ext cx="231521" cy="231013"/>
          </a:xfrm>
          <a:prstGeom prst="rect">
            <a:avLst/>
          </a:prstGeom>
        </p:spPr>
      </p:pic>
      <p:pic>
        <p:nvPicPr>
          <p:cNvPr id="341" name="14 Imagen" descr="habitabilidad_basica.png"/>
          <p:cNvPicPr>
            <a:picLocks noChangeAspect="1"/>
          </p:cNvPicPr>
          <p:nvPr/>
        </p:nvPicPr>
        <p:blipFill>
          <a:blip r:embed="rId11" cstate="print"/>
          <a:stretch>
            <a:fillRect/>
          </a:stretch>
        </p:blipFill>
        <p:spPr>
          <a:xfrm>
            <a:off x="5085239" y="6397923"/>
            <a:ext cx="232776" cy="232776"/>
          </a:xfrm>
          <a:prstGeom prst="rect">
            <a:avLst/>
          </a:prstGeom>
        </p:spPr>
      </p:pic>
      <p:cxnSp>
        <p:nvCxnSpPr>
          <p:cNvPr id="342" name="Conector recto 27"/>
          <p:cNvCxnSpPr/>
          <p:nvPr/>
        </p:nvCxnSpPr>
        <p:spPr>
          <a:xfrm flipH="1">
            <a:off x="3386201" y="5024778"/>
            <a:ext cx="4032448" cy="0"/>
          </a:xfrm>
          <a:prstGeom prst="line">
            <a:avLst/>
          </a:prstGeom>
          <a:ln w="3175" cmpd="sng">
            <a:solidFill>
              <a:srgbClr val="1D3D57"/>
            </a:solidFill>
            <a:prstDash val="dot"/>
          </a:ln>
          <a:effectLst/>
        </p:spPr>
        <p:style>
          <a:lnRef idx="2">
            <a:schemeClr val="accent1"/>
          </a:lnRef>
          <a:fillRef idx="0">
            <a:schemeClr val="accent1"/>
          </a:fillRef>
          <a:effectRef idx="1">
            <a:schemeClr val="accent1"/>
          </a:effectRef>
          <a:fontRef idx="minor">
            <a:schemeClr val="tx1"/>
          </a:fontRef>
        </p:style>
      </p:cxnSp>
      <p:cxnSp>
        <p:nvCxnSpPr>
          <p:cNvPr id="344" name="Conector recto 88"/>
          <p:cNvCxnSpPr/>
          <p:nvPr/>
        </p:nvCxnSpPr>
        <p:spPr>
          <a:xfrm flipH="1">
            <a:off x="3347864" y="2492896"/>
            <a:ext cx="4104456" cy="0"/>
          </a:xfrm>
          <a:prstGeom prst="line">
            <a:avLst/>
          </a:prstGeom>
          <a:ln w="3175" cmpd="sng">
            <a:solidFill>
              <a:srgbClr val="1D3D57"/>
            </a:solidFill>
            <a:prstDash val="dot"/>
          </a:ln>
          <a:effectLst/>
        </p:spPr>
        <p:style>
          <a:lnRef idx="2">
            <a:schemeClr val="accent1"/>
          </a:lnRef>
          <a:fillRef idx="0">
            <a:schemeClr val="accent1"/>
          </a:fillRef>
          <a:effectRef idx="1">
            <a:schemeClr val="accent1"/>
          </a:effectRef>
          <a:fontRef idx="minor">
            <a:schemeClr val="tx1"/>
          </a:fontRef>
        </p:style>
      </p:cxnSp>
      <p:sp>
        <p:nvSpPr>
          <p:cNvPr id="138" name="34 CuadroTexto"/>
          <p:cNvSpPr txBox="1"/>
          <p:nvPr/>
        </p:nvSpPr>
        <p:spPr>
          <a:xfrm>
            <a:off x="35496" y="5715"/>
            <a:ext cx="9145016" cy="830997"/>
          </a:xfrm>
          <a:prstGeom prst="rect">
            <a:avLst/>
          </a:prstGeom>
          <a:solidFill>
            <a:schemeClr val="bg1"/>
          </a:solidFill>
        </p:spPr>
        <p:txBody>
          <a:bodyPr wrap="square" rtlCol="0">
            <a:spAutoFit/>
          </a:bodyPr>
          <a:lstStyle/>
          <a:p>
            <a:pPr fontAlgn="base">
              <a:spcBef>
                <a:spcPct val="0"/>
              </a:spcBef>
              <a:spcAft>
                <a:spcPct val="0"/>
              </a:spcAft>
            </a:pPr>
            <a:r>
              <a:rPr lang="es-VE" sz="2400" b="1" dirty="0">
                <a:solidFill>
                  <a:srgbClr val="92D400"/>
                </a:solidFill>
              </a:rPr>
              <a:t>En los últimos 5 años hemos invertido más de $7.000 millones en más de 25 ciudades</a:t>
            </a:r>
            <a:endParaRPr lang="es-VE" sz="2400" b="1" dirty="0">
              <a:solidFill>
                <a:srgbClr val="92D400"/>
              </a:solidFill>
            </a:endParaRPr>
          </a:p>
        </p:txBody>
      </p:sp>
      <p:grpSp>
        <p:nvGrpSpPr>
          <p:cNvPr id="5" name="Group 4"/>
          <p:cNvGrpSpPr/>
          <p:nvPr/>
        </p:nvGrpSpPr>
        <p:grpSpPr>
          <a:xfrm>
            <a:off x="1077686" y="3891996"/>
            <a:ext cx="511628" cy="2216472"/>
            <a:chOff x="1077686" y="3891996"/>
            <a:chExt cx="511628" cy="2216472"/>
          </a:xfrm>
        </p:grpSpPr>
        <p:sp>
          <p:nvSpPr>
            <p:cNvPr id="3" name="Rounded Rectangle 2"/>
            <p:cNvSpPr/>
            <p:nvPr/>
          </p:nvSpPr>
          <p:spPr>
            <a:xfrm>
              <a:off x="1077686" y="3893285"/>
              <a:ext cx="511628" cy="2215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8450" y="3891996"/>
              <a:ext cx="461665" cy="2193410"/>
            </a:xfrm>
            <a:prstGeom prst="rect">
              <a:avLst/>
            </a:prstGeom>
            <a:noFill/>
            <a:ln>
              <a:noFill/>
            </a:ln>
          </p:spPr>
          <p:txBody>
            <a:bodyPr vert="vert" wrap="square" rtlCol="0">
              <a:spAutoFit/>
            </a:bodyPr>
            <a:lstStyle/>
            <a:p>
              <a:pPr algn="ctr"/>
              <a:r>
                <a:rPr lang="en-US" dirty="0" err="1" smtClean="0">
                  <a:latin typeface="Arial" charset="0"/>
                  <a:ea typeface="Arial" charset="0"/>
                  <a:cs typeface="Arial" charset="0"/>
                </a:rPr>
                <a:t>Digitalización</a:t>
              </a:r>
              <a:r>
                <a:rPr lang="en-US" dirty="0" smtClean="0">
                  <a:latin typeface="Arial" charset="0"/>
                  <a:ea typeface="Arial" charset="0"/>
                  <a:cs typeface="Arial" charset="0"/>
                </a:rPr>
                <a:t> y TIC</a:t>
              </a:r>
              <a:endParaRPr lang="en-US" dirty="0">
                <a:latin typeface="Arial" charset="0"/>
                <a:ea typeface="Arial" charset="0"/>
                <a:cs typeface="Arial" charset="0"/>
              </a:endParaRPr>
            </a:p>
          </p:txBody>
        </p:sp>
      </p:grpSp>
    </p:spTree>
    <p:extLst>
      <p:ext uri="{BB962C8B-B14F-4D97-AF65-F5344CB8AC3E}">
        <p14:creationId xmlns:p14="http://schemas.microsoft.com/office/powerpoint/2010/main" val="394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Captura de pantalla 2013-04-15 a la(s) 11.26.2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504" y="6381328"/>
            <a:ext cx="1845968" cy="347651"/>
          </a:xfrm>
          <a:prstGeom prst="rect">
            <a:avLst/>
          </a:prstGeom>
        </p:spPr>
      </p:pic>
      <p:sp>
        <p:nvSpPr>
          <p:cNvPr id="19" name="18 CuadroTexto"/>
          <p:cNvSpPr txBox="1"/>
          <p:nvPr/>
        </p:nvSpPr>
        <p:spPr>
          <a:xfrm>
            <a:off x="2483768" y="6021288"/>
            <a:ext cx="3456384" cy="584776"/>
          </a:xfrm>
          <a:prstGeom prst="rect">
            <a:avLst/>
          </a:prstGeom>
          <a:noFill/>
        </p:spPr>
        <p:txBody>
          <a:bodyPr wrap="square" rtlCol="0">
            <a:spAutoFit/>
          </a:bodyPr>
          <a:lstStyle/>
          <a:p>
            <a:pPr algn="ctr"/>
            <a:r>
              <a:rPr lang="es-VE" sz="1600" b="1" dirty="0" smtClean="0">
                <a:solidFill>
                  <a:srgbClr val="008000"/>
                </a:solidFill>
                <a:latin typeface="Arial"/>
                <a:cs typeface="Arial"/>
              </a:rPr>
              <a:t>CcF genera integración regional efectiva a </a:t>
            </a:r>
            <a:r>
              <a:rPr lang="es-VE" sz="1600" b="1" dirty="0">
                <a:solidFill>
                  <a:srgbClr val="008000"/>
                </a:solidFill>
                <a:latin typeface="Arial"/>
                <a:cs typeface="Arial"/>
              </a:rPr>
              <a:t>n</a:t>
            </a:r>
            <a:r>
              <a:rPr lang="es-VE" sz="1600" b="1" dirty="0" smtClean="0">
                <a:solidFill>
                  <a:srgbClr val="008000"/>
                </a:solidFill>
                <a:latin typeface="Arial"/>
                <a:cs typeface="Arial"/>
              </a:rPr>
              <a:t>ivel local = pilar CAF</a:t>
            </a:r>
            <a:endParaRPr lang="es-VE" sz="1600" b="1" dirty="0">
              <a:solidFill>
                <a:srgbClr val="008000"/>
              </a:solidFill>
              <a:latin typeface="Arial"/>
              <a:cs typeface="Arial"/>
            </a:endParaRPr>
          </a:p>
        </p:txBody>
      </p:sp>
      <p:grpSp>
        <p:nvGrpSpPr>
          <p:cNvPr id="10" name="Agrupar 9"/>
          <p:cNvGrpSpPr/>
          <p:nvPr/>
        </p:nvGrpSpPr>
        <p:grpSpPr>
          <a:xfrm>
            <a:off x="1979712" y="1412776"/>
            <a:ext cx="4464496" cy="4464496"/>
            <a:chOff x="2483768" y="1628800"/>
            <a:chExt cx="5184576" cy="5184576"/>
          </a:xfrm>
        </p:grpSpPr>
        <p:grpSp>
          <p:nvGrpSpPr>
            <p:cNvPr id="4" name="Agrupar 3"/>
            <p:cNvGrpSpPr/>
            <p:nvPr/>
          </p:nvGrpSpPr>
          <p:grpSpPr>
            <a:xfrm>
              <a:off x="2483768" y="1628800"/>
              <a:ext cx="5184576" cy="5184576"/>
              <a:chOff x="2483768" y="1124744"/>
              <a:chExt cx="5688632" cy="5688632"/>
            </a:xfrm>
          </p:grpSpPr>
          <p:sp>
            <p:nvSpPr>
              <p:cNvPr id="63" name="Elipse 62"/>
              <p:cNvSpPr/>
              <p:nvPr/>
            </p:nvSpPr>
            <p:spPr>
              <a:xfrm>
                <a:off x="2483768" y="1124744"/>
                <a:ext cx="5688632" cy="5688632"/>
              </a:xfrm>
              <a:prstGeom prst="ellipse">
                <a:avLst/>
              </a:prstGeom>
              <a:noFill/>
              <a:ln w="28575" cmpd="sng">
                <a:solidFill>
                  <a:srgbClr val="1D3D57"/>
                </a:solidFill>
                <a:prstDash val="dot"/>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61" name="Elipse 60"/>
              <p:cNvSpPr/>
              <p:nvPr/>
            </p:nvSpPr>
            <p:spPr>
              <a:xfrm>
                <a:off x="3131840" y="1772816"/>
                <a:ext cx="4392488" cy="4392488"/>
              </a:xfrm>
              <a:prstGeom prst="ellipse">
                <a:avLst/>
              </a:prstGeom>
              <a:solidFill>
                <a:srgbClr val="2E7B97"/>
              </a:solidFill>
              <a:ln w="28575" cmpd="sng">
                <a:solidFill>
                  <a:srgbClr val="FFFFFF"/>
                </a:solidFill>
                <a:prstDash val="dot"/>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39" name="Elipse 38"/>
              <p:cNvSpPr/>
              <p:nvPr/>
            </p:nvSpPr>
            <p:spPr>
              <a:xfrm>
                <a:off x="3851920" y="2492896"/>
                <a:ext cx="2952328" cy="2952328"/>
              </a:xfrm>
              <a:prstGeom prst="ellipse">
                <a:avLst/>
              </a:prstGeom>
              <a:solidFill>
                <a:srgbClr val="1D3D57"/>
              </a:solidFill>
              <a:ln w="28575" cmpd="sng">
                <a:solidFill>
                  <a:srgbClr val="FFFFFF"/>
                </a:solidFill>
                <a:prstDash val="dot"/>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44" name="Elipse 4"/>
              <p:cNvSpPr/>
              <p:nvPr/>
            </p:nvSpPr>
            <p:spPr>
              <a:xfrm>
                <a:off x="4559224" y="4611325"/>
                <a:ext cx="1044116" cy="590767"/>
              </a:xfrm>
              <a:prstGeom prst="rect">
                <a:avLst/>
              </a:prstGeom>
              <a:ln>
                <a:prstDash val="dot"/>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400" kern="1200" dirty="0" smtClean="0"/>
                  <a:t>Guayaquil</a:t>
                </a:r>
                <a:endParaRPr lang="es-ES" sz="1400" kern="1200" dirty="0"/>
              </a:p>
            </p:txBody>
          </p:sp>
          <p:sp>
            <p:nvSpPr>
              <p:cNvPr id="47" name="Elipse 6"/>
              <p:cNvSpPr/>
              <p:nvPr/>
            </p:nvSpPr>
            <p:spPr>
              <a:xfrm>
                <a:off x="5491102" y="4285094"/>
                <a:ext cx="1121512" cy="590767"/>
              </a:xfrm>
              <a:prstGeom prst="rect">
                <a:avLst/>
              </a:prstGeom>
              <a:ln>
                <a:prstDash val="dot"/>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400" kern="1200" dirty="0" smtClean="0"/>
                  <a:t>Medellín</a:t>
                </a:r>
                <a:endParaRPr lang="es-ES" sz="1400" kern="1200" dirty="0"/>
              </a:p>
            </p:txBody>
          </p:sp>
          <p:sp>
            <p:nvSpPr>
              <p:cNvPr id="52" name="Elipse 8"/>
              <p:cNvSpPr/>
              <p:nvPr/>
            </p:nvSpPr>
            <p:spPr>
              <a:xfrm>
                <a:off x="5355186" y="3011283"/>
                <a:ext cx="982171" cy="590768"/>
              </a:xfrm>
              <a:prstGeom prst="rect">
                <a:avLst/>
              </a:prstGeom>
              <a:ln>
                <a:prstDash val="dot"/>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400" kern="1200" dirty="0" smtClean="0"/>
                  <a:t>Quito</a:t>
                </a:r>
                <a:endParaRPr lang="es-ES" sz="1400" kern="1200" dirty="0"/>
              </a:p>
            </p:txBody>
          </p:sp>
          <p:sp>
            <p:nvSpPr>
              <p:cNvPr id="56" name="Elipse 10"/>
              <p:cNvSpPr/>
              <p:nvPr/>
            </p:nvSpPr>
            <p:spPr>
              <a:xfrm>
                <a:off x="4198603" y="2951694"/>
                <a:ext cx="1175357" cy="590767"/>
              </a:xfrm>
              <a:prstGeom prst="rect">
                <a:avLst/>
              </a:prstGeom>
              <a:ln>
                <a:prstDash val="dot"/>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600" kern="1200" dirty="0" smtClean="0"/>
                  <a:t>Fortaleza</a:t>
                </a:r>
                <a:endParaRPr lang="es-ES" sz="1600" kern="1200" dirty="0"/>
              </a:p>
            </p:txBody>
          </p:sp>
          <p:sp>
            <p:nvSpPr>
              <p:cNvPr id="60" name="CuadroTexto 59"/>
              <p:cNvSpPr txBox="1"/>
              <p:nvPr/>
            </p:nvSpPr>
            <p:spPr>
              <a:xfrm>
                <a:off x="3905926" y="3602051"/>
                <a:ext cx="2844316" cy="506549"/>
              </a:xfrm>
              <a:prstGeom prst="rect">
                <a:avLst/>
              </a:prstGeom>
              <a:noFill/>
              <a:ln>
                <a:noFill/>
                <a:prstDash val="dot"/>
              </a:ln>
            </p:spPr>
            <p:txBody>
              <a:bodyPr wrap="square" rtlCol="0">
                <a:spAutoFit/>
              </a:bodyPr>
              <a:lstStyle/>
              <a:p>
                <a:pPr algn="ctr"/>
                <a:r>
                  <a:rPr lang="es-VE" sz="2400" dirty="0" smtClean="0">
                    <a:solidFill>
                      <a:schemeClr val="bg1"/>
                    </a:solidFill>
                    <a:latin typeface="Arial" pitchFamily="34" charset="0"/>
                    <a:cs typeface="Arial" pitchFamily="34" charset="0"/>
                  </a:rPr>
                  <a:t>ALCALDES</a:t>
                </a:r>
                <a:endParaRPr lang="es-ES" sz="2400" dirty="0" smtClean="0">
                  <a:solidFill>
                    <a:schemeClr val="bg1"/>
                  </a:solidFill>
                  <a:latin typeface="Arial" pitchFamily="34" charset="0"/>
                  <a:cs typeface="Arial" pitchFamily="34" charset="0"/>
                </a:endParaRPr>
              </a:p>
            </p:txBody>
          </p:sp>
        </p:grpSp>
        <p:sp>
          <p:nvSpPr>
            <p:cNvPr id="70" name="Elipse 12"/>
            <p:cNvSpPr/>
            <p:nvPr/>
          </p:nvSpPr>
          <p:spPr>
            <a:xfrm>
              <a:off x="5995900" y="2966755"/>
              <a:ext cx="765251" cy="464109"/>
            </a:xfrm>
            <a:prstGeom prst="rect">
              <a:avLst/>
            </a:prstGeom>
            <a:ln>
              <a:prstDash val="dot"/>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50" kern="1200" dirty="0" smtClean="0">
                  <a:solidFill>
                    <a:srgbClr val="FFFFFF"/>
                  </a:solidFill>
                  <a:latin typeface="Arial"/>
                  <a:cs typeface="Arial"/>
                </a:rPr>
                <a:t>Santiago</a:t>
              </a:r>
              <a:endParaRPr lang="es-ES" sz="1050" kern="1200" dirty="0">
                <a:solidFill>
                  <a:srgbClr val="FFFFFF"/>
                </a:solidFill>
                <a:latin typeface="Arial"/>
                <a:cs typeface="Arial"/>
              </a:endParaRPr>
            </a:p>
          </p:txBody>
        </p:sp>
        <p:sp>
          <p:nvSpPr>
            <p:cNvPr id="71" name="Elipse 12"/>
            <p:cNvSpPr/>
            <p:nvPr/>
          </p:nvSpPr>
          <p:spPr>
            <a:xfrm>
              <a:off x="6006477" y="5809910"/>
              <a:ext cx="909267" cy="464109"/>
            </a:xfrm>
            <a:prstGeom prst="rect">
              <a:avLst/>
            </a:prstGeom>
            <a:ln>
              <a:prstDash val="dot"/>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50" kern="1200" dirty="0" smtClean="0">
                  <a:solidFill>
                    <a:srgbClr val="1D3D57"/>
                  </a:solidFill>
                  <a:latin typeface="Arial"/>
                  <a:cs typeface="Arial"/>
                </a:rPr>
                <a:t>Buenos Aires</a:t>
              </a:r>
              <a:endParaRPr lang="es-ES" sz="1050" kern="1200" dirty="0">
                <a:solidFill>
                  <a:srgbClr val="1D3D57"/>
                </a:solidFill>
                <a:latin typeface="Arial"/>
                <a:cs typeface="Arial"/>
              </a:endParaRPr>
            </a:p>
          </p:txBody>
        </p:sp>
        <p:sp>
          <p:nvSpPr>
            <p:cNvPr id="73" name="Elipse 12"/>
            <p:cNvSpPr/>
            <p:nvPr/>
          </p:nvSpPr>
          <p:spPr>
            <a:xfrm>
              <a:off x="3410581" y="6014779"/>
              <a:ext cx="1080120" cy="464109"/>
            </a:xfrm>
            <a:prstGeom prst="rect">
              <a:avLst/>
            </a:prstGeom>
            <a:ln>
              <a:prstDash val="dot"/>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50" kern="1200" dirty="0" smtClean="0">
                  <a:solidFill>
                    <a:srgbClr val="1D3D57"/>
                  </a:solidFill>
                  <a:latin typeface="Arial"/>
                  <a:cs typeface="Arial"/>
                </a:rPr>
                <a:t>Ciudad de México</a:t>
              </a:r>
              <a:endParaRPr lang="es-ES" sz="1050" kern="1200" dirty="0">
                <a:solidFill>
                  <a:srgbClr val="1D3D57"/>
                </a:solidFill>
                <a:latin typeface="Arial"/>
                <a:cs typeface="Arial"/>
              </a:endParaRPr>
            </a:p>
          </p:txBody>
        </p:sp>
        <p:sp>
          <p:nvSpPr>
            <p:cNvPr id="74" name="Elipse 12"/>
            <p:cNvSpPr/>
            <p:nvPr/>
          </p:nvSpPr>
          <p:spPr>
            <a:xfrm>
              <a:off x="3374701" y="5013176"/>
              <a:ext cx="765251" cy="464109"/>
            </a:xfrm>
            <a:prstGeom prst="rect">
              <a:avLst/>
            </a:prstGeom>
            <a:ln>
              <a:prstDash val="dot"/>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50" kern="1200" dirty="0" smtClean="0">
                  <a:latin typeface="Arial"/>
                  <a:cs typeface="Arial"/>
                </a:rPr>
                <a:t>Colón</a:t>
              </a:r>
              <a:endParaRPr lang="es-ES" sz="1050" kern="1200" dirty="0">
                <a:latin typeface="Arial"/>
                <a:cs typeface="Arial"/>
              </a:endParaRPr>
            </a:p>
          </p:txBody>
        </p:sp>
        <p:sp>
          <p:nvSpPr>
            <p:cNvPr id="75" name="Elipse 12"/>
            <p:cNvSpPr/>
            <p:nvPr/>
          </p:nvSpPr>
          <p:spPr>
            <a:xfrm>
              <a:off x="4416370" y="5596668"/>
              <a:ext cx="1245041" cy="464109"/>
            </a:xfrm>
            <a:prstGeom prst="rect">
              <a:avLst/>
            </a:prstGeom>
            <a:ln>
              <a:prstDash val="dot"/>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50" kern="1200" dirty="0" smtClean="0">
                  <a:solidFill>
                    <a:schemeClr val="bg1"/>
                  </a:solidFill>
                  <a:latin typeface="Arial"/>
                  <a:cs typeface="Arial"/>
                </a:rPr>
                <a:t>Río de Janeiro</a:t>
              </a:r>
              <a:endParaRPr lang="es-ES" sz="1050" kern="1200" dirty="0">
                <a:solidFill>
                  <a:schemeClr val="bg1"/>
                </a:solidFill>
                <a:latin typeface="Arial"/>
                <a:cs typeface="Arial"/>
              </a:endParaRPr>
            </a:p>
          </p:txBody>
        </p:sp>
      </p:grpSp>
      <p:sp>
        <p:nvSpPr>
          <p:cNvPr id="76" name="CuadroTexto 75"/>
          <p:cNvSpPr txBox="1"/>
          <p:nvPr/>
        </p:nvSpPr>
        <p:spPr>
          <a:xfrm>
            <a:off x="-5386" y="3114623"/>
            <a:ext cx="1481042" cy="954107"/>
          </a:xfrm>
          <a:prstGeom prst="rect">
            <a:avLst/>
          </a:prstGeom>
          <a:noFill/>
        </p:spPr>
        <p:txBody>
          <a:bodyPr wrap="square" rtlCol="0">
            <a:spAutoFit/>
          </a:bodyPr>
          <a:lstStyle/>
          <a:p>
            <a:pPr algn="r"/>
            <a:r>
              <a:rPr lang="es-ES" sz="1400" b="1" dirty="0" smtClean="0">
                <a:solidFill>
                  <a:srgbClr val="1B476F"/>
                </a:solidFill>
                <a:latin typeface="Arial" pitchFamily="34" charset="0"/>
                <a:cs typeface="Arial" pitchFamily="34" charset="0"/>
              </a:rPr>
              <a:t>CAF contenedor del ecosistema </a:t>
            </a:r>
            <a:r>
              <a:rPr lang="es-ES" sz="1400" b="1" dirty="0" err="1" smtClean="0">
                <a:solidFill>
                  <a:srgbClr val="1B476F"/>
                </a:solidFill>
                <a:latin typeface="Arial" pitchFamily="34" charset="0"/>
                <a:cs typeface="Arial" pitchFamily="34" charset="0"/>
              </a:rPr>
              <a:t>CcF</a:t>
            </a:r>
            <a:endParaRPr lang="es-ES" sz="1400" b="1" dirty="0" smtClean="0">
              <a:solidFill>
                <a:srgbClr val="1B476F"/>
              </a:solidFill>
              <a:latin typeface="Arial" pitchFamily="34" charset="0"/>
              <a:cs typeface="Arial" pitchFamily="34" charset="0"/>
            </a:endParaRPr>
          </a:p>
        </p:txBody>
      </p:sp>
      <p:sp>
        <p:nvSpPr>
          <p:cNvPr id="77" name="5 Cerrar llave"/>
          <p:cNvSpPr/>
          <p:nvPr/>
        </p:nvSpPr>
        <p:spPr>
          <a:xfrm flipH="1">
            <a:off x="1539280" y="1772816"/>
            <a:ext cx="368424" cy="3880090"/>
          </a:xfrm>
          <a:prstGeom prst="rightBrace">
            <a:avLst/>
          </a:prstGeom>
          <a:ln>
            <a:solidFill>
              <a:srgbClr val="1D3D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cxnSp>
        <p:nvCxnSpPr>
          <p:cNvPr id="82" name="Conector recto 8"/>
          <p:cNvCxnSpPr/>
          <p:nvPr/>
        </p:nvCxnSpPr>
        <p:spPr>
          <a:xfrm>
            <a:off x="6084168" y="4581128"/>
            <a:ext cx="1296144" cy="1656184"/>
          </a:xfrm>
          <a:prstGeom prst="line">
            <a:avLst/>
          </a:prstGeom>
          <a:ln w="9525" cmpd="sng">
            <a:solidFill>
              <a:schemeClr val="bg1">
                <a:lumMod val="75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86" name="Elipse 12"/>
          <p:cNvSpPr/>
          <p:nvPr/>
        </p:nvSpPr>
        <p:spPr>
          <a:xfrm>
            <a:off x="3779912" y="2564904"/>
            <a:ext cx="936104" cy="399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50" kern="1200" dirty="0" smtClean="0">
                <a:latin typeface="Arial"/>
                <a:cs typeface="Arial"/>
              </a:rPr>
              <a:t>Panamá</a:t>
            </a:r>
            <a:endParaRPr lang="es-ES" sz="1050" kern="1200" dirty="0">
              <a:latin typeface="Arial"/>
              <a:cs typeface="Arial"/>
            </a:endParaRPr>
          </a:p>
        </p:txBody>
      </p:sp>
      <p:graphicFrame>
        <p:nvGraphicFramePr>
          <p:cNvPr id="33" name="5 Tabla"/>
          <p:cNvGraphicFramePr>
            <a:graphicFrameLocks noGrp="1"/>
          </p:cNvGraphicFramePr>
          <p:nvPr>
            <p:extLst/>
          </p:nvPr>
        </p:nvGraphicFramePr>
        <p:xfrm>
          <a:off x="7308304" y="1052736"/>
          <a:ext cx="1512168" cy="5658147"/>
        </p:xfrm>
        <a:graphic>
          <a:graphicData uri="http://schemas.openxmlformats.org/drawingml/2006/table">
            <a:tbl>
              <a:tblPr firstRow="1" bandRow="1">
                <a:tableStyleId>{5C22544A-7EE6-4342-B048-85BDC9FD1C3A}</a:tableStyleId>
              </a:tblPr>
              <a:tblGrid>
                <a:gridCol w="1512168"/>
              </a:tblGrid>
              <a:tr h="2376264">
                <a:tc>
                  <a:txBody>
                    <a:bodyPr/>
                    <a:lstStyle/>
                    <a:p>
                      <a:r>
                        <a:rPr lang="es-ES" sz="1400" b="1" dirty="0" smtClean="0">
                          <a:solidFill>
                            <a:schemeClr val="bg1"/>
                          </a:solidFill>
                          <a:latin typeface="Arial" pitchFamily="34" charset="0"/>
                          <a:cs typeface="Arial" pitchFamily="34" charset="0"/>
                        </a:rPr>
                        <a:t>Ciudades CAF</a:t>
                      </a:r>
                    </a:p>
                    <a:p>
                      <a:endParaRPr lang="es-ES" sz="1400" b="1" dirty="0" smtClean="0">
                        <a:solidFill>
                          <a:schemeClr val="bg1"/>
                        </a:solidFill>
                        <a:latin typeface="Arial" pitchFamily="34" charset="0"/>
                        <a:cs typeface="Arial" pitchFamily="34" charset="0"/>
                      </a:endParaRPr>
                    </a:p>
                    <a:p>
                      <a:endParaRPr lang="es-ES" sz="1400" b="1" dirty="0" smtClean="0">
                        <a:solidFill>
                          <a:schemeClr val="bg1"/>
                        </a:solidFill>
                        <a:latin typeface="Arial" pitchFamily="34" charset="0"/>
                        <a:cs typeface="Arial" pitchFamily="34" charset="0"/>
                      </a:endParaRPr>
                    </a:p>
                    <a:p>
                      <a:endParaRPr lang="es-ES" sz="1400" b="1" dirty="0" smtClean="0">
                        <a:solidFill>
                          <a:schemeClr val="bg1"/>
                        </a:solidFill>
                        <a:latin typeface="Arial" pitchFamily="34" charset="0"/>
                        <a:cs typeface="Arial" pitchFamily="34" charset="0"/>
                      </a:endParaRPr>
                    </a:p>
                    <a:p>
                      <a:endParaRPr lang="es-ES" sz="1400" b="1" dirty="0" smtClean="0">
                        <a:solidFill>
                          <a:schemeClr val="bg1"/>
                        </a:solidFill>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R w="3175" cap="flat" cmpd="sng" algn="ctr">
                      <a:solidFill>
                        <a:srgbClr val="7F7F7F"/>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317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rgbClr val="1D3D57"/>
                    </a:solidFill>
                  </a:tcPr>
                </a:tc>
              </a:tr>
              <a:tr h="1872208">
                <a:tc>
                  <a:txBody>
                    <a:bodyPr/>
                    <a:lstStyle/>
                    <a:p>
                      <a:r>
                        <a:rPr lang="es-ES" sz="1400" b="1" dirty="0" smtClean="0">
                          <a:solidFill>
                            <a:srgbClr val="FFFFFF"/>
                          </a:solidFill>
                          <a:latin typeface="Arial" pitchFamily="34" charset="0"/>
                          <a:cs typeface="Arial" pitchFamily="34" charset="0"/>
                        </a:rPr>
                        <a:t>Ciudades con proyectos CAF </a:t>
                      </a:r>
                    </a:p>
                    <a:p>
                      <a:endParaRPr lang="es-VE" sz="1400" b="0" dirty="0">
                        <a:solidFill>
                          <a:srgbClr val="FFFFFF"/>
                        </a:solidFill>
                        <a:latin typeface="Arial"/>
                        <a:cs typeface="Arial"/>
                      </a:endParaRPr>
                    </a:p>
                  </a:txBody>
                  <a:tcPr>
                    <a:lnL w="12700" cap="flat" cmpd="sng" algn="ctr">
                      <a:solidFill>
                        <a:schemeClr val="bg1">
                          <a:lumMod val="65000"/>
                        </a:schemeClr>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solidFill>
                      <a:srgbClr val="2E7B97"/>
                    </a:solidFill>
                  </a:tcPr>
                </a:tc>
              </a:tr>
              <a:tr h="1409675">
                <a:tc>
                  <a:txBody>
                    <a:bodyPr/>
                    <a:lstStyle/>
                    <a:p>
                      <a:r>
                        <a:rPr lang="es-ES" sz="1400" b="1" dirty="0" smtClean="0">
                          <a:solidFill>
                            <a:srgbClr val="1D3D57"/>
                          </a:solidFill>
                          <a:latin typeface="Arial" pitchFamily="34" charset="0"/>
                          <a:cs typeface="Arial" pitchFamily="34" charset="0"/>
                        </a:rPr>
                        <a:t>Ciudades interesadas en trabajar con CAF</a:t>
                      </a:r>
                      <a:endParaRPr lang="es-VE" sz="1400" b="0" dirty="0">
                        <a:solidFill>
                          <a:srgbClr val="1D3D57"/>
                        </a:solidFill>
                        <a:latin typeface="Arial"/>
                        <a:cs typeface="Arial"/>
                      </a:endParaRPr>
                    </a:p>
                  </a:txBody>
                  <a:tcPr>
                    <a:lnL w="12700" cap="flat" cmpd="sng" algn="ctr">
                      <a:solidFill>
                        <a:schemeClr val="bg1">
                          <a:lumMod val="65000"/>
                        </a:schemeClr>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prstClr val="black">
                          <a:lumMod val="50000"/>
                          <a:lumOff val="50000"/>
                        </a:prst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5" name="Elipse 12"/>
          <p:cNvSpPr/>
          <p:nvPr/>
        </p:nvSpPr>
        <p:spPr>
          <a:xfrm>
            <a:off x="3491880" y="3756957"/>
            <a:ext cx="658966" cy="399650"/>
          </a:xfrm>
          <a:prstGeom prst="rect">
            <a:avLst/>
          </a:prstGeom>
          <a:ln>
            <a:prstDash val="dot"/>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200" kern="1200" dirty="0" smtClean="0">
                <a:latin typeface="Arial"/>
                <a:cs typeface="Arial"/>
              </a:rPr>
              <a:t>Bogotá</a:t>
            </a:r>
            <a:endParaRPr lang="es-ES" sz="1100" kern="1200" dirty="0">
              <a:latin typeface="Arial"/>
              <a:cs typeface="Arial"/>
            </a:endParaRPr>
          </a:p>
        </p:txBody>
      </p:sp>
      <p:sp>
        <p:nvSpPr>
          <p:cNvPr id="37" name="Elipse 12"/>
          <p:cNvSpPr/>
          <p:nvPr/>
        </p:nvSpPr>
        <p:spPr>
          <a:xfrm>
            <a:off x="3274225" y="2165255"/>
            <a:ext cx="658966" cy="399649"/>
          </a:xfrm>
          <a:prstGeom prst="rect">
            <a:avLst/>
          </a:prstGeom>
          <a:ln>
            <a:prstDash val="dot"/>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50" kern="1200" dirty="0" smtClean="0">
                <a:solidFill>
                  <a:srgbClr val="FFFFFF"/>
                </a:solidFill>
                <a:latin typeface="Arial"/>
                <a:cs typeface="Arial"/>
              </a:rPr>
              <a:t>Caracas</a:t>
            </a:r>
            <a:endParaRPr lang="es-ES" sz="1050" kern="1200" dirty="0">
              <a:solidFill>
                <a:srgbClr val="FFFFFF"/>
              </a:solidFill>
              <a:latin typeface="Arial"/>
              <a:cs typeface="Arial"/>
            </a:endParaRPr>
          </a:p>
        </p:txBody>
      </p:sp>
      <p:sp>
        <p:nvSpPr>
          <p:cNvPr id="38" name="Elipse 12"/>
          <p:cNvSpPr/>
          <p:nvPr/>
        </p:nvSpPr>
        <p:spPr>
          <a:xfrm>
            <a:off x="2464412" y="3461399"/>
            <a:ext cx="658966" cy="399649"/>
          </a:xfrm>
          <a:prstGeom prst="rect">
            <a:avLst/>
          </a:prstGeom>
          <a:ln>
            <a:prstDash val="dot"/>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50" dirty="0" smtClean="0">
                <a:solidFill>
                  <a:srgbClr val="FFFFFF"/>
                </a:solidFill>
                <a:latin typeface="Arial"/>
                <a:cs typeface="Arial"/>
              </a:rPr>
              <a:t>La Paz</a:t>
            </a:r>
            <a:endParaRPr lang="es-ES" sz="1050" kern="1200" dirty="0">
              <a:solidFill>
                <a:srgbClr val="FFFFFF"/>
              </a:solidFill>
              <a:latin typeface="Arial"/>
              <a:cs typeface="Arial"/>
            </a:endParaRPr>
          </a:p>
        </p:txBody>
      </p:sp>
      <p:sp>
        <p:nvSpPr>
          <p:cNvPr id="41" name="Elipse 12"/>
          <p:cNvSpPr/>
          <p:nvPr/>
        </p:nvSpPr>
        <p:spPr>
          <a:xfrm>
            <a:off x="4793132" y="4521506"/>
            <a:ext cx="658966" cy="399649"/>
          </a:xfrm>
          <a:prstGeom prst="rect">
            <a:avLst/>
          </a:prstGeom>
          <a:ln>
            <a:prstDash val="dot"/>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50" dirty="0" smtClean="0">
                <a:solidFill>
                  <a:srgbClr val="FFFFFF"/>
                </a:solidFill>
                <a:latin typeface="Arial"/>
                <a:cs typeface="Arial"/>
              </a:rPr>
              <a:t>Loja</a:t>
            </a:r>
            <a:endParaRPr lang="es-ES" sz="1050" kern="1200" dirty="0">
              <a:solidFill>
                <a:srgbClr val="FFFFFF"/>
              </a:solidFill>
              <a:latin typeface="Arial"/>
              <a:cs typeface="Arial"/>
            </a:endParaRPr>
          </a:p>
        </p:txBody>
      </p:sp>
      <p:sp>
        <p:nvSpPr>
          <p:cNvPr id="42" name="Elipse 12"/>
          <p:cNvSpPr/>
          <p:nvPr/>
        </p:nvSpPr>
        <p:spPr>
          <a:xfrm>
            <a:off x="2627784" y="2741319"/>
            <a:ext cx="658966" cy="399649"/>
          </a:xfrm>
          <a:prstGeom prst="rect">
            <a:avLst/>
          </a:prstGeom>
          <a:ln>
            <a:prstDash val="dot"/>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50" kern="1200" dirty="0" smtClean="0">
                <a:latin typeface="Arial"/>
                <a:cs typeface="Arial"/>
              </a:rPr>
              <a:t>Cuenca</a:t>
            </a:r>
            <a:endParaRPr lang="es-ES" sz="1050" kern="1200" dirty="0">
              <a:latin typeface="Arial"/>
              <a:cs typeface="Arial"/>
            </a:endParaRPr>
          </a:p>
        </p:txBody>
      </p:sp>
      <p:sp>
        <p:nvSpPr>
          <p:cNvPr id="43" name="Elipse 12"/>
          <p:cNvSpPr/>
          <p:nvPr/>
        </p:nvSpPr>
        <p:spPr>
          <a:xfrm>
            <a:off x="4211960" y="2129251"/>
            <a:ext cx="1072119" cy="399649"/>
          </a:xfrm>
          <a:prstGeom prst="rect">
            <a:avLst/>
          </a:prstGeom>
          <a:ln>
            <a:prstDash val="dot"/>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50" kern="1200" dirty="0" smtClean="0">
                <a:solidFill>
                  <a:schemeClr val="bg1"/>
                </a:solidFill>
                <a:latin typeface="Arial"/>
                <a:cs typeface="Arial"/>
              </a:rPr>
              <a:t>Santa Cruz</a:t>
            </a:r>
            <a:endParaRPr lang="es-ES" sz="1050" kern="1200" dirty="0">
              <a:solidFill>
                <a:schemeClr val="bg1"/>
              </a:solidFill>
              <a:latin typeface="Arial"/>
              <a:cs typeface="Arial"/>
            </a:endParaRPr>
          </a:p>
        </p:txBody>
      </p:sp>
      <p:sp>
        <p:nvSpPr>
          <p:cNvPr id="48" name="Elipse 12"/>
          <p:cNvSpPr/>
          <p:nvPr/>
        </p:nvSpPr>
        <p:spPr>
          <a:xfrm>
            <a:off x="5275015" y="3861206"/>
            <a:ext cx="658966" cy="399649"/>
          </a:xfrm>
          <a:prstGeom prst="rect">
            <a:avLst/>
          </a:prstGeom>
          <a:ln>
            <a:prstDash val="dot"/>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50" dirty="0" smtClean="0">
                <a:solidFill>
                  <a:srgbClr val="FFFFFF"/>
                </a:solidFill>
                <a:latin typeface="Arial"/>
                <a:cs typeface="Arial"/>
              </a:rPr>
              <a:t>Lima</a:t>
            </a:r>
            <a:endParaRPr lang="es-ES" sz="1050" kern="1200" dirty="0">
              <a:solidFill>
                <a:srgbClr val="FFFFFF"/>
              </a:solidFill>
              <a:latin typeface="Arial"/>
              <a:cs typeface="Arial"/>
            </a:endParaRPr>
          </a:p>
        </p:txBody>
      </p:sp>
      <p:sp>
        <p:nvSpPr>
          <p:cNvPr id="49" name="Elipse 12"/>
          <p:cNvSpPr/>
          <p:nvPr/>
        </p:nvSpPr>
        <p:spPr>
          <a:xfrm>
            <a:off x="5764686" y="3073468"/>
            <a:ext cx="782980" cy="399649"/>
          </a:xfrm>
          <a:prstGeom prst="rect">
            <a:avLst/>
          </a:prstGeom>
          <a:ln>
            <a:prstDash val="dot"/>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50" kern="1200" dirty="0" smtClean="0">
                <a:solidFill>
                  <a:srgbClr val="1D3D57"/>
                </a:solidFill>
                <a:latin typeface="Arial"/>
                <a:cs typeface="Arial"/>
              </a:rPr>
              <a:t>Manaos</a:t>
            </a:r>
            <a:endParaRPr lang="es-ES" sz="1050" kern="1200" dirty="0">
              <a:solidFill>
                <a:srgbClr val="1D3D57"/>
              </a:solidFill>
              <a:latin typeface="Arial"/>
              <a:cs typeface="Arial"/>
            </a:endParaRPr>
          </a:p>
        </p:txBody>
      </p:sp>
      <p:sp>
        <p:nvSpPr>
          <p:cNvPr id="50" name="Elipse 12"/>
          <p:cNvSpPr/>
          <p:nvPr/>
        </p:nvSpPr>
        <p:spPr>
          <a:xfrm>
            <a:off x="3856474" y="1494625"/>
            <a:ext cx="782980" cy="399649"/>
          </a:xfrm>
          <a:prstGeom prst="rect">
            <a:avLst/>
          </a:prstGeom>
          <a:ln>
            <a:prstDash val="dot"/>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50" kern="1200" dirty="0" smtClean="0">
                <a:solidFill>
                  <a:srgbClr val="1D3D57"/>
                </a:solidFill>
                <a:latin typeface="Arial"/>
                <a:cs typeface="Arial"/>
              </a:rPr>
              <a:t>Asunción</a:t>
            </a:r>
            <a:endParaRPr lang="es-ES" sz="1050" kern="1200" dirty="0">
              <a:solidFill>
                <a:srgbClr val="1D3D57"/>
              </a:solidFill>
              <a:latin typeface="Arial"/>
              <a:cs typeface="Arial"/>
            </a:endParaRPr>
          </a:p>
        </p:txBody>
      </p:sp>
      <p:sp>
        <p:nvSpPr>
          <p:cNvPr id="51" name="Elipse 12"/>
          <p:cNvSpPr/>
          <p:nvPr/>
        </p:nvSpPr>
        <p:spPr>
          <a:xfrm>
            <a:off x="2236294" y="2286691"/>
            <a:ext cx="782980" cy="399649"/>
          </a:xfrm>
          <a:prstGeom prst="rect">
            <a:avLst/>
          </a:prstGeom>
          <a:ln>
            <a:prstDash val="dot"/>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50" kern="1200" dirty="0" smtClean="0">
                <a:solidFill>
                  <a:srgbClr val="1D3D57"/>
                </a:solidFill>
                <a:latin typeface="Arial"/>
                <a:cs typeface="Arial"/>
              </a:rPr>
              <a:t>Montería</a:t>
            </a:r>
            <a:endParaRPr lang="es-ES" sz="1050" kern="1200" dirty="0">
              <a:solidFill>
                <a:srgbClr val="1D3D57"/>
              </a:solidFill>
              <a:latin typeface="Arial"/>
              <a:cs typeface="Arial"/>
            </a:endParaRPr>
          </a:p>
        </p:txBody>
      </p:sp>
      <p:sp>
        <p:nvSpPr>
          <p:cNvPr id="53" name="Elipse 12"/>
          <p:cNvSpPr/>
          <p:nvPr/>
        </p:nvSpPr>
        <p:spPr>
          <a:xfrm>
            <a:off x="1907704" y="3861048"/>
            <a:ext cx="782980" cy="399649"/>
          </a:xfrm>
          <a:prstGeom prst="rect">
            <a:avLst/>
          </a:prstGeom>
          <a:ln>
            <a:prstDash val="dot"/>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50" kern="1200" dirty="0" smtClean="0">
                <a:solidFill>
                  <a:srgbClr val="1D3D57"/>
                </a:solidFill>
                <a:latin typeface="Arial"/>
                <a:cs typeface="Arial"/>
              </a:rPr>
              <a:t>Sao </a:t>
            </a:r>
          </a:p>
          <a:p>
            <a:pPr lvl="0" algn="ctr" defTabSz="444500">
              <a:lnSpc>
                <a:spcPct val="90000"/>
              </a:lnSpc>
              <a:spcBef>
                <a:spcPct val="0"/>
              </a:spcBef>
              <a:spcAft>
                <a:spcPct val="35000"/>
              </a:spcAft>
            </a:pPr>
            <a:r>
              <a:rPr lang="es-ES" sz="1050" kern="1200" dirty="0" smtClean="0">
                <a:solidFill>
                  <a:srgbClr val="1D3D57"/>
                </a:solidFill>
                <a:latin typeface="Arial"/>
                <a:cs typeface="Arial"/>
              </a:rPr>
              <a:t>Paulo</a:t>
            </a:r>
            <a:endParaRPr lang="es-ES" sz="1050" kern="1200" dirty="0">
              <a:solidFill>
                <a:srgbClr val="1D3D57"/>
              </a:solidFill>
              <a:latin typeface="Arial"/>
              <a:cs typeface="Arial"/>
            </a:endParaRPr>
          </a:p>
        </p:txBody>
      </p:sp>
      <p:cxnSp>
        <p:nvCxnSpPr>
          <p:cNvPr id="81" name="Conector recto 8"/>
          <p:cNvCxnSpPr/>
          <p:nvPr/>
        </p:nvCxnSpPr>
        <p:spPr>
          <a:xfrm>
            <a:off x="5508104" y="3645024"/>
            <a:ext cx="1872208" cy="504056"/>
          </a:xfrm>
          <a:prstGeom prst="line">
            <a:avLst/>
          </a:prstGeom>
          <a:ln w="9525" cmpd="sng">
            <a:solidFill>
              <a:schemeClr val="bg1">
                <a:lumMod val="75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80" name="Conector recto 8"/>
          <p:cNvCxnSpPr/>
          <p:nvPr/>
        </p:nvCxnSpPr>
        <p:spPr>
          <a:xfrm flipV="1">
            <a:off x="4932040" y="1772816"/>
            <a:ext cx="2448272" cy="1512168"/>
          </a:xfrm>
          <a:prstGeom prst="line">
            <a:avLst/>
          </a:prstGeom>
          <a:ln w="9525" cmpd="sng">
            <a:solidFill>
              <a:schemeClr val="bg1">
                <a:lumMod val="75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45" name="34 CuadroTexto"/>
          <p:cNvSpPr txBox="1"/>
          <p:nvPr/>
        </p:nvSpPr>
        <p:spPr>
          <a:xfrm>
            <a:off x="79040" y="5715"/>
            <a:ext cx="8575104" cy="830997"/>
          </a:xfrm>
          <a:prstGeom prst="rect">
            <a:avLst/>
          </a:prstGeom>
          <a:solidFill>
            <a:schemeClr val="bg1"/>
          </a:solidFill>
        </p:spPr>
        <p:txBody>
          <a:bodyPr wrap="square" rtlCol="0">
            <a:spAutoFit/>
          </a:bodyPr>
          <a:lstStyle/>
          <a:p>
            <a:pPr fontAlgn="base">
              <a:spcBef>
                <a:spcPct val="0"/>
              </a:spcBef>
              <a:spcAft>
                <a:spcPct val="0"/>
              </a:spcAft>
            </a:pPr>
            <a:r>
              <a:rPr lang="es-VE" sz="2400" b="1" dirty="0">
                <a:solidFill>
                  <a:srgbClr val="92D400"/>
                </a:solidFill>
              </a:rPr>
              <a:t>…</a:t>
            </a:r>
            <a:r>
              <a:rPr lang="es-VE" sz="2400" b="1" dirty="0">
                <a:solidFill>
                  <a:srgbClr val="92D400"/>
                </a:solidFill>
              </a:rPr>
              <a:t> </a:t>
            </a:r>
            <a:r>
              <a:rPr lang="es-VE" sz="2400" b="1" dirty="0">
                <a:solidFill>
                  <a:srgbClr val="92D400"/>
                </a:solidFill>
              </a:rPr>
              <a:t>nuestro Programa sirve como un contenedor de integración regional local efectiva </a:t>
            </a:r>
            <a:endParaRPr lang="es-VE" sz="2400" b="1" dirty="0">
              <a:solidFill>
                <a:srgbClr val="92D400"/>
              </a:solidFill>
            </a:endParaRPr>
          </a:p>
        </p:txBody>
      </p:sp>
    </p:spTree>
    <p:extLst>
      <p:ext uri="{BB962C8B-B14F-4D97-AF65-F5344CB8AC3E}">
        <p14:creationId xmlns:p14="http://schemas.microsoft.com/office/powerpoint/2010/main" val="1890668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15058" y="691495"/>
            <a:ext cx="6238143" cy="527707"/>
          </a:xfrm>
        </p:spPr>
        <p:txBody>
          <a:bodyPr>
            <a:normAutofit fontScale="77500" lnSpcReduction="20000"/>
          </a:bodyPr>
          <a:lstStyle/>
          <a:p>
            <a:r>
              <a:rPr lang="en-US" sz="2400" dirty="0" smtClean="0"/>
              <a:t>MEDELLÍN, COLOMBIA</a:t>
            </a:r>
          </a:p>
          <a:p>
            <a:r>
              <a:rPr lang="en-US" sz="1800" b="0" dirty="0">
                <a:solidFill>
                  <a:schemeClr val="tx2"/>
                </a:solidFill>
              </a:rPr>
              <a:t>De </a:t>
            </a:r>
            <a:r>
              <a:rPr lang="en-US" sz="1800" b="0" dirty="0" err="1">
                <a:solidFill>
                  <a:schemeClr val="tx2"/>
                </a:solidFill>
              </a:rPr>
              <a:t>subutilización</a:t>
            </a:r>
            <a:r>
              <a:rPr lang="en-US" sz="1800" b="0" dirty="0">
                <a:solidFill>
                  <a:schemeClr val="tx2"/>
                </a:solidFill>
              </a:rPr>
              <a:t> del </a:t>
            </a:r>
            <a:r>
              <a:rPr lang="en-US" sz="1800" b="0" dirty="0" err="1">
                <a:solidFill>
                  <a:schemeClr val="tx2"/>
                </a:solidFill>
              </a:rPr>
              <a:t>suelo</a:t>
            </a:r>
            <a:r>
              <a:rPr lang="en-US" sz="1800" b="0" dirty="0">
                <a:solidFill>
                  <a:schemeClr val="tx2"/>
                </a:solidFill>
              </a:rPr>
              <a:t> a </a:t>
            </a:r>
            <a:r>
              <a:rPr lang="en-US" sz="1800" b="0" dirty="0" err="1">
                <a:solidFill>
                  <a:schemeClr val="tx2"/>
                </a:solidFill>
              </a:rPr>
              <a:t>regeneración</a:t>
            </a:r>
            <a:r>
              <a:rPr lang="en-US" sz="1800" b="0" dirty="0">
                <a:solidFill>
                  <a:schemeClr val="tx2"/>
                </a:solidFill>
              </a:rPr>
              <a:t> </a:t>
            </a:r>
            <a:r>
              <a:rPr lang="en-US" sz="1800" b="0" dirty="0" err="1">
                <a:solidFill>
                  <a:schemeClr val="tx2"/>
                </a:solidFill>
              </a:rPr>
              <a:t>urbana</a:t>
            </a:r>
            <a:endParaRPr lang="en-US" sz="1800" b="0" dirty="0">
              <a:solidFill>
                <a:schemeClr val="tx2"/>
              </a:solidFill>
            </a:endParaRPr>
          </a:p>
        </p:txBody>
      </p:sp>
      <p:sp>
        <p:nvSpPr>
          <p:cNvPr id="8" name="Slide Number Placeholder 7"/>
          <p:cNvSpPr>
            <a:spLocks noGrp="1"/>
          </p:cNvSpPr>
          <p:nvPr>
            <p:ph type="sldNum" sz="quarter" idx="4"/>
          </p:nvPr>
        </p:nvSpPr>
        <p:spPr/>
        <p:txBody>
          <a:bodyPr/>
          <a:lstStyle/>
          <a:p>
            <a:fld id="{453AC8D9-5DB8-AE44-8400-AAEE67D4D747}" type="slidenum">
              <a:rPr lang="en-US" smtClean="0"/>
              <a:pPr/>
              <a:t>18</a:t>
            </a:fld>
            <a:endParaRPr lang="en-US" dirty="0"/>
          </a:p>
        </p:txBody>
      </p:sp>
      <p:sp>
        <p:nvSpPr>
          <p:cNvPr id="4" name="3 Rectángulo"/>
          <p:cNvSpPr/>
          <p:nvPr/>
        </p:nvSpPr>
        <p:spPr>
          <a:xfrm>
            <a:off x="95321" y="1672765"/>
            <a:ext cx="4276724" cy="646331"/>
          </a:xfrm>
          <a:prstGeom prst="rect">
            <a:avLst/>
          </a:prstGeom>
        </p:spPr>
        <p:txBody>
          <a:bodyPr wrap="square">
            <a:spAutoFit/>
          </a:bodyPr>
          <a:lstStyle/>
          <a:p>
            <a:pPr>
              <a:lnSpc>
                <a:spcPct val="90000"/>
              </a:lnSpc>
              <a:spcBef>
                <a:spcPct val="20000"/>
              </a:spcBef>
            </a:pPr>
            <a:r>
              <a:rPr lang="es-VE" b="1" dirty="0" smtClean="0">
                <a:solidFill>
                  <a:schemeClr val="tx2"/>
                </a:solidFill>
                <a:cs typeface="Arial"/>
              </a:rPr>
              <a:t>Objetivo:</a:t>
            </a:r>
            <a:r>
              <a:rPr lang="es-VE" dirty="0" smtClean="0">
                <a:solidFill>
                  <a:schemeClr val="tx2"/>
                </a:solidFill>
                <a:cs typeface="Arial"/>
              </a:rPr>
              <a:t> </a:t>
            </a:r>
          </a:p>
          <a:p>
            <a:pPr>
              <a:lnSpc>
                <a:spcPct val="90000"/>
              </a:lnSpc>
              <a:spcBef>
                <a:spcPct val="20000"/>
              </a:spcBef>
            </a:pPr>
            <a:r>
              <a:rPr lang="es-VE" dirty="0" smtClean="0">
                <a:solidFill>
                  <a:srgbClr val="4AAA42"/>
                </a:solidFill>
              </a:rPr>
              <a:t>Transformación del sistema urbano</a:t>
            </a:r>
            <a:endParaRPr lang="es-VE" dirty="0">
              <a:solidFill>
                <a:srgbClr val="4AAA42"/>
              </a:solidFill>
              <a:cs typeface="Arial"/>
            </a:endParaRPr>
          </a:p>
        </p:txBody>
      </p:sp>
      <p:sp>
        <p:nvSpPr>
          <p:cNvPr id="18" name="17 Rectángulo"/>
          <p:cNvSpPr/>
          <p:nvPr/>
        </p:nvSpPr>
        <p:spPr>
          <a:xfrm>
            <a:off x="4372045" y="1771603"/>
            <a:ext cx="4552880" cy="2169825"/>
          </a:xfrm>
          <a:prstGeom prst="rect">
            <a:avLst/>
          </a:prstGeom>
        </p:spPr>
        <p:txBody>
          <a:bodyPr wrap="square">
            <a:spAutoFit/>
          </a:bodyPr>
          <a:lstStyle/>
          <a:p>
            <a:pPr>
              <a:lnSpc>
                <a:spcPct val="90000"/>
              </a:lnSpc>
              <a:spcBef>
                <a:spcPct val="20000"/>
              </a:spcBef>
            </a:pPr>
            <a:r>
              <a:rPr lang="es-VE" b="1" dirty="0" smtClean="0">
                <a:solidFill>
                  <a:schemeClr val="tx2"/>
                </a:solidFill>
                <a:cs typeface="Arial"/>
              </a:rPr>
              <a:t>Componentes:</a:t>
            </a:r>
          </a:p>
          <a:p>
            <a:pPr>
              <a:lnSpc>
                <a:spcPct val="90000"/>
              </a:lnSpc>
              <a:spcBef>
                <a:spcPct val="20000"/>
              </a:spcBef>
            </a:pPr>
            <a:endParaRPr lang="es-VE" dirty="0" smtClean="0">
              <a:solidFill>
                <a:schemeClr val="tx2"/>
              </a:solidFill>
              <a:cs typeface="Arial"/>
            </a:endParaRPr>
          </a:p>
          <a:p>
            <a:pPr marL="285750" indent="-285750">
              <a:lnSpc>
                <a:spcPct val="90000"/>
              </a:lnSpc>
              <a:spcBef>
                <a:spcPct val="20000"/>
              </a:spcBef>
              <a:buFont typeface="Arial" pitchFamily="34" charset="0"/>
              <a:buChar char="•"/>
            </a:pPr>
            <a:r>
              <a:rPr lang="es-VE" dirty="0" smtClean="0">
                <a:solidFill>
                  <a:srgbClr val="4AAA42"/>
                </a:solidFill>
                <a:cs typeface="Arial"/>
              </a:rPr>
              <a:t>Transporte sostenible </a:t>
            </a:r>
          </a:p>
          <a:p>
            <a:pPr marL="285750" indent="-285750">
              <a:lnSpc>
                <a:spcPct val="90000"/>
              </a:lnSpc>
              <a:spcBef>
                <a:spcPct val="20000"/>
              </a:spcBef>
              <a:buFont typeface="Arial" pitchFamily="34" charset="0"/>
              <a:buChar char="•"/>
            </a:pPr>
            <a:r>
              <a:rPr lang="es-VE" dirty="0" smtClean="0">
                <a:solidFill>
                  <a:schemeClr val="tx2"/>
                </a:solidFill>
                <a:cs typeface="Arial"/>
              </a:rPr>
              <a:t>Infraestructura </a:t>
            </a:r>
            <a:r>
              <a:rPr lang="es-VE" dirty="0">
                <a:solidFill>
                  <a:schemeClr val="tx2"/>
                </a:solidFill>
                <a:cs typeface="Arial"/>
              </a:rPr>
              <a:t>educativa</a:t>
            </a:r>
          </a:p>
          <a:p>
            <a:pPr marL="285750" indent="-285750">
              <a:lnSpc>
                <a:spcPct val="90000"/>
              </a:lnSpc>
              <a:spcBef>
                <a:spcPct val="20000"/>
              </a:spcBef>
              <a:buFont typeface="Arial" pitchFamily="34" charset="0"/>
              <a:buChar char="•"/>
            </a:pPr>
            <a:r>
              <a:rPr lang="es-VE" dirty="0" smtClean="0">
                <a:solidFill>
                  <a:srgbClr val="4AAA42"/>
                </a:solidFill>
                <a:cs typeface="Arial"/>
              </a:rPr>
              <a:t>Jardines , zonas verdes y espacios públicos</a:t>
            </a:r>
          </a:p>
          <a:p>
            <a:pPr marL="285750" indent="-285750">
              <a:lnSpc>
                <a:spcPct val="90000"/>
              </a:lnSpc>
              <a:spcBef>
                <a:spcPct val="20000"/>
              </a:spcBef>
              <a:buFont typeface="Arial" pitchFamily="34" charset="0"/>
              <a:buChar char="•"/>
            </a:pPr>
            <a:r>
              <a:rPr lang="es-VE" dirty="0" smtClean="0">
                <a:solidFill>
                  <a:schemeClr val="tx2"/>
                </a:solidFill>
                <a:cs typeface="Arial"/>
              </a:rPr>
              <a:t>Regeneración del río conductor </a:t>
            </a:r>
          </a:p>
          <a:p>
            <a:pPr marL="285750" indent="-285750">
              <a:lnSpc>
                <a:spcPct val="90000"/>
              </a:lnSpc>
              <a:spcBef>
                <a:spcPct val="20000"/>
              </a:spcBef>
              <a:buFont typeface="Wingdings" pitchFamily="2" charset="2"/>
              <a:buChar char="§"/>
            </a:pPr>
            <a:endParaRPr lang="es-VE" dirty="0" smtClean="0">
              <a:solidFill>
                <a:schemeClr val="tx2"/>
              </a:solidFill>
              <a:cs typeface="Arial"/>
            </a:endParaRPr>
          </a:p>
        </p:txBody>
      </p:sp>
      <p:pic>
        <p:nvPicPr>
          <p:cNvPr id="11" name="10 Imagen" descr="transporte_color.png"/>
          <p:cNvPicPr>
            <a:picLocks noChangeAspect="1"/>
          </p:cNvPicPr>
          <p:nvPr/>
        </p:nvPicPr>
        <p:blipFill>
          <a:blip r:embed="rId3"/>
          <a:stretch>
            <a:fillRect/>
          </a:stretch>
        </p:blipFill>
        <p:spPr>
          <a:xfrm>
            <a:off x="6801556" y="691493"/>
            <a:ext cx="596763" cy="795684"/>
          </a:xfrm>
          <a:prstGeom prst="rect">
            <a:avLst/>
          </a:prstGeom>
        </p:spPr>
      </p:pic>
      <p:pic>
        <p:nvPicPr>
          <p:cNvPr id="13" name="12 Imagen" descr="equipamiento_educativo_color.png"/>
          <p:cNvPicPr>
            <a:picLocks noChangeAspect="1"/>
          </p:cNvPicPr>
          <p:nvPr/>
        </p:nvPicPr>
        <p:blipFill>
          <a:blip r:embed="rId4"/>
          <a:stretch>
            <a:fillRect/>
          </a:stretch>
        </p:blipFill>
        <p:spPr>
          <a:xfrm>
            <a:off x="7496970" y="691495"/>
            <a:ext cx="596763" cy="795684"/>
          </a:xfrm>
          <a:prstGeom prst="rect">
            <a:avLst/>
          </a:prstGeom>
        </p:spPr>
      </p:pic>
      <p:pic>
        <p:nvPicPr>
          <p:cNvPr id="14" name="13 Imagen" descr="derechos_suelo.png"/>
          <p:cNvPicPr>
            <a:picLocks noChangeAspect="1"/>
          </p:cNvPicPr>
          <p:nvPr/>
        </p:nvPicPr>
        <p:blipFill>
          <a:blip r:embed="rId5"/>
          <a:stretch>
            <a:fillRect/>
          </a:stretch>
        </p:blipFill>
        <p:spPr>
          <a:xfrm>
            <a:off x="8174131" y="691494"/>
            <a:ext cx="596763" cy="795684"/>
          </a:xfrm>
          <a:prstGeom prst="rect">
            <a:avLst/>
          </a:prstGeom>
        </p:spPr>
      </p:pic>
      <p:sp>
        <p:nvSpPr>
          <p:cNvPr id="19" name="18 CuadroTexto"/>
          <p:cNvSpPr txBox="1"/>
          <p:nvPr/>
        </p:nvSpPr>
        <p:spPr>
          <a:xfrm>
            <a:off x="4080896" y="5420293"/>
            <a:ext cx="1661045" cy="369332"/>
          </a:xfrm>
          <a:prstGeom prst="rect">
            <a:avLst/>
          </a:prstGeom>
          <a:solidFill>
            <a:schemeClr val="bg1">
              <a:lumMod val="75000"/>
            </a:schemeClr>
          </a:solidFill>
        </p:spPr>
        <p:txBody>
          <a:bodyPr wrap="square" rtlCol="0">
            <a:spAutoFit/>
          </a:bodyPr>
          <a:lstStyle/>
          <a:p>
            <a:pPr algn="ctr"/>
            <a:r>
              <a:rPr lang="es-AR" b="1" dirty="0" smtClean="0">
                <a:solidFill>
                  <a:schemeClr val="bg1"/>
                </a:solidFill>
              </a:rPr>
              <a:t>2,18 millones</a:t>
            </a:r>
            <a:endParaRPr lang="es-AR" b="1" dirty="0">
              <a:solidFill>
                <a:schemeClr val="bg1"/>
              </a:solidFill>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3940" y="4664702"/>
            <a:ext cx="555829" cy="755590"/>
          </a:xfrm>
          <a:prstGeom prst="rect">
            <a:avLst/>
          </a:prstGeom>
          <a:solidFill>
            <a:schemeClr val="accent1">
              <a:alpha val="26000"/>
            </a:schemeClr>
          </a:solidFill>
          <a:ln>
            <a:noFill/>
          </a:ln>
        </p:spPr>
      </p:pic>
      <p:pic>
        <p:nvPicPr>
          <p:cNvPr id="1029" name="Picture 5" descr="http://findicons.com/files/icons/2770/ios_7_icons/128/surface.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3252" y="4664702"/>
            <a:ext cx="558302" cy="744404"/>
          </a:xfrm>
          <a:prstGeom prst="rect">
            <a:avLst/>
          </a:prstGeom>
          <a:noFill/>
          <a:extLst>
            <a:ext uri="{909E8E84-426E-40DD-AFC4-6F175D3DCCD1}">
              <a14:hiddenFill xmlns:a14="http://schemas.microsoft.com/office/drawing/2010/main">
                <a:solidFill>
                  <a:srgbClr val="FFFFFF"/>
                </a:solidFill>
              </a14:hiddenFill>
            </a:ext>
          </a:extLst>
        </p:spPr>
      </p:pic>
      <p:sp>
        <p:nvSpPr>
          <p:cNvPr id="22" name="21 CuadroTexto"/>
          <p:cNvSpPr txBox="1"/>
          <p:nvPr/>
        </p:nvSpPr>
        <p:spPr>
          <a:xfrm>
            <a:off x="5802054" y="5409105"/>
            <a:ext cx="1297881" cy="369332"/>
          </a:xfrm>
          <a:prstGeom prst="rect">
            <a:avLst/>
          </a:prstGeom>
          <a:solidFill>
            <a:schemeClr val="bg1">
              <a:lumMod val="75000"/>
            </a:schemeClr>
          </a:solidFill>
        </p:spPr>
        <p:txBody>
          <a:bodyPr wrap="square" rtlCol="0">
            <a:spAutoFit/>
          </a:bodyPr>
          <a:lstStyle/>
          <a:p>
            <a:pPr algn="ctr"/>
            <a:r>
              <a:rPr lang="es-AR" b="1" dirty="0" smtClean="0">
                <a:solidFill>
                  <a:schemeClr val="bg1"/>
                </a:solidFill>
              </a:rPr>
              <a:t>380,6 km2</a:t>
            </a:r>
            <a:endParaRPr lang="es-AR" b="1" dirty="0">
              <a:solidFill>
                <a:schemeClr val="bg1"/>
              </a:solidFill>
            </a:endParaRPr>
          </a:p>
        </p:txBody>
      </p:sp>
      <p:pic>
        <p:nvPicPr>
          <p:cNvPr id="1033" name="Picture 9" descr="C:\Users\MHERRERO\Pictures\IconDensity.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2321" y="4664702"/>
            <a:ext cx="588004" cy="769307"/>
          </a:xfrm>
          <a:prstGeom prst="rect">
            <a:avLst/>
          </a:prstGeom>
          <a:noFill/>
          <a:extLst>
            <a:ext uri="{909E8E84-426E-40DD-AFC4-6F175D3DCCD1}">
              <a14:hiddenFill xmlns:a14="http://schemas.microsoft.com/office/drawing/2010/main">
                <a:solidFill>
                  <a:srgbClr val="FFFFFF"/>
                </a:solidFill>
              </a14:hiddenFill>
            </a:ext>
          </a:extLst>
        </p:spPr>
      </p:pic>
      <p:sp>
        <p:nvSpPr>
          <p:cNvPr id="27" name="26 CuadroTexto"/>
          <p:cNvSpPr txBox="1"/>
          <p:nvPr/>
        </p:nvSpPr>
        <p:spPr>
          <a:xfrm>
            <a:off x="7153517" y="5420293"/>
            <a:ext cx="1771411" cy="369332"/>
          </a:xfrm>
          <a:prstGeom prst="rect">
            <a:avLst/>
          </a:prstGeom>
          <a:solidFill>
            <a:schemeClr val="bg1">
              <a:lumMod val="75000"/>
            </a:schemeClr>
          </a:solidFill>
        </p:spPr>
        <p:txBody>
          <a:bodyPr wrap="square" rtlCol="0">
            <a:spAutoFit/>
          </a:bodyPr>
          <a:lstStyle/>
          <a:p>
            <a:pPr algn="ctr"/>
            <a:r>
              <a:rPr lang="es-AR" b="1" dirty="0" smtClean="0">
                <a:solidFill>
                  <a:schemeClr val="bg1"/>
                </a:solidFill>
              </a:rPr>
              <a:t>7513 hab/km2</a:t>
            </a:r>
            <a:endParaRPr lang="es-AR" b="1" dirty="0">
              <a:solidFill>
                <a:schemeClr val="bg1"/>
              </a:solidFill>
            </a:endParaRPr>
          </a:p>
        </p:txBody>
      </p:sp>
      <p:pic>
        <p:nvPicPr>
          <p:cNvPr id="3" name="Picture 2" descr="http://www.apapachogallery.com/wp-content/uploads/2015/08/Medellin.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3528" y="2435953"/>
            <a:ext cx="3384376" cy="311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474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15058" y="678796"/>
            <a:ext cx="6238143" cy="527707"/>
          </a:xfrm>
        </p:spPr>
        <p:txBody>
          <a:bodyPr>
            <a:normAutofit fontScale="77500" lnSpcReduction="20000"/>
          </a:bodyPr>
          <a:lstStyle/>
          <a:p>
            <a:r>
              <a:rPr lang="en-US" sz="2400" dirty="0" smtClean="0"/>
              <a:t>MANAOS, BRASIL</a:t>
            </a:r>
          </a:p>
          <a:p>
            <a:r>
              <a:rPr lang="en-US" sz="1800" b="0" dirty="0" smtClean="0"/>
              <a:t>De </a:t>
            </a:r>
            <a:r>
              <a:rPr lang="en-US" sz="1800" b="0" dirty="0" err="1" smtClean="0"/>
              <a:t>suelo</a:t>
            </a:r>
            <a:r>
              <a:rPr lang="en-US" sz="1800" b="0" dirty="0" smtClean="0"/>
              <a:t> </a:t>
            </a:r>
            <a:r>
              <a:rPr lang="en-US" sz="1800" b="0" dirty="0" err="1" smtClean="0"/>
              <a:t>subutilizado</a:t>
            </a:r>
            <a:r>
              <a:rPr lang="en-US" sz="1800" b="0" dirty="0" smtClean="0"/>
              <a:t> a </a:t>
            </a:r>
            <a:r>
              <a:rPr lang="en-US" sz="1800" b="0" dirty="0" err="1" smtClean="0"/>
              <a:t>regeneración</a:t>
            </a:r>
            <a:r>
              <a:rPr lang="en-US" sz="1800" b="0" dirty="0" smtClean="0"/>
              <a:t> </a:t>
            </a:r>
            <a:r>
              <a:rPr lang="en-US" sz="1800" b="0" dirty="0" err="1" smtClean="0"/>
              <a:t>urbana</a:t>
            </a:r>
            <a:endParaRPr lang="en-US" sz="1800" b="0" dirty="0"/>
          </a:p>
        </p:txBody>
      </p:sp>
      <p:sp>
        <p:nvSpPr>
          <p:cNvPr id="8" name="Slide Number Placeholder 7"/>
          <p:cNvSpPr>
            <a:spLocks noGrp="1"/>
          </p:cNvSpPr>
          <p:nvPr>
            <p:ph type="sldNum" sz="quarter" idx="4"/>
          </p:nvPr>
        </p:nvSpPr>
        <p:spPr/>
        <p:txBody>
          <a:bodyPr/>
          <a:lstStyle/>
          <a:p>
            <a:fld id="{453AC8D9-5DB8-AE44-8400-AAEE67D4D747}" type="slidenum">
              <a:rPr lang="en-US" smtClean="0"/>
              <a:pPr/>
              <a:t>19</a:t>
            </a:fld>
            <a:endParaRPr lang="en-US" dirty="0"/>
          </a:p>
        </p:txBody>
      </p:sp>
      <p:sp>
        <p:nvSpPr>
          <p:cNvPr id="3" name="2 Rectángulo"/>
          <p:cNvSpPr/>
          <p:nvPr/>
        </p:nvSpPr>
        <p:spPr>
          <a:xfrm>
            <a:off x="104775" y="1650748"/>
            <a:ext cx="4362450" cy="646331"/>
          </a:xfrm>
          <a:prstGeom prst="rect">
            <a:avLst/>
          </a:prstGeom>
        </p:spPr>
        <p:txBody>
          <a:bodyPr wrap="square">
            <a:spAutoFit/>
          </a:bodyPr>
          <a:lstStyle/>
          <a:p>
            <a:pPr marL="0" indent="0" algn="just">
              <a:spcBef>
                <a:spcPts val="0"/>
              </a:spcBef>
              <a:buNone/>
            </a:pPr>
            <a:r>
              <a:rPr lang="es-VE" b="1" dirty="0">
                <a:solidFill>
                  <a:schemeClr val="tx2"/>
                </a:solidFill>
                <a:cs typeface="Arial"/>
              </a:rPr>
              <a:t>Objetivo:</a:t>
            </a:r>
            <a:r>
              <a:rPr lang="es-VE" dirty="0">
                <a:solidFill>
                  <a:schemeClr val="tx2"/>
                </a:solidFill>
                <a:cs typeface="Arial"/>
              </a:rPr>
              <a:t> </a:t>
            </a:r>
            <a:endParaRPr lang="es-VE" dirty="0" smtClean="0">
              <a:solidFill>
                <a:schemeClr val="tx2"/>
              </a:solidFill>
              <a:cs typeface="Arial"/>
            </a:endParaRPr>
          </a:p>
          <a:p>
            <a:pPr marL="0" indent="0" algn="just">
              <a:spcBef>
                <a:spcPts val="0"/>
              </a:spcBef>
              <a:buNone/>
            </a:pPr>
            <a:r>
              <a:rPr lang="es-VE" dirty="0" smtClean="0">
                <a:solidFill>
                  <a:srgbClr val="4AAA42"/>
                </a:solidFill>
                <a:cs typeface="Arial"/>
              </a:rPr>
              <a:t>Recuperación de espacios urbanos</a:t>
            </a:r>
            <a:endParaRPr lang="pt-BR" b="1" dirty="0">
              <a:ln w="6350">
                <a:noFill/>
              </a:ln>
              <a:solidFill>
                <a:srgbClr val="4AAA42"/>
              </a:solidFill>
              <a:latin typeface="Verdana" pitchFamily="34" charset="0"/>
              <a:ea typeface="Verdana" pitchFamily="34" charset="0"/>
              <a:cs typeface="Verdana" pitchFamily="34" charset="0"/>
            </a:endParaRPr>
          </a:p>
        </p:txBody>
      </p:sp>
      <p:sp>
        <p:nvSpPr>
          <p:cNvPr id="11" name="10 Rectángulo"/>
          <p:cNvSpPr/>
          <p:nvPr/>
        </p:nvSpPr>
        <p:spPr>
          <a:xfrm>
            <a:off x="219296" y="2745983"/>
            <a:ext cx="3771900" cy="3143896"/>
          </a:xfrm>
          <a:prstGeom prst="rect">
            <a:avLst/>
          </a:prstGeom>
          <a:blipFill rotWithShape="0">
            <a:blip r:embed="rId3">
              <a:lum bright="5000" contrast="30000"/>
            </a:blip>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6" name="15 Rectángulo"/>
          <p:cNvSpPr/>
          <p:nvPr/>
        </p:nvSpPr>
        <p:spPr>
          <a:xfrm>
            <a:off x="4715021" y="1665371"/>
            <a:ext cx="3971781" cy="2336024"/>
          </a:xfrm>
          <a:prstGeom prst="rect">
            <a:avLst/>
          </a:prstGeom>
        </p:spPr>
        <p:txBody>
          <a:bodyPr wrap="square">
            <a:spAutoFit/>
          </a:bodyPr>
          <a:lstStyle/>
          <a:p>
            <a:pPr>
              <a:lnSpc>
                <a:spcPct val="90000"/>
              </a:lnSpc>
              <a:spcBef>
                <a:spcPct val="20000"/>
              </a:spcBef>
            </a:pPr>
            <a:r>
              <a:rPr lang="es-VE" b="1" dirty="0" smtClean="0">
                <a:solidFill>
                  <a:schemeClr val="tx2"/>
                </a:solidFill>
                <a:cs typeface="Arial"/>
              </a:rPr>
              <a:t>Componentes:</a:t>
            </a:r>
            <a:endParaRPr lang="es-VE" dirty="0" smtClean="0">
              <a:solidFill>
                <a:schemeClr val="bg1">
                  <a:lumMod val="50000"/>
                </a:schemeClr>
              </a:solidFill>
              <a:cs typeface="Arial"/>
            </a:endParaRPr>
          </a:p>
          <a:p>
            <a:pPr marL="285750" indent="-285750">
              <a:lnSpc>
                <a:spcPct val="120000"/>
              </a:lnSpc>
              <a:buFont typeface="Arial" pitchFamily="34" charset="0"/>
              <a:buChar char="•"/>
            </a:pPr>
            <a:r>
              <a:rPr lang="pt-BR" dirty="0" err="1" smtClean="0">
                <a:solidFill>
                  <a:schemeClr val="tx2"/>
                </a:solidFill>
                <a:ea typeface="Verdana" pitchFamily="34" charset="0"/>
                <a:cs typeface="Verdana" pitchFamily="34" charset="0"/>
              </a:rPr>
              <a:t>Abastecimiento</a:t>
            </a:r>
            <a:r>
              <a:rPr lang="pt-BR" dirty="0" smtClean="0">
                <a:solidFill>
                  <a:schemeClr val="tx2"/>
                </a:solidFill>
                <a:ea typeface="Verdana" pitchFamily="34" charset="0"/>
                <a:cs typeface="Verdana" pitchFamily="34" charset="0"/>
              </a:rPr>
              <a:t> </a:t>
            </a:r>
            <a:r>
              <a:rPr lang="pt-BR" dirty="0">
                <a:solidFill>
                  <a:schemeClr val="tx2"/>
                </a:solidFill>
                <a:ea typeface="Verdana" pitchFamily="34" charset="0"/>
                <a:cs typeface="Verdana" pitchFamily="34" charset="0"/>
              </a:rPr>
              <a:t>de </a:t>
            </a:r>
            <a:r>
              <a:rPr lang="pt-BR" dirty="0" smtClean="0">
                <a:solidFill>
                  <a:schemeClr val="tx2"/>
                </a:solidFill>
                <a:ea typeface="Verdana" pitchFamily="34" charset="0"/>
                <a:cs typeface="Verdana" pitchFamily="34" charset="0"/>
              </a:rPr>
              <a:t>agua</a:t>
            </a:r>
          </a:p>
          <a:p>
            <a:pPr marL="285750" indent="-285750">
              <a:lnSpc>
                <a:spcPct val="120000"/>
              </a:lnSpc>
              <a:buFont typeface="Arial" pitchFamily="34" charset="0"/>
              <a:buChar char="•"/>
            </a:pPr>
            <a:r>
              <a:rPr lang="pt-BR" dirty="0" err="1" smtClean="0">
                <a:solidFill>
                  <a:srgbClr val="4AAA42"/>
                </a:solidFill>
                <a:ea typeface="Verdana" pitchFamily="34" charset="0"/>
                <a:cs typeface="Verdana" pitchFamily="34" charset="0"/>
              </a:rPr>
              <a:t>Drenaje</a:t>
            </a:r>
            <a:r>
              <a:rPr lang="pt-BR" dirty="0" smtClean="0">
                <a:solidFill>
                  <a:srgbClr val="4AAA42"/>
                </a:solidFill>
                <a:ea typeface="Verdana" pitchFamily="34" charset="0"/>
                <a:cs typeface="Verdana" pitchFamily="34" charset="0"/>
              </a:rPr>
              <a:t> </a:t>
            </a:r>
            <a:r>
              <a:rPr lang="pt-BR" dirty="0">
                <a:solidFill>
                  <a:srgbClr val="4AAA42"/>
                </a:solidFill>
                <a:ea typeface="Verdana" pitchFamily="34" charset="0"/>
                <a:cs typeface="Verdana" pitchFamily="34" charset="0"/>
              </a:rPr>
              <a:t>y </a:t>
            </a:r>
            <a:r>
              <a:rPr lang="pt-BR" dirty="0" err="1" smtClean="0">
                <a:solidFill>
                  <a:srgbClr val="4AAA42"/>
                </a:solidFill>
                <a:ea typeface="Verdana" pitchFamily="34" charset="0"/>
                <a:cs typeface="Verdana" pitchFamily="34" charset="0"/>
              </a:rPr>
              <a:t>contención</a:t>
            </a:r>
            <a:r>
              <a:rPr lang="pt-BR" dirty="0" smtClean="0">
                <a:solidFill>
                  <a:srgbClr val="4AAA42"/>
                </a:solidFill>
                <a:ea typeface="Verdana" pitchFamily="34" charset="0"/>
                <a:cs typeface="Verdana" pitchFamily="34" charset="0"/>
              </a:rPr>
              <a:t> </a:t>
            </a:r>
            <a:r>
              <a:rPr lang="pt-BR" dirty="0">
                <a:solidFill>
                  <a:srgbClr val="4AAA42"/>
                </a:solidFill>
                <a:ea typeface="Verdana" pitchFamily="34" charset="0"/>
                <a:cs typeface="Verdana" pitchFamily="34" charset="0"/>
              </a:rPr>
              <a:t>de </a:t>
            </a:r>
            <a:r>
              <a:rPr lang="pt-BR" dirty="0" smtClean="0">
                <a:solidFill>
                  <a:srgbClr val="4AAA42"/>
                </a:solidFill>
                <a:ea typeface="Verdana" pitchFamily="34" charset="0"/>
                <a:cs typeface="Verdana" pitchFamily="34" charset="0"/>
              </a:rPr>
              <a:t>afluentes</a:t>
            </a:r>
          </a:p>
          <a:p>
            <a:pPr marL="285750" indent="-285750">
              <a:lnSpc>
                <a:spcPct val="120000"/>
              </a:lnSpc>
              <a:buFont typeface="Arial" pitchFamily="34" charset="0"/>
              <a:buChar char="•"/>
            </a:pPr>
            <a:r>
              <a:rPr lang="pt-BR" dirty="0" err="1" smtClean="0">
                <a:solidFill>
                  <a:schemeClr val="tx2"/>
                </a:solidFill>
                <a:ea typeface="Verdana" pitchFamily="34" charset="0"/>
                <a:cs typeface="Verdana" pitchFamily="34" charset="0"/>
              </a:rPr>
              <a:t>Vialidad</a:t>
            </a:r>
            <a:r>
              <a:rPr lang="pt-BR" dirty="0" smtClean="0">
                <a:solidFill>
                  <a:schemeClr val="tx2"/>
                </a:solidFill>
                <a:ea typeface="Verdana" pitchFamily="34" charset="0"/>
                <a:cs typeface="Verdana" pitchFamily="34" charset="0"/>
              </a:rPr>
              <a:t> e </a:t>
            </a:r>
            <a:r>
              <a:rPr lang="pt-BR" dirty="0" err="1" smtClean="0">
                <a:solidFill>
                  <a:schemeClr val="tx2"/>
                </a:solidFill>
                <a:ea typeface="Verdana" pitchFamily="34" charset="0"/>
                <a:cs typeface="Verdana" pitchFamily="34" charset="0"/>
              </a:rPr>
              <a:t>iluminación</a:t>
            </a:r>
            <a:r>
              <a:rPr lang="pt-BR" dirty="0" smtClean="0">
                <a:solidFill>
                  <a:schemeClr val="tx2"/>
                </a:solidFill>
                <a:ea typeface="Verdana" pitchFamily="34" charset="0"/>
                <a:cs typeface="Verdana" pitchFamily="34" charset="0"/>
              </a:rPr>
              <a:t> pública</a:t>
            </a:r>
          </a:p>
          <a:p>
            <a:pPr marL="285750" indent="-285750">
              <a:lnSpc>
                <a:spcPct val="120000"/>
              </a:lnSpc>
              <a:buFont typeface="Arial" pitchFamily="34" charset="0"/>
              <a:buChar char="•"/>
            </a:pPr>
            <a:r>
              <a:rPr lang="pt-BR" dirty="0" err="1" smtClean="0">
                <a:solidFill>
                  <a:srgbClr val="4AAA42"/>
                </a:solidFill>
                <a:ea typeface="Verdana" pitchFamily="34" charset="0"/>
                <a:cs typeface="Verdana" pitchFamily="34" charset="0"/>
              </a:rPr>
              <a:t>Paisajismo</a:t>
            </a:r>
            <a:r>
              <a:rPr lang="pt-BR" dirty="0" smtClean="0">
                <a:solidFill>
                  <a:srgbClr val="4AAA42"/>
                </a:solidFill>
                <a:ea typeface="Verdana" pitchFamily="34" charset="0"/>
                <a:cs typeface="Verdana" pitchFamily="34" charset="0"/>
              </a:rPr>
              <a:t> </a:t>
            </a:r>
            <a:r>
              <a:rPr lang="pt-BR" dirty="0">
                <a:solidFill>
                  <a:srgbClr val="4AAA42"/>
                </a:solidFill>
                <a:ea typeface="Verdana" pitchFamily="34" charset="0"/>
                <a:cs typeface="Verdana" pitchFamily="34" charset="0"/>
              </a:rPr>
              <a:t>y </a:t>
            </a:r>
            <a:r>
              <a:rPr lang="pt-BR" dirty="0" smtClean="0">
                <a:solidFill>
                  <a:srgbClr val="4AAA42"/>
                </a:solidFill>
                <a:ea typeface="Verdana" pitchFamily="34" charset="0"/>
                <a:cs typeface="Verdana" pitchFamily="34" charset="0"/>
              </a:rPr>
              <a:t>urbanismo</a:t>
            </a:r>
          </a:p>
          <a:p>
            <a:pPr marL="285750" indent="-285750">
              <a:lnSpc>
                <a:spcPct val="120000"/>
              </a:lnSpc>
              <a:buFont typeface="Arial" pitchFamily="34" charset="0"/>
              <a:buChar char="•"/>
            </a:pPr>
            <a:r>
              <a:rPr lang="pt-BR" dirty="0" err="1" smtClean="0">
                <a:solidFill>
                  <a:srgbClr val="4AAA42"/>
                </a:solidFill>
                <a:ea typeface="Verdana" pitchFamily="34" charset="0"/>
                <a:cs typeface="Verdana" pitchFamily="34" charset="0"/>
              </a:rPr>
              <a:t>Recolección</a:t>
            </a:r>
            <a:r>
              <a:rPr lang="pt-BR" dirty="0" smtClean="0">
                <a:solidFill>
                  <a:srgbClr val="4AAA42"/>
                </a:solidFill>
                <a:ea typeface="Verdana" pitchFamily="34" charset="0"/>
                <a:cs typeface="Verdana" pitchFamily="34" charset="0"/>
              </a:rPr>
              <a:t> </a:t>
            </a:r>
            <a:r>
              <a:rPr lang="pt-BR" dirty="0">
                <a:solidFill>
                  <a:srgbClr val="4AAA42"/>
                </a:solidFill>
                <a:ea typeface="Verdana" pitchFamily="34" charset="0"/>
                <a:cs typeface="Verdana" pitchFamily="34" charset="0"/>
              </a:rPr>
              <a:t>de </a:t>
            </a:r>
            <a:r>
              <a:rPr lang="pt-BR" dirty="0" err="1">
                <a:solidFill>
                  <a:srgbClr val="4AAA42"/>
                </a:solidFill>
                <a:ea typeface="Verdana" pitchFamily="34" charset="0"/>
                <a:cs typeface="Verdana" pitchFamily="34" charset="0"/>
              </a:rPr>
              <a:t>residuos</a:t>
            </a:r>
            <a:r>
              <a:rPr lang="pt-BR" dirty="0">
                <a:solidFill>
                  <a:srgbClr val="4AAA42"/>
                </a:solidFill>
                <a:ea typeface="Verdana" pitchFamily="34" charset="0"/>
                <a:cs typeface="Verdana" pitchFamily="34" charset="0"/>
              </a:rPr>
              <a:t> </a:t>
            </a:r>
            <a:r>
              <a:rPr lang="pt-BR" dirty="0" smtClean="0">
                <a:solidFill>
                  <a:srgbClr val="4AAA42"/>
                </a:solidFill>
                <a:ea typeface="Verdana" pitchFamily="34" charset="0"/>
                <a:cs typeface="Verdana" pitchFamily="34" charset="0"/>
              </a:rPr>
              <a:t>sólidos</a:t>
            </a:r>
          </a:p>
          <a:p>
            <a:pPr marL="285750" indent="-285750">
              <a:lnSpc>
                <a:spcPct val="120000"/>
              </a:lnSpc>
              <a:buFont typeface="Arial" pitchFamily="34" charset="0"/>
              <a:buChar char="•"/>
            </a:pPr>
            <a:r>
              <a:rPr lang="pt-BR" dirty="0" err="1" smtClean="0">
                <a:solidFill>
                  <a:schemeClr val="tx2"/>
                </a:solidFill>
                <a:ea typeface="Verdana" pitchFamily="34" charset="0"/>
                <a:cs typeface="Verdana" pitchFamily="34" charset="0"/>
              </a:rPr>
              <a:t>Recuperación</a:t>
            </a:r>
            <a:r>
              <a:rPr lang="pt-BR" dirty="0" smtClean="0">
                <a:solidFill>
                  <a:schemeClr val="tx2"/>
                </a:solidFill>
                <a:ea typeface="Verdana" pitchFamily="34" charset="0"/>
                <a:cs typeface="Verdana" pitchFamily="34" charset="0"/>
              </a:rPr>
              <a:t> </a:t>
            </a:r>
            <a:r>
              <a:rPr lang="pt-BR" dirty="0">
                <a:solidFill>
                  <a:schemeClr val="tx2"/>
                </a:solidFill>
                <a:ea typeface="Verdana" pitchFamily="34" charset="0"/>
                <a:cs typeface="Verdana" pitchFamily="34" charset="0"/>
              </a:rPr>
              <a:t>ambiental</a:t>
            </a: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3940" y="4664702"/>
            <a:ext cx="555829" cy="755590"/>
          </a:xfrm>
          <a:prstGeom prst="rect">
            <a:avLst/>
          </a:prstGeom>
          <a:solidFill>
            <a:schemeClr val="accent1">
              <a:alpha val="26000"/>
            </a:schemeClr>
          </a:solidFill>
          <a:ln>
            <a:noFill/>
          </a:ln>
        </p:spPr>
      </p:pic>
      <p:pic>
        <p:nvPicPr>
          <p:cNvPr id="10" name="Picture 5" descr="http://findicons.com/files/icons/2770/ios_7_icons/128/surface.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3252" y="4664702"/>
            <a:ext cx="558302" cy="7444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C:\Users\MHERRERO\Pictures\IconDensit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2321" y="4664702"/>
            <a:ext cx="588004" cy="769307"/>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4080894" y="5420293"/>
            <a:ext cx="1511833" cy="369332"/>
          </a:xfrm>
          <a:prstGeom prst="rect">
            <a:avLst/>
          </a:prstGeom>
          <a:solidFill>
            <a:schemeClr val="bg1">
              <a:lumMod val="75000"/>
            </a:schemeClr>
          </a:solidFill>
        </p:spPr>
        <p:txBody>
          <a:bodyPr wrap="square" rtlCol="0">
            <a:spAutoFit/>
          </a:bodyPr>
          <a:lstStyle/>
          <a:p>
            <a:pPr algn="ctr"/>
            <a:r>
              <a:rPr lang="es-AR" b="1" dirty="0" smtClean="0">
                <a:solidFill>
                  <a:schemeClr val="bg1"/>
                </a:solidFill>
              </a:rPr>
              <a:t>2 millones</a:t>
            </a:r>
            <a:endParaRPr lang="es-AR" b="1" dirty="0">
              <a:solidFill>
                <a:schemeClr val="bg1"/>
              </a:solidFill>
            </a:endParaRPr>
          </a:p>
        </p:txBody>
      </p:sp>
      <p:sp>
        <p:nvSpPr>
          <p:cNvPr id="14" name="13 CuadroTexto"/>
          <p:cNvSpPr txBox="1"/>
          <p:nvPr/>
        </p:nvSpPr>
        <p:spPr>
          <a:xfrm>
            <a:off x="5688419" y="5409105"/>
            <a:ext cx="1411514" cy="369332"/>
          </a:xfrm>
          <a:prstGeom prst="rect">
            <a:avLst/>
          </a:prstGeom>
          <a:solidFill>
            <a:schemeClr val="bg1">
              <a:lumMod val="75000"/>
            </a:schemeClr>
          </a:solidFill>
        </p:spPr>
        <p:txBody>
          <a:bodyPr wrap="square" rtlCol="0">
            <a:spAutoFit/>
          </a:bodyPr>
          <a:lstStyle/>
          <a:p>
            <a:pPr algn="ctr"/>
            <a:r>
              <a:rPr lang="es-AR" b="1" dirty="0" smtClean="0">
                <a:solidFill>
                  <a:schemeClr val="bg1"/>
                </a:solidFill>
              </a:rPr>
              <a:t>11401 km2</a:t>
            </a:r>
            <a:endParaRPr lang="es-AR" b="1" dirty="0">
              <a:solidFill>
                <a:schemeClr val="bg1"/>
              </a:solidFill>
            </a:endParaRPr>
          </a:p>
        </p:txBody>
      </p:sp>
      <p:sp>
        <p:nvSpPr>
          <p:cNvPr id="15" name="14 CuadroTexto"/>
          <p:cNvSpPr txBox="1"/>
          <p:nvPr/>
        </p:nvSpPr>
        <p:spPr>
          <a:xfrm>
            <a:off x="7153517" y="5420293"/>
            <a:ext cx="1852263" cy="369332"/>
          </a:xfrm>
          <a:prstGeom prst="rect">
            <a:avLst/>
          </a:prstGeom>
          <a:solidFill>
            <a:schemeClr val="bg1">
              <a:lumMod val="75000"/>
            </a:schemeClr>
          </a:solidFill>
        </p:spPr>
        <p:txBody>
          <a:bodyPr wrap="square" rtlCol="0">
            <a:spAutoFit/>
          </a:bodyPr>
          <a:lstStyle/>
          <a:p>
            <a:pPr algn="ctr"/>
            <a:r>
              <a:rPr lang="es-AR" b="1" dirty="0" smtClean="0">
                <a:solidFill>
                  <a:schemeClr val="bg1"/>
                </a:solidFill>
              </a:rPr>
              <a:t>173,8 hab/km2</a:t>
            </a:r>
            <a:endParaRPr lang="es-AR" b="1" dirty="0">
              <a:solidFill>
                <a:schemeClr val="bg1"/>
              </a:solidFill>
            </a:endParaRPr>
          </a:p>
        </p:txBody>
      </p:sp>
      <p:pic>
        <p:nvPicPr>
          <p:cNvPr id="18" name="17 Imagen" descr="derechos_suelo.png"/>
          <p:cNvPicPr>
            <a:picLocks noChangeAspect="1"/>
          </p:cNvPicPr>
          <p:nvPr/>
        </p:nvPicPr>
        <p:blipFill>
          <a:blip r:embed="rId8"/>
          <a:stretch>
            <a:fillRect/>
          </a:stretch>
        </p:blipFill>
        <p:spPr>
          <a:xfrm>
            <a:off x="8328162" y="635470"/>
            <a:ext cx="629258" cy="839011"/>
          </a:xfrm>
          <a:prstGeom prst="rect">
            <a:avLst/>
          </a:prstGeom>
        </p:spPr>
      </p:pic>
      <p:pic>
        <p:nvPicPr>
          <p:cNvPr id="19" name="18 Imagen" descr="transporte_color.png"/>
          <p:cNvPicPr>
            <a:picLocks noChangeAspect="1"/>
          </p:cNvPicPr>
          <p:nvPr/>
        </p:nvPicPr>
        <p:blipFill>
          <a:blip r:embed="rId9"/>
          <a:stretch>
            <a:fillRect/>
          </a:stretch>
        </p:blipFill>
        <p:spPr>
          <a:xfrm>
            <a:off x="7653484" y="635470"/>
            <a:ext cx="608402" cy="811204"/>
          </a:xfrm>
          <a:prstGeom prst="rect">
            <a:avLst/>
          </a:prstGeom>
        </p:spPr>
      </p:pic>
      <p:pic>
        <p:nvPicPr>
          <p:cNvPr id="20" name="19 Imagen" descr="saneamiento_ambiental.png"/>
          <p:cNvPicPr>
            <a:picLocks noChangeAspect="1"/>
          </p:cNvPicPr>
          <p:nvPr/>
        </p:nvPicPr>
        <p:blipFill>
          <a:blip r:embed="rId10"/>
          <a:stretch>
            <a:fillRect/>
          </a:stretch>
        </p:blipFill>
        <p:spPr>
          <a:xfrm>
            <a:off x="6955068" y="635470"/>
            <a:ext cx="608402" cy="811204"/>
          </a:xfrm>
          <a:prstGeom prst="rect">
            <a:avLst/>
          </a:prstGeom>
        </p:spPr>
      </p:pic>
      <p:pic>
        <p:nvPicPr>
          <p:cNvPr id="21" name="20 Imagen" descr="servicios_publicos.png"/>
          <p:cNvPicPr>
            <a:picLocks noChangeAspect="1"/>
          </p:cNvPicPr>
          <p:nvPr/>
        </p:nvPicPr>
        <p:blipFill>
          <a:blip r:embed="rId11"/>
          <a:stretch>
            <a:fillRect/>
          </a:stretch>
        </p:blipFill>
        <p:spPr>
          <a:xfrm>
            <a:off x="6257874" y="635472"/>
            <a:ext cx="602785" cy="803713"/>
          </a:xfrm>
          <a:prstGeom prst="rect">
            <a:avLst/>
          </a:prstGeom>
        </p:spPr>
      </p:pic>
    </p:spTree>
    <p:extLst>
      <p:ext uri="{BB962C8B-B14F-4D97-AF65-F5344CB8AC3E}">
        <p14:creationId xmlns:p14="http://schemas.microsoft.com/office/powerpoint/2010/main" val="1376440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5304" r="-5918"/>
          <a:stretch/>
        </p:blipFill>
        <p:spPr>
          <a:xfrm>
            <a:off x="6128657" y="0"/>
            <a:ext cx="4256314" cy="5867400"/>
          </a:xfrm>
          <a:prstGeom prst="rect">
            <a:avLst/>
          </a:prstGeom>
        </p:spPr>
      </p:pic>
      <p:pic>
        <p:nvPicPr>
          <p:cNvPr id="6" name="Picture 5"/>
          <p:cNvPicPr>
            <a:picLocks noChangeAspect="1"/>
          </p:cNvPicPr>
          <p:nvPr/>
        </p:nvPicPr>
        <p:blipFill>
          <a:blip r:embed="rId3"/>
          <a:stretch>
            <a:fillRect/>
          </a:stretch>
        </p:blipFill>
        <p:spPr>
          <a:xfrm>
            <a:off x="2042557" y="0"/>
            <a:ext cx="4477985" cy="5867400"/>
          </a:xfrm>
          <a:prstGeom prst="rect">
            <a:avLst/>
          </a:prstGeom>
        </p:spPr>
      </p:pic>
      <p:pic>
        <p:nvPicPr>
          <p:cNvPr id="4" name="Picture 3"/>
          <p:cNvPicPr>
            <a:picLocks noChangeAspect="1"/>
          </p:cNvPicPr>
          <p:nvPr/>
        </p:nvPicPr>
        <p:blipFill rotWithShape="1">
          <a:blip r:embed="rId4"/>
          <a:srcRect l="10076" t="2562" r="2691" b="5557"/>
          <a:stretch/>
        </p:blipFill>
        <p:spPr>
          <a:xfrm>
            <a:off x="-1251856" y="0"/>
            <a:ext cx="4309231" cy="5867400"/>
          </a:xfrm>
          <a:prstGeom prst="rect">
            <a:avLst/>
          </a:prstGeom>
        </p:spPr>
      </p:pic>
    </p:spTree>
    <p:extLst>
      <p:ext uri="{BB962C8B-B14F-4D97-AF65-F5344CB8AC3E}">
        <p14:creationId xmlns:p14="http://schemas.microsoft.com/office/powerpoint/2010/main" val="1405802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15058" y="767695"/>
            <a:ext cx="6238143" cy="527707"/>
          </a:xfrm>
        </p:spPr>
        <p:txBody>
          <a:bodyPr>
            <a:normAutofit fontScale="77500" lnSpcReduction="20000"/>
          </a:bodyPr>
          <a:lstStyle/>
          <a:p>
            <a:r>
              <a:rPr lang="en-US" sz="2400" dirty="0" smtClean="0"/>
              <a:t>GUAYAQUIL, ECUADOR</a:t>
            </a:r>
          </a:p>
          <a:p>
            <a:r>
              <a:rPr lang="en-US" sz="1800" b="0" dirty="0" smtClean="0"/>
              <a:t>De </a:t>
            </a:r>
            <a:r>
              <a:rPr lang="en-US" sz="1800" b="0" dirty="0" err="1" smtClean="0"/>
              <a:t>suelo</a:t>
            </a:r>
            <a:r>
              <a:rPr lang="en-US" sz="1800" b="0" dirty="0" smtClean="0"/>
              <a:t> </a:t>
            </a:r>
            <a:r>
              <a:rPr lang="en-US" sz="1800" b="0" dirty="0" err="1" smtClean="0"/>
              <a:t>subutilizado</a:t>
            </a:r>
            <a:r>
              <a:rPr lang="en-US" sz="1800" b="0" dirty="0" smtClean="0"/>
              <a:t> a </a:t>
            </a:r>
            <a:r>
              <a:rPr lang="en-US" sz="1800" b="0" dirty="0" err="1" smtClean="0"/>
              <a:t>regeneración</a:t>
            </a:r>
            <a:r>
              <a:rPr lang="en-US" sz="1800" b="0" dirty="0" smtClean="0"/>
              <a:t> </a:t>
            </a:r>
            <a:r>
              <a:rPr lang="en-US" sz="1800" b="0" dirty="0" err="1" smtClean="0"/>
              <a:t>urbana</a:t>
            </a:r>
            <a:endParaRPr lang="en-US" sz="1800" b="0" dirty="0"/>
          </a:p>
        </p:txBody>
      </p:sp>
      <p:sp>
        <p:nvSpPr>
          <p:cNvPr id="10" name="9 Rectángulo"/>
          <p:cNvSpPr/>
          <p:nvPr/>
        </p:nvSpPr>
        <p:spPr>
          <a:xfrm>
            <a:off x="190570" y="1758043"/>
            <a:ext cx="4457629" cy="646331"/>
          </a:xfrm>
          <a:prstGeom prst="rect">
            <a:avLst/>
          </a:prstGeom>
        </p:spPr>
        <p:txBody>
          <a:bodyPr wrap="square">
            <a:spAutoFit/>
          </a:bodyPr>
          <a:lstStyle/>
          <a:p>
            <a:pPr>
              <a:lnSpc>
                <a:spcPct val="90000"/>
              </a:lnSpc>
              <a:spcBef>
                <a:spcPct val="20000"/>
              </a:spcBef>
            </a:pPr>
            <a:r>
              <a:rPr lang="es-VE" b="1" dirty="0" smtClean="0">
                <a:solidFill>
                  <a:schemeClr val="tx2"/>
                </a:solidFill>
                <a:cs typeface="Arial"/>
              </a:rPr>
              <a:t>Objetivo:</a:t>
            </a:r>
            <a:r>
              <a:rPr lang="es-VE" dirty="0" smtClean="0">
                <a:solidFill>
                  <a:schemeClr val="tx2"/>
                </a:solidFill>
                <a:cs typeface="Arial"/>
              </a:rPr>
              <a:t> </a:t>
            </a:r>
          </a:p>
          <a:p>
            <a:pPr>
              <a:lnSpc>
                <a:spcPct val="90000"/>
              </a:lnSpc>
              <a:spcBef>
                <a:spcPct val="20000"/>
              </a:spcBef>
            </a:pPr>
            <a:r>
              <a:rPr lang="en-US" dirty="0" err="1" smtClean="0">
                <a:solidFill>
                  <a:srgbClr val="4AAA42"/>
                </a:solidFill>
                <a:cs typeface="Calibri"/>
              </a:rPr>
              <a:t>Intervenciones</a:t>
            </a:r>
            <a:r>
              <a:rPr lang="en-US" dirty="0" smtClean="0">
                <a:solidFill>
                  <a:srgbClr val="4AAA42"/>
                </a:solidFill>
                <a:cs typeface="Calibri"/>
              </a:rPr>
              <a:t> </a:t>
            </a:r>
            <a:r>
              <a:rPr lang="en-US" dirty="0" err="1">
                <a:solidFill>
                  <a:srgbClr val="4AAA42"/>
                </a:solidFill>
                <a:cs typeface="Calibri"/>
              </a:rPr>
              <a:t>urbanas</a:t>
            </a:r>
            <a:r>
              <a:rPr lang="en-US" dirty="0">
                <a:solidFill>
                  <a:srgbClr val="4AAA42"/>
                </a:solidFill>
                <a:cs typeface="Calibri"/>
              </a:rPr>
              <a:t> </a:t>
            </a:r>
            <a:r>
              <a:rPr lang="en-US" dirty="0" err="1" smtClean="0">
                <a:solidFill>
                  <a:srgbClr val="4AAA42"/>
                </a:solidFill>
                <a:cs typeface="Calibri"/>
              </a:rPr>
              <a:t>multisectoriales</a:t>
            </a:r>
            <a:endParaRPr lang="es-VE" dirty="0">
              <a:solidFill>
                <a:srgbClr val="4AAA42"/>
              </a:solidFill>
              <a:cs typeface="Arial"/>
            </a:endParaRPr>
          </a:p>
        </p:txBody>
      </p:sp>
      <p:sp>
        <p:nvSpPr>
          <p:cNvPr id="13" name="12 Rectángulo"/>
          <p:cNvSpPr/>
          <p:nvPr/>
        </p:nvSpPr>
        <p:spPr>
          <a:xfrm>
            <a:off x="4715022" y="1650625"/>
            <a:ext cx="3971781" cy="2280624"/>
          </a:xfrm>
          <a:prstGeom prst="rect">
            <a:avLst/>
          </a:prstGeom>
        </p:spPr>
        <p:txBody>
          <a:bodyPr wrap="square">
            <a:spAutoFit/>
          </a:bodyPr>
          <a:lstStyle/>
          <a:p>
            <a:pPr>
              <a:lnSpc>
                <a:spcPct val="90000"/>
              </a:lnSpc>
              <a:spcBef>
                <a:spcPct val="20000"/>
              </a:spcBef>
            </a:pPr>
            <a:r>
              <a:rPr lang="es-VE" b="1" dirty="0" smtClean="0">
                <a:solidFill>
                  <a:schemeClr val="tx2"/>
                </a:solidFill>
                <a:cs typeface="Arial"/>
              </a:rPr>
              <a:t>Componentes:</a:t>
            </a:r>
          </a:p>
          <a:p>
            <a:pPr marL="285750" indent="-285750">
              <a:buFont typeface="Arial" pitchFamily="34" charset="0"/>
              <a:buChar char="•"/>
            </a:pPr>
            <a:r>
              <a:rPr lang="en-US" dirty="0" err="1">
                <a:solidFill>
                  <a:srgbClr val="4AAA42"/>
                </a:solidFill>
                <a:cs typeface="Calibri"/>
              </a:rPr>
              <a:t>S</a:t>
            </a:r>
            <a:r>
              <a:rPr lang="en-US" dirty="0" err="1" smtClean="0">
                <a:solidFill>
                  <a:srgbClr val="4AAA42"/>
                </a:solidFill>
                <a:cs typeface="Calibri"/>
              </a:rPr>
              <a:t>aneamiento</a:t>
            </a:r>
            <a:r>
              <a:rPr lang="en-US" dirty="0" smtClean="0">
                <a:solidFill>
                  <a:srgbClr val="4AAA42"/>
                </a:solidFill>
                <a:cs typeface="Calibri"/>
              </a:rPr>
              <a:t> </a:t>
            </a:r>
            <a:r>
              <a:rPr lang="en-US" dirty="0">
                <a:solidFill>
                  <a:srgbClr val="4AAA42"/>
                </a:solidFill>
                <a:cs typeface="Calibri"/>
              </a:rPr>
              <a:t>del </a:t>
            </a:r>
            <a:r>
              <a:rPr lang="en-US" dirty="0" err="1">
                <a:solidFill>
                  <a:srgbClr val="4AAA42"/>
                </a:solidFill>
                <a:cs typeface="Calibri"/>
              </a:rPr>
              <a:t>río</a:t>
            </a:r>
            <a:r>
              <a:rPr lang="en-US" dirty="0">
                <a:solidFill>
                  <a:srgbClr val="4AAA42"/>
                </a:solidFill>
                <a:cs typeface="Calibri"/>
              </a:rPr>
              <a:t> y </a:t>
            </a:r>
            <a:r>
              <a:rPr lang="en-US" dirty="0" err="1" smtClean="0">
                <a:solidFill>
                  <a:srgbClr val="4AAA42"/>
                </a:solidFill>
                <a:cs typeface="Calibri"/>
              </a:rPr>
              <a:t>quebradas</a:t>
            </a:r>
            <a:endParaRPr lang="en-US" dirty="0">
              <a:solidFill>
                <a:srgbClr val="4AAA42"/>
              </a:solidFill>
              <a:cs typeface="Calibri"/>
            </a:endParaRPr>
          </a:p>
          <a:p>
            <a:pPr marL="285750" indent="-285750">
              <a:buFont typeface="Arial" pitchFamily="34" charset="0"/>
              <a:buChar char="•"/>
            </a:pPr>
            <a:r>
              <a:rPr lang="en-US" dirty="0" err="1" smtClean="0">
                <a:solidFill>
                  <a:srgbClr val="002060"/>
                </a:solidFill>
                <a:cs typeface="Calibri"/>
              </a:rPr>
              <a:t>Generación</a:t>
            </a:r>
            <a:r>
              <a:rPr lang="en-US" dirty="0" smtClean="0">
                <a:solidFill>
                  <a:srgbClr val="002060"/>
                </a:solidFill>
                <a:cs typeface="Calibri"/>
              </a:rPr>
              <a:t> </a:t>
            </a:r>
            <a:r>
              <a:rPr lang="en-US" dirty="0">
                <a:solidFill>
                  <a:srgbClr val="002060"/>
                </a:solidFill>
                <a:cs typeface="Calibri"/>
              </a:rPr>
              <a:t>de </a:t>
            </a:r>
            <a:r>
              <a:rPr lang="en-US" dirty="0" err="1">
                <a:solidFill>
                  <a:srgbClr val="002060"/>
                </a:solidFill>
                <a:cs typeface="Calibri"/>
              </a:rPr>
              <a:t>espacios</a:t>
            </a:r>
            <a:r>
              <a:rPr lang="en-US" dirty="0">
                <a:solidFill>
                  <a:srgbClr val="002060"/>
                </a:solidFill>
                <a:cs typeface="Calibri"/>
              </a:rPr>
              <a:t> </a:t>
            </a:r>
            <a:r>
              <a:rPr lang="en-US" dirty="0" err="1" smtClean="0">
                <a:solidFill>
                  <a:srgbClr val="002060"/>
                </a:solidFill>
                <a:cs typeface="Calibri"/>
              </a:rPr>
              <a:t>públicos</a:t>
            </a:r>
            <a:endParaRPr lang="en-US" dirty="0" smtClean="0">
              <a:solidFill>
                <a:srgbClr val="002060"/>
              </a:solidFill>
              <a:cs typeface="Calibri"/>
            </a:endParaRPr>
          </a:p>
          <a:p>
            <a:pPr marL="285750" indent="-285750">
              <a:buFont typeface="Arial" pitchFamily="34" charset="0"/>
              <a:buChar char="•"/>
            </a:pPr>
            <a:r>
              <a:rPr lang="en-US" dirty="0" err="1">
                <a:solidFill>
                  <a:srgbClr val="4AAA42"/>
                </a:solidFill>
                <a:cs typeface="Calibri"/>
              </a:rPr>
              <a:t>D</a:t>
            </a:r>
            <a:r>
              <a:rPr lang="en-US" dirty="0" err="1" smtClean="0">
                <a:solidFill>
                  <a:srgbClr val="4AAA42"/>
                </a:solidFill>
                <a:cs typeface="Calibri"/>
              </a:rPr>
              <a:t>istribución</a:t>
            </a:r>
            <a:r>
              <a:rPr lang="en-US" dirty="0" smtClean="0">
                <a:solidFill>
                  <a:srgbClr val="4AAA42"/>
                </a:solidFill>
                <a:cs typeface="Calibri"/>
              </a:rPr>
              <a:t> </a:t>
            </a:r>
            <a:r>
              <a:rPr lang="en-US" dirty="0">
                <a:solidFill>
                  <a:srgbClr val="4AAA42"/>
                </a:solidFill>
                <a:cs typeface="Calibri"/>
              </a:rPr>
              <a:t>de </a:t>
            </a:r>
            <a:r>
              <a:rPr lang="en-US" dirty="0" err="1" smtClean="0">
                <a:solidFill>
                  <a:srgbClr val="4AAA42"/>
                </a:solidFill>
                <a:cs typeface="Calibri"/>
              </a:rPr>
              <a:t>agua</a:t>
            </a:r>
            <a:endParaRPr lang="en-US" dirty="0" smtClean="0">
              <a:solidFill>
                <a:srgbClr val="4AAA42"/>
              </a:solidFill>
              <a:cs typeface="Calibri"/>
            </a:endParaRPr>
          </a:p>
          <a:p>
            <a:pPr marL="285750" indent="-285750">
              <a:buFont typeface="Arial" pitchFamily="34" charset="0"/>
              <a:buChar char="•"/>
            </a:pPr>
            <a:r>
              <a:rPr lang="en-US" dirty="0" err="1" smtClean="0">
                <a:solidFill>
                  <a:srgbClr val="002060"/>
                </a:solidFill>
                <a:cs typeface="Calibri"/>
              </a:rPr>
              <a:t>Drenaje</a:t>
            </a:r>
            <a:endParaRPr lang="en-US" dirty="0" smtClean="0">
              <a:solidFill>
                <a:srgbClr val="002060"/>
              </a:solidFill>
              <a:cs typeface="Calibri"/>
            </a:endParaRPr>
          </a:p>
          <a:p>
            <a:pPr marL="285750" indent="-285750">
              <a:buFont typeface="Arial" pitchFamily="34" charset="0"/>
              <a:buChar char="•"/>
            </a:pPr>
            <a:r>
              <a:rPr lang="en-US" dirty="0" err="1">
                <a:solidFill>
                  <a:srgbClr val="4AAA42"/>
                </a:solidFill>
                <a:cs typeface="Calibri"/>
              </a:rPr>
              <a:t>R</a:t>
            </a:r>
            <a:r>
              <a:rPr lang="en-US" dirty="0" err="1" smtClean="0">
                <a:solidFill>
                  <a:srgbClr val="4AAA42"/>
                </a:solidFill>
                <a:cs typeface="Calibri"/>
              </a:rPr>
              <a:t>ecuperación</a:t>
            </a:r>
            <a:r>
              <a:rPr lang="en-US" dirty="0" smtClean="0">
                <a:solidFill>
                  <a:srgbClr val="4AAA42"/>
                </a:solidFill>
                <a:cs typeface="Calibri"/>
              </a:rPr>
              <a:t> </a:t>
            </a:r>
            <a:r>
              <a:rPr lang="en-US" dirty="0">
                <a:solidFill>
                  <a:srgbClr val="4AAA42"/>
                </a:solidFill>
                <a:cs typeface="Calibri"/>
              </a:rPr>
              <a:t>del Estero </a:t>
            </a:r>
            <a:r>
              <a:rPr lang="en-US" dirty="0" smtClean="0">
                <a:solidFill>
                  <a:srgbClr val="4AAA42"/>
                </a:solidFill>
                <a:cs typeface="Calibri"/>
              </a:rPr>
              <a:t>Salado</a:t>
            </a:r>
          </a:p>
          <a:p>
            <a:pPr marL="285750" indent="-285750">
              <a:buFont typeface="Arial" pitchFamily="34" charset="0"/>
              <a:buChar char="•"/>
            </a:pPr>
            <a:r>
              <a:rPr lang="en-US" dirty="0" err="1">
                <a:solidFill>
                  <a:srgbClr val="002060"/>
                </a:solidFill>
                <a:cs typeface="Calibri"/>
              </a:rPr>
              <a:t>S</a:t>
            </a:r>
            <a:r>
              <a:rPr lang="en-US" dirty="0" err="1" smtClean="0">
                <a:solidFill>
                  <a:srgbClr val="002060"/>
                </a:solidFill>
                <a:cs typeface="Calibri"/>
              </a:rPr>
              <a:t>ervicios</a:t>
            </a:r>
            <a:r>
              <a:rPr lang="en-US" dirty="0" smtClean="0">
                <a:solidFill>
                  <a:srgbClr val="002060"/>
                </a:solidFill>
                <a:cs typeface="Calibri"/>
              </a:rPr>
              <a:t> </a:t>
            </a:r>
            <a:r>
              <a:rPr lang="en-US" dirty="0">
                <a:solidFill>
                  <a:srgbClr val="002060"/>
                </a:solidFill>
                <a:cs typeface="Calibri"/>
              </a:rPr>
              <a:t>de </a:t>
            </a:r>
            <a:r>
              <a:rPr lang="en-US" dirty="0" err="1">
                <a:solidFill>
                  <a:srgbClr val="002060"/>
                </a:solidFill>
                <a:cs typeface="Calibri"/>
              </a:rPr>
              <a:t>transporte</a:t>
            </a:r>
            <a:r>
              <a:rPr lang="en-US" dirty="0">
                <a:solidFill>
                  <a:srgbClr val="002060"/>
                </a:solidFill>
                <a:cs typeface="Calibri"/>
              </a:rPr>
              <a:t> </a:t>
            </a:r>
            <a:r>
              <a:rPr lang="en-US" dirty="0" err="1" smtClean="0">
                <a:solidFill>
                  <a:srgbClr val="002060"/>
                </a:solidFill>
                <a:cs typeface="Calibri"/>
              </a:rPr>
              <a:t>integrado</a:t>
            </a:r>
            <a:endParaRPr lang="en-US" dirty="0" smtClean="0">
              <a:solidFill>
                <a:srgbClr val="002060"/>
              </a:solidFill>
              <a:cs typeface="Calibri"/>
            </a:endParaRPr>
          </a:p>
          <a:p>
            <a:pPr marL="285750" indent="-285750">
              <a:buFont typeface="Arial" pitchFamily="34" charset="0"/>
              <a:buChar char="•"/>
            </a:pPr>
            <a:r>
              <a:rPr lang="en-US" dirty="0" err="1">
                <a:solidFill>
                  <a:srgbClr val="4AAA42"/>
                </a:solidFill>
                <a:cs typeface="Calibri"/>
              </a:rPr>
              <a:t>C</a:t>
            </a:r>
            <a:r>
              <a:rPr lang="en-US" dirty="0" err="1" smtClean="0">
                <a:solidFill>
                  <a:srgbClr val="4AAA42"/>
                </a:solidFill>
                <a:cs typeface="Calibri"/>
              </a:rPr>
              <a:t>apacidad</a:t>
            </a:r>
            <a:r>
              <a:rPr lang="en-US" dirty="0" smtClean="0">
                <a:solidFill>
                  <a:srgbClr val="4AAA42"/>
                </a:solidFill>
                <a:cs typeface="Calibri"/>
              </a:rPr>
              <a:t> </a:t>
            </a:r>
            <a:r>
              <a:rPr lang="en-US" dirty="0" err="1">
                <a:solidFill>
                  <a:srgbClr val="4AAA42"/>
                </a:solidFill>
                <a:cs typeface="Calibri"/>
              </a:rPr>
              <a:t>productiva</a:t>
            </a:r>
            <a:r>
              <a:rPr lang="en-US" dirty="0">
                <a:solidFill>
                  <a:srgbClr val="4AAA42"/>
                </a:solidFill>
                <a:cs typeface="Calibri"/>
              </a:rPr>
              <a:t> y </a:t>
            </a:r>
            <a:r>
              <a:rPr lang="en-US" dirty="0" err="1">
                <a:solidFill>
                  <a:srgbClr val="4AAA42"/>
                </a:solidFill>
                <a:cs typeface="Calibri"/>
              </a:rPr>
              <a:t>turismo</a:t>
            </a:r>
            <a:r>
              <a:rPr lang="en-US" dirty="0">
                <a:solidFill>
                  <a:srgbClr val="4AAA42"/>
                </a:solidFill>
                <a:cs typeface="Calibri"/>
              </a:rPr>
              <a:t> </a:t>
            </a:r>
          </a:p>
        </p:txBody>
      </p:sp>
      <p:pic>
        <p:nvPicPr>
          <p:cNvPr id="10242" name="Picture 2" descr="http://upload.wikimedia.org/wikipedia/commons/e/e6/Guayaqu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576" y="2878211"/>
            <a:ext cx="3654664" cy="29059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3940" y="4664702"/>
            <a:ext cx="555829" cy="755590"/>
          </a:xfrm>
          <a:prstGeom prst="rect">
            <a:avLst/>
          </a:prstGeom>
          <a:solidFill>
            <a:schemeClr val="accent1">
              <a:alpha val="26000"/>
            </a:schemeClr>
          </a:solidFill>
          <a:ln>
            <a:noFill/>
          </a:ln>
        </p:spPr>
      </p:pic>
      <p:sp>
        <p:nvSpPr>
          <p:cNvPr id="8" name="7 CuadroTexto"/>
          <p:cNvSpPr txBox="1"/>
          <p:nvPr/>
        </p:nvSpPr>
        <p:spPr>
          <a:xfrm>
            <a:off x="4080894" y="5420293"/>
            <a:ext cx="1511833" cy="369332"/>
          </a:xfrm>
          <a:prstGeom prst="rect">
            <a:avLst/>
          </a:prstGeom>
          <a:solidFill>
            <a:schemeClr val="bg1">
              <a:lumMod val="75000"/>
            </a:schemeClr>
          </a:solidFill>
        </p:spPr>
        <p:txBody>
          <a:bodyPr wrap="square" rtlCol="0">
            <a:spAutoFit/>
          </a:bodyPr>
          <a:lstStyle/>
          <a:p>
            <a:pPr algn="ctr"/>
            <a:r>
              <a:rPr lang="es-AR" b="1" dirty="0" smtClean="0">
                <a:solidFill>
                  <a:schemeClr val="bg1"/>
                </a:solidFill>
              </a:rPr>
              <a:t>2,2 millones</a:t>
            </a:r>
            <a:endParaRPr lang="es-AR" b="1" dirty="0">
              <a:solidFill>
                <a:schemeClr val="bg1"/>
              </a:solidFill>
            </a:endParaRPr>
          </a:p>
        </p:txBody>
      </p:sp>
      <p:pic>
        <p:nvPicPr>
          <p:cNvPr id="9" name="Picture 5" descr="http://findicons.com/files/icons/2770/ios_7_icons/128/surface.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3252" y="4664702"/>
            <a:ext cx="558302" cy="744404"/>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5688419" y="5409105"/>
            <a:ext cx="1411514" cy="369332"/>
          </a:xfrm>
          <a:prstGeom prst="rect">
            <a:avLst/>
          </a:prstGeom>
          <a:solidFill>
            <a:schemeClr val="bg1">
              <a:lumMod val="75000"/>
            </a:schemeClr>
          </a:solidFill>
        </p:spPr>
        <p:txBody>
          <a:bodyPr wrap="square" rtlCol="0">
            <a:spAutoFit/>
          </a:bodyPr>
          <a:lstStyle/>
          <a:p>
            <a:pPr algn="ctr"/>
            <a:r>
              <a:rPr lang="es-AR" b="1" dirty="0" smtClean="0">
                <a:solidFill>
                  <a:schemeClr val="bg1"/>
                </a:solidFill>
              </a:rPr>
              <a:t>344,5 km2</a:t>
            </a:r>
            <a:endParaRPr lang="es-AR" b="1" dirty="0">
              <a:solidFill>
                <a:schemeClr val="bg1"/>
              </a:solidFill>
            </a:endParaRPr>
          </a:p>
        </p:txBody>
      </p:sp>
      <p:pic>
        <p:nvPicPr>
          <p:cNvPr id="12" name="Picture 9" descr="C:\Users\MHERRERO\Pictures\IconDensit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2321" y="4664702"/>
            <a:ext cx="588004" cy="769307"/>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7153517" y="5420293"/>
            <a:ext cx="1852263" cy="369332"/>
          </a:xfrm>
          <a:prstGeom prst="rect">
            <a:avLst/>
          </a:prstGeom>
          <a:solidFill>
            <a:schemeClr val="bg1">
              <a:lumMod val="75000"/>
            </a:schemeClr>
          </a:solidFill>
        </p:spPr>
        <p:txBody>
          <a:bodyPr wrap="square" rtlCol="0">
            <a:spAutoFit/>
          </a:bodyPr>
          <a:lstStyle/>
          <a:p>
            <a:pPr algn="ctr"/>
            <a:r>
              <a:rPr lang="es-AR" b="1" dirty="0" smtClean="0">
                <a:solidFill>
                  <a:schemeClr val="bg1"/>
                </a:solidFill>
              </a:rPr>
              <a:t>7345 hab/km2</a:t>
            </a:r>
            <a:endParaRPr lang="es-AR" b="1" dirty="0">
              <a:solidFill>
                <a:schemeClr val="bg1"/>
              </a:solidFill>
            </a:endParaRPr>
          </a:p>
        </p:txBody>
      </p:sp>
      <p:pic>
        <p:nvPicPr>
          <p:cNvPr id="15" name="14 Imagen" descr="derechos_suelo.png"/>
          <p:cNvPicPr>
            <a:picLocks noChangeAspect="1"/>
          </p:cNvPicPr>
          <p:nvPr/>
        </p:nvPicPr>
        <p:blipFill>
          <a:blip r:embed="rId8"/>
          <a:stretch>
            <a:fillRect/>
          </a:stretch>
        </p:blipFill>
        <p:spPr>
          <a:xfrm>
            <a:off x="8328162" y="635470"/>
            <a:ext cx="629258" cy="839011"/>
          </a:xfrm>
          <a:prstGeom prst="rect">
            <a:avLst/>
          </a:prstGeom>
        </p:spPr>
      </p:pic>
      <p:pic>
        <p:nvPicPr>
          <p:cNvPr id="16" name="15 Imagen" descr="saneamiento_ambiental.png"/>
          <p:cNvPicPr>
            <a:picLocks noChangeAspect="1"/>
          </p:cNvPicPr>
          <p:nvPr/>
        </p:nvPicPr>
        <p:blipFill>
          <a:blip r:embed="rId9"/>
          <a:stretch>
            <a:fillRect/>
          </a:stretch>
        </p:blipFill>
        <p:spPr>
          <a:xfrm>
            <a:off x="6978518" y="635470"/>
            <a:ext cx="608402" cy="811204"/>
          </a:xfrm>
          <a:prstGeom prst="rect">
            <a:avLst/>
          </a:prstGeom>
        </p:spPr>
      </p:pic>
      <p:pic>
        <p:nvPicPr>
          <p:cNvPr id="17" name="16 Imagen" descr="transporte_color.png"/>
          <p:cNvPicPr>
            <a:picLocks noChangeAspect="1"/>
          </p:cNvPicPr>
          <p:nvPr/>
        </p:nvPicPr>
        <p:blipFill>
          <a:blip r:embed="rId10"/>
          <a:stretch>
            <a:fillRect/>
          </a:stretch>
        </p:blipFill>
        <p:spPr>
          <a:xfrm>
            <a:off x="7653484" y="635470"/>
            <a:ext cx="608402" cy="811204"/>
          </a:xfrm>
          <a:prstGeom prst="rect">
            <a:avLst/>
          </a:prstGeom>
        </p:spPr>
      </p:pic>
      <p:pic>
        <p:nvPicPr>
          <p:cNvPr id="18" name="17 Imagen" descr="equipamiento_educativo_color.png"/>
          <p:cNvPicPr>
            <a:picLocks noChangeAspect="1"/>
          </p:cNvPicPr>
          <p:nvPr/>
        </p:nvPicPr>
        <p:blipFill>
          <a:blip r:embed="rId11"/>
          <a:stretch>
            <a:fillRect/>
          </a:stretch>
        </p:blipFill>
        <p:spPr>
          <a:xfrm>
            <a:off x="6308073" y="635470"/>
            <a:ext cx="612644" cy="816859"/>
          </a:xfrm>
          <a:prstGeom prst="rect">
            <a:avLst/>
          </a:prstGeom>
        </p:spPr>
      </p:pic>
    </p:spTree>
    <p:extLst>
      <p:ext uri="{BB962C8B-B14F-4D97-AF65-F5344CB8AC3E}">
        <p14:creationId xmlns:p14="http://schemas.microsoft.com/office/powerpoint/2010/main" val="348240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28386" y="360220"/>
            <a:ext cx="8220528" cy="461665"/>
          </a:xfrm>
          <a:prstGeom prst="rect">
            <a:avLst/>
          </a:prstGeom>
        </p:spPr>
        <p:txBody>
          <a:bodyPr wrap="square">
            <a:spAutoFit/>
          </a:bodyPr>
          <a:lstStyle/>
          <a:p>
            <a:pPr algn="just"/>
            <a:r>
              <a:rPr lang="es-ES" sz="2400" b="1" smtClean="0">
                <a:solidFill>
                  <a:srgbClr val="92D400"/>
                </a:solidFill>
              </a:rPr>
              <a:t>Contenido</a:t>
            </a:r>
            <a:endParaRPr lang="es-ES" sz="2400" b="1" dirty="0" smtClean="0">
              <a:solidFill>
                <a:srgbClr val="92D400"/>
              </a:solidFill>
            </a:endParaRPr>
          </a:p>
        </p:txBody>
      </p:sp>
      <p:sp>
        <p:nvSpPr>
          <p:cNvPr id="2" name="TextBox 1"/>
          <p:cNvSpPr txBox="1"/>
          <p:nvPr/>
        </p:nvSpPr>
        <p:spPr>
          <a:xfrm>
            <a:off x="1118301" y="1276813"/>
            <a:ext cx="6592528" cy="430887"/>
          </a:xfrm>
          <a:prstGeom prst="rect">
            <a:avLst/>
          </a:prstGeom>
          <a:noFill/>
        </p:spPr>
        <p:txBody>
          <a:bodyPr wrap="square" rtlCol="0">
            <a:spAutoFit/>
          </a:bodyPr>
          <a:lstStyle>
            <a:defPPr>
              <a:defRPr lang="en-US"/>
            </a:defPPr>
            <a:lvl1pPr>
              <a:defRPr>
                <a:solidFill>
                  <a:srgbClr val="404040"/>
                </a:solidFill>
              </a:defRPr>
            </a:lvl1pPr>
          </a:lstStyle>
          <a:p>
            <a:r>
              <a:rPr lang="es-ES" sz="2200" dirty="0"/>
              <a:t>Proceso para el despliegue de infraestructuras</a:t>
            </a:r>
          </a:p>
        </p:txBody>
      </p:sp>
      <p:sp>
        <p:nvSpPr>
          <p:cNvPr id="5" name="TextBox 4"/>
          <p:cNvSpPr txBox="1"/>
          <p:nvPr/>
        </p:nvSpPr>
        <p:spPr>
          <a:xfrm>
            <a:off x="1118301" y="1911206"/>
            <a:ext cx="6592528" cy="430887"/>
          </a:xfrm>
          <a:prstGeom prst="rect">
            <a:avLst/>
          </a:prstGeom>
          <a:noFill/>
        </p:spPr>
        <p:txBody>
          <a:bodyPr wrap="square" rtlCol="0">
            <a:spAutoFit/>
          </a:bodyPr>
          <a:lstStyle/>
          <a:p>
            <a:r>
              <a:rPr lang="es-ES_tradnl" altLang="es-ES" sz="2200" dirty="0">
                <a:solidFill>
                  <a:srgbClr val="404040"/>
                </a:solidFill>
              </a:rPr>
              <a:t>Definición de dimensiones del </a:t>
            </a:r>
            <a:r>
              <a:rPr lang="es-ES_tradnl" altLang="es-ES" sz="2200" dirty="0" smtClean="0">
                <a:solidFill>
                  <a:srgbClr val="404040"/>
                </a:solidFill>
              </a:rPr>
              <a:t>Índice</a:t>
            </a:r>
            <a:endParaRPr lang="es-ES" sz="2200" dirty="0"/>
          </a:p>
        </p:txBody>
      </p:sp>
      <p:sp>
        <p:nvSpPr>
          <p:cNvPr id="6" name="TextBox 5"/>
          <p:cNvSpPr txBox="1"/>
          <p:nvPr/>
        </p:nvSpPr>
        <p:spPr>
          <a:xfrm>
            <a:off x="1118301" y="2524877"/>
            <a:ext cx="6592528" cy="430887"/>
          </a:xfrm>
          <a:prstGeom prst="rect">
            <a:avLst/>
          </a:prstGeom>
          <a:noFill/>
        </p:spPr>
        <p:txBody>
          <a:bodyPr wrap="square" rtlCol="0">
            <a:spAutoFit/>
          </a:bodyPr>
          <a:lstStyle/>
          <a:p>
            <a:r>
              <a:rPr lang="es-ES_tradnl" altLang="es-ES" sz="2200" dirty="0" smtClean="0">
                <a:solidFill>
                  <a:srgbClr val="404040"/>
                </a:solidFill>
              </a:rPr>
              <a:t>Índice Administrativo</a:t>
            </a:r>
            <a:endParaRPr lang="es-ES" sz="2200" dirty="0"/>
          </a:p>
        </p:txBody>
      </p:sp>
      <p:sp>
        <p:nvSpPr>
          <p:cNvPr id="7" name="TextBox 6"/>
          <p:cNvSpPr txBox="1"/>
          <p:nvPr/>
        </p:nvSpPr>
        <p:spPr>
          <a:xfrm>
            <a:off x="1118301" y="3143098"/>
            <a:ext cx="6592528" cy="430887"/>
          </a:xfrm>
          <a:prstGeom prst="rect">
            <a:avLst/>
          </a:prstGeom>
          <a:noFill/>
        </p:spPr>
        <p:txBody>
          <a:bodyPr wrap="square" rtlCol="0">
            <a:spAutoFit/>
          </a:bodyPr>
          <a:lstStyle/>
          <a:p>
            <a:r>
              <a:rPr lang="es-ES_tradnl" altLang="es-ES" sz="2200" dirty="0" smtClean="0">
                <a:solidFill>
                  <a:srgbClr val="404040"/>
                </a:solidFill>
              </a:rPr>
              <a:t>Índice de Infraestructuras</a:t>
            </a:r>
            <a:endParaRPr lang="es-ES" sz="2200" dirty="0"/>
          </a:p>
        </p:txBody>
      </p:sp>
      <p:sp>
        <p:nvSpPr>
          <p:cNvPr id="8" name="TextBox 7"/>
          <p:cNvSpPr txBox="1"/>
          <p:nvPr/>
        </p:nvSpPr>
        <p:spPr>
          <a:xfrm>
            <a:off x="1118301" y="3770651"/>
            <a:ext cx="6592528" cy="430887"/>
          </a:xfrm>
          <a:prstGeom prst="rect">
            <a:avLst/>
          </a:prstGeom>
          <a:noFill/>
        </p:spPr>
        <p:txBody>
          <a:bodyPr wrap="square" rtlCol="0">
            <a:spAutoFit/>
          </a:bodyPr>
          <a:lstStyle/>
          <a:p>
            <a:r>
              <a:rPr lang="es-ES_tradnl" altLang="es-ES" sz="2200" dirty="0" smtClean="0">
                <a:solidFill>
                  <a:srgbClr val="404040"/>
                </a:solidFill>
              </a:rPr>
              <a:t>Índice Económico</a:t>
            </a:r>
            <a:endParaRPr lang="es-ES" sz="2200" dirty="0"/>
          </a:p>
        </p:txBody>
      </p:sp>
      <p:sp>
        <p:nvSpPr>
          <p:cNvPr id="9" name="TextBox 8"/>
          <p:cNvSpPr txBox="1"/>
          <p:nvPr/>
        </p:nvSpPr>
        <p:spPr>
          <a:xfrm>
            <a:off x="1118301" y="4398189"/>
            <a:ext cx="6592528" cy="430887"/>
          </a:xfrm>
          <a:prstGeom prst="rect">
            <a:avLst/>
          </a:prstGeom>
          <a:noFill/>
        </p:spPr>
        <p:txBody>
          <a:bodyPr wrap="square" rtlCol="0">
            <a:spAutoFit/>
          </a:bodyPr>
          <a:lstStyle/>
          <a:p>
            <a:r>
              <a:rPr lang="es-ES_tradnl" altLang="es-ES" sz="2200" dirty="0" smtClean="0">
                <a:solidFill>
                  <a:srgbClr val="404040"/>
                </a:solidFill>
              </a:rPr>
              <a:t>Índice Sociodemográfico</a:t>
            </a:r>
            <a:endParaRPr lang="es-ES" sz="2200" dirty="0"/>
          </a:p>
        </p:txBody>
      </p:sp>
      <p:sp>
        <p:nvSpPr>
          <p:cNvPr id="10" name="TextBox 9"/>
          <p:cNvSpPr txBox="1"/>
          <p:nvPr/>
        </p:nvSpPr>
        <p:spPr>
          <a:xfrm>
            <a:off x="1118301" y="5031316"/>
            <a:ext cx="6592528" cy="430887"/>
          </a:xfrm>
          <a:prstGeom prst="rect">
            <a:avLst/>
          </a:prstGeom>
          <a:noFill/>
        </p:spPr>
        <p:txBody>
          <a:bodyPr wrap="square" rtlCol="0">
            <a:spAutoFit/>
          </a:bodyPr>
          <a:lstStyle/>
          <a:p>
            <a:r>
              <a:rPr lang="es-ES" altLang="es-ES" sz="2200" dirty="0" smtClean="0">
                <a:solidFill>
                  <a:srgbClr val="404040"/>
                </a:solidFill>
              </a:rPr>
              <a:t>Metodología del Ranking de Ciudades</a:t>
            </a:r>
            <a:endParaRPr lang="es-ES" altLang="es-ES" sz="2200" dirty="0">
              <a:solidFill>
                <a:srgbClr val="404040"/>
              </a:solidFill>
            </a:endParaRPr>
          </a:p>
        </p:txBody>
      </p:sp>
      <p:sp>
        <p:nvSpPr>
          <p:cNvPr id="11" name="TextBox 10"/>
          <p:cNvSpPr txBox="1"/>
          <p:nvPr/>
        </p:nvSpPr>
        <p:spPr>
          <a:xfrm>
            <a:off x="1118301" y="5645464"/>
            <a:ext cx="6592528" cy="430887"/>
          </a:xfrm>
          <a:prstGeom prst="rect">
            <a:avLst/>
          </a:prstGeom>
          <a:noFill/>
        </p:spPr>
        <p:txBody>
          <a:bodyPr wrap="square" rtlCol="0">
            <a:spAutoFit/>
          </a:bodyPr>
          <a:lstStyle/>
          <a:p>
            <a:r>
              <a:rPr lang="es-ES_tradnl" sz="2200" dirty="0" smtClean="0">
                <a:solidFill>
                  <a:srgbClr val="404040"/>
                </a:solidFill>
              </a:rPr>
              <a:t>Resultados del Ranking</a:t>
            </a:r>
            <a:endParaRPr lang="es-ES" sz="2200" dirty="0"/>
          </a:p>
        </p:txBody>
      </p:sp>
      <p:grpSp>
        <p:nvGrpSpPr>
          <p:cNvPr id="12" name="Group 11"/>
          <p:cNvGrpSpPr>
            <a:grpSpLocks noChangeAspect="1"/>
          </p:cNvGrpSpPr>
          <p:nvPr/>
        </p:nvGrpSpPr>
        <p:grpSpPr>
          <a:xfrm>
            <a:off x="479932" y="1272735"/>
            <a:ext cx="433320" cy="461665"/>
            <a:chOff x="328386" y="1221173"/>
            <a:chExt cx="552999" cy="589174"/>
          </a:xfrm>
        </p:grpSpPr>
        <p:sp>
          <p:nvSpPr>
            <p:cNvPr id="3" name="Block Arc 2"/>
            <p:cNvSpPr/>
            <p:nvPr/>
          </p:nvSpPr>
          <p:spPr>
            <a:xfrm rot="5400000">
              <a:off x="329929" y="1258079"/>
              <a:ext cx="549913" cy="552999"/>
            </a:xfrm>
            <a:prstGeom prst="blockArc">
              <a:avLst>
                <a:gd name="adj1" fmla="val 10135401"/>
                <a:gd name="adj2" fmla="val 1261709"/>
                <a:gd name="adj3" fmla="val 7904"/>
              </a:avLst>
            </a:prstGeom>
            <a:solidFill>
              <a:srgbClr val="B4B4B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accent2"/>
                </a:solidFill>
              </a:endParaRPr>
            </a:p>
          </p:txBody>
        </p:sp>
        <p:sp>
          <p:nvSpPr>
            <p:cNvPr id="4" name="TextBox 3"/>
            <p:cNvSpPr txBox="1"/>
            <p:nvPr/>
          </p:nvSpPr>
          <p:spPr>
            <a:xfrm>
              <a:off x="420905" y="1221173"/>
              <a:ext cx="378542" cy="589174"/>
            </a:xfrm>
            <a:prstGeom prst="rect">
              <a:avLst/>
            </a:prstGeom>
            <a:noFill/>
          </p:spPr>
          <p:txBody>
            <a:bodyPr wrap="square" rtlCol="0">
              <a:spAutoFit/>
            </a:bodyPr>
            <a:lstStyle/>
            <a:p>
              <a:r>
                <a:rPr lang="en-GB" sz="2400" b="1" dirty="0" smtClean="0">
                  <a:solidFill>
                    <a:schemeClr val="accent2"/>
                  </a:solidFill>
                </a:rPr>
                <a:t>1</a:t>
              </a:r>
              <a:endParaRPr lang="en-GB" sz="2400" b="1" dirty="0">
                <a:solidFill>
                  <a:schemeClr val="accent2"/>
                </a:solidFill>
              </a:endParaRPr>
            </a:p>
          </p:txBody>
        </p:sp>
      </p:grpSp>
      <p:grpSp>
        <p:nvGrpSpPr>
          <p:cNvPr id="15" name="Group 14"/>
          <p:cNvGrpSpPr>
            <a:grpSpLocks noChangeAspect="1"/>
          </p:cNvGrpSpPr>
          <p:nvPr/>
        </p:nvGrpSpPr>
        <p:grpSpPr>
          <a:xfrm>
            <a:off x="479932" y="1895818"/>
            <a:ext cx="433320" cy="461665"/>
            <a:chOff x="328386" y="1239696"/>
            <a:chExt cx="552999" cy="589174"/>
          </a:xfrm>
        </p:grpSpPr>
        <p:sp>
          <p:nvSpPr>
            <p:cNvPr id="16" name="Block Arc 15"/>
            <p:cNvSpPr/>
            <p:nvPr/>
          </p:nvSpPr>
          <p:spPr>
            <a:xfrm rot="5400000">
              <a:off x="329929" y="1258079"/>
              <a:ext cx="549913" cy="552999"/>
            </a:xfrm>
            <a:prstGeom prst="blockArc">
              <a:avLst>
                <a:gd name="adj1" fmla="val 10135401"/>
                <a:gd name="adj2" fmla="val 1261709"/>
                <a:gd name="adj3" fmla="val 7904"/>
              </a:avLst>
            </a:prstGeom>
            <a:solidFill>
              <a:srgbClr val="B4B4B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accent2"/>
                </a:solidFill>
              </a:endParaRPr>
            </a:p>
          </p:txBody>
        </p:sp>
        <p:sp>
          <p:nvSpPr>
            <p:cNvPr id="17" name="TextBox 16"/>
            <p:cNvSpPr txBox="1"/>
            <p:nvPr/>
          </p:nvSpPr>
          <p:spPr>
            <a:xfrm>
              <a:off x="420905" y="1239696"/>
              <a:ext cx="378542" cy="589174"/>
            </a:xfrm>
            <a:prstGeom prst="rect">
              <a:avLst/>
            </a:prstGeom>
            <a:noFill/>
          </p:spPr>
          <p:txBody>
            <a:bodyPr wrap="square" rtlCol="0">
              <a:spAutoFit/>
            </a:bodyPr>
            <a:lstStyle/>
            <a:p>
              <a:r>
                <a:rPr lang="en-GB" sz="2400" b="1" dirty="0" smtClean="0">
                  <a:solidFill>
                    <a:schemeClr val="accent2"/>
                  </a:solidFill>
                </a:rPr>
                <a:t>2</a:t>
              </a:r>
              <a:endParaRPr lang="en-GB" sz="2400" b="1" dirty="0">
                <a:solidFill>
                  <a:schemeClr val="accent2"/>
                </a:solidFill>
              </a:endParaRPr>
            </a:p>
          </p:txBody>
        </p:sp>
      </p:grpSp>
      <p:grpSp>
        <p:nvGrpSpPr>
          <p:cNvPr id="18" name="Group 17"/>
          <p:cNvGrpSpPr>
            <a:grpSpLocks noChangeAspect="1"/>
          </p:cNvGrpSpPr>
          <p:nvPr/>
        </p:nvGrpSpPr>
        <p:grpSpPr>
          <a:xfrm>
            <a:off x="479932" y="2518901"/>
            <a:ext cx="433320" cy="461665"/>
            <a:chOff x="328386" y="1258219"/>
            <a:chExt cx="552999" cy="589174"/>
          </a:xfrm>
        </p:grpSpPr>
        <p:sp>
          <p:nvSpPr>
            <p:cNvPr id="19" name="Block Arc 18"/>
            <p:cNvSpPr/>
            <p:nvPr/>
          </p:nvSpPr>
          <p:spPr>
            <a:xfrm rot="5400000">
              <a:off x="329929" y="1258079"/>
              <a:ext cx="549913" cy="552999"/>
            </a:xfrm>
            <a:prstGeom prst="blockArc">
              <a:avLst>
                <a:gd name="adj1" fmla="val 10135401"/>
                <a:gd name="adj2" fmla="val 1261709"/>
                <a:gd name="adj3" fmla="val 7904"/>
              </a:avLst>
            </a:prstGeom>
            <a:solidFill>
              <a:srgbClr val="B4B4B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accent2"/>
                </a:solidFill>
              </a:endParaRPr>
            </a:p>
          </p:txBody>
        </p:sp>
        <p:sp>
          <p:nvSpPr>
            <p:cNvPr id="20" name="TextBox 19"/>
            <p:cNvSpPr txBox="1"/>
            <p:nvPr/>
          </p:nvSpPr>
          <p:spPr>
            <a:xfrm>
              <a:off x="439427" y="1258219"/>
              <a:ext cx="378542" cy="589174"/>
            </a:xfrm>
            <a:prstGeom prst="rect">
              <a:avLst/>
            </a:prstGeom>
            <a:noFill/>
          </p:spPr>
          <p:txBody>
            <a:bodyPr wrap="square" rtlCol="0">
              <a:spAutoFit/>
            </a:bodyPr>
            <a:lstStyle/>
            <a:p>
              <a:r>
                <a:rPr lang="en-GB" sz="2400" b="1" dirty="0" smtClean="0">
                  <a:solidFill>
                    <a:schemeClr val="accent2"/>
                  </a:solidFill>
                </a:rPr>
                <a:t>3</a:t>
              </a:r>
              <a:endParaRPr lang="en-GB" sz="2400" b="1" dirty="0">
                <a:solidFill>
                  <a:schemeClr val="accent2"/>
                </a:solidFill>
              </a:endParaRPr>
            </a:p>
          </p:txBody>
        </p:sp>
      </p:grpSp>
      <p:grpSp>
        <p:nvGrpSpPr>
          <p:cNvPr id="22" name="Group 21"/>
          <p:cNvGrpSpPr>
            <a:grpSpLocks noChangeAspect="1"/>
          </p:cNvGrpSpPr>
          <p:nvPr/>
        </p:nvGrpSpPr>
        <p:grpSpPr>
          <a:xfrm>
            <a:off x="479932" y="3141984"/>
            <a:ext cx="433320" cy="461665"/>
            <a:chOff x="328386" y="1258219"/>
            <a:chExt cx="552999" cy="589174"/>
          </a:xfrm>
        </p:grpSpPr>
        <p:sp>
          <p:nvSpPr>
            <p:cNvPr id="23" name="Block Arc 22"/>
            <p:cNvSpPr/>
            <p:nvPr/>
          </p:nvSpPr>
          <p:spPr>
            <a:xfrm rot="5400000">
              <a:off x="329929" y="1258079"/>
              <a:ext cx="549913" cy="552999"/>
            </a:xfrm>
            <a:prstGeom prst="blockArc">
              <a:avLst>
                <a:gd name="adj1" fmla="val 10135401"/>
                <a:gd name="adj2" fmla="val 1261709"/>
                <a:gd name="adj3" fmla="val 7904"/>
              </a:avLst>
            </a:prstGeom>
            <a:solidFill>
              <a:srgbClr val="B4B4B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accent2"/>
                </a:solidFill>
              </a:endParaRPr>
            </a:p>
          </p:txBody>
        </p:sp>
        <p:sp>
          <p:nvSpPr>
            <p:cNvPr id="24" name="TextBox 23"/>
            <p:cNvSpPr txBox="1"/>
            <p:nvPr/>
          </p:nvSpPr>
          <p:spPr>
            <a:xfrm>
              <a:off x="439427" y="1258219"/>
              <a:ext cx="378542" cy="589174"/>
            </a:xfrm>
            <a:prstGeom prst="rect">
              <a:avLst/>
            </a:prstGeom>
            <a:noFill/>
          </p:spPr>
          <p:txBody>
            <a:bodyPr wrap="square" rtlCol="0">
              <a:spAutoFit/>
            </a:bodyPr>
            <a:lstStyle/>
            <a:p>
              <a:r>
                <a:rPr lang="en-GB" sz="2400" b="1" dirty="0">
                  <a:solidFill>
                    <a:schemeClr val="accent2"/>
                  </a:solidFill>
                </a:rPr>
                <a:t>4</a:t>
              </a:r>
            </a:p>
          </p:txBody>
        </p:sp>
      </p:grpSp>
      <p:grpSp>
        <p:nvGrpSpPr>
          <p:cNvPr id="25" name="Group 24"/>
          <p:cNvGrpSpPr>
            <a:grpSpLocks noChangeAspect="1"/>
          </p:cNvGrpSpPr>
          <p:nvPr/>
        </p:nvGrpSpPr>
        <p:grpSpPr>
          <a:xfrm>
            <a:off x="479932" y="3765067"/>
            <a:ext cx="433320" cy="461665"/>
            <a:chOff x="328386" y="1258219"/>
            <a:chExt cx="552999" cy="589174"/>
          </a:xfrm>
        </p:grpSpPr>
        <p:sp>
          <p:nvSpPr>
            <p:cNvPr id="26" name="Block Arc 25"/>
            <p:cNvSpPr/>
            <p:nvPr/>
          </p:nvSpPr>
          <p:spPr>
            <a:xfrm rot="5400000">
              <a:off x="329929" y="1258079"/>
              <a:ext cx="549913" cy="552999"/>
            </a:xfrm>
            <a:prstGeom prst="blockArc">
              <a:avLst>
                <a:gd name="adj1" fmla="val 10135401"/>
                <a:gd name="adj2" fmla="val 1261709"/>
                <a:gd name="adj3" fmla="val 7904"/>
              </a:avLst>
            </a:prstGeom>
            <a:solidFill>
              <a:srgbClr val="B4B4B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accent2"/>
                </a:solidFill>
              </a:endParaRPr>
            </a:p>
          </p:txBody>
        </p:sp>
        <p:sp>
          <p:nvSpPr>
            <p:cNvPr id="27" name="TextBox 26"/>
            <p:cNvSpPr txBox="1"/>
            <p:nvPr/>
          </p:nvSpPr>
          <p:spPr>
            <a:xfrm>
              <a:off x="439427" y="1258219"/>
              <a:ext cx="378542" cy="589174"/>
            </a:xfrm>
            <a:prstGeom prst="rect">
              <a:avLst/>
            </a:prstGeom>
            <a:noFill/>
          </p:spPr>
          <p:txBody>
            <a:bodyPr wrap="square" rtlCol="0">
              <a:spAutoFit/>
            </a:bodyPr>
            <a:lstStyle/>
            <a:p>
              <a:r>
                <a:rPr lang="en-GB" sz="2400" b="1" dirty="0">
                  <a:solidFill>
                    <a:schemeClr val="accent2"/>
                  </a:solidFill>
                </a:rPr>
                <a:t>5</a:t>
              </a:r>
            </a:p>
          </p:txBody>
        </p:sp>
      </p:grpSp>
      <p:grpSp>
        <p:nvGrpSpPr>
          <p:cNvPr id="28" name="Group 27"/>
          <p:cNvGrpSpPr>
            <a:grpSpLocks noChangeAspect="1"/>
          </p:cNvGrpSpPr>
          <p:nvPr/>
        </p:nvGrpSpPr>
        <p:grpSpPr>
          <a:xfrm>
            <a:off x="479932" y="4388150"/>
            <a:ext cx="433320" cy="461665"/>
            <a:chOff x="328386" y="1239696"/>
            <a:chExt cx="552999" cy="589174"/>
          </a:xfrm>
        </p:grpSpPr>
        <p:sp>
          <p:nvSpPr>
            <p:cNvPr id="30" name="Block Arc 29"/>
            <p:cNvSpPr/>
            <p:nvPr/>
          </p:nvSpPr>
          <p:spPr>
            <a:xfrm rot="5400000">
              <a:off x="329929" y="1258079"/>
              <a:ext cx="549913" cy="552999"/>
            </a:xfrm>
            <a:prstGeom prst="blockArc">
              <a:avLst>
                <a:gd name="adj1" fmla="val 10135401"/>
                <a:gd name="adj2" fmla="val 1261709"/>
                <a:gd name="adj3" fmla="val 7904"/>
              </a:avLst>
            </a:prstGeom>
            <a:solidFill>
              <a:srgbClr val="B4B4B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accent2"/>
                </a:solidFill>
              </a:endParaRPr>
            </a:p>
          </p:txBody>
        </p:sp>
        <p:sp>
          <p:nvSpPr>
            <p:cNvPr id="31" name="TextBox 30"/>
            <p:cNvSpPr txBox="1"/>
            <p:nvPr/>
          </p:nvSpPr>
          <p:spPr>
            <a:xfrm>
              <a:off x="402382" y="1239696"/>
              <a:ext cx="378542" cy="589174"/>
            </a:xfrm>
            <a:prstGeom prst="rect">
              <a:avLst/>
            </a:prstGeom>
            <a:noFill/>
          </p:spPr>
          <p:txBody>
            <a:bodyPr wrap="square" rtlCol="0">
              <a:spAutoFit/>
            </a:bodyPr>
            <a:lstStyle/>
            <a:p>
              <a:r>
                <a:rPr lang="en-GB" sz="2400" b="1" dirty="0">
                  <a:solidFill>
                    <a:schemeClr val="accent2"/>
                  </a:solidFill>
                </a:rPr>
                <a:t>6</a:t>
              </a:r>
            </a:p>
          </p:txBody>
        </p:sp>
      </p:grpSp>
      <p:grpSp>
        <p:nvGrpSpPr>
          <p:cNvPr id="32" name="Group 31"/>
          <p:cNvGrpSpPr>
            <a:grpSpLocks noChangeAspect="1"/>
          </p:cNvGrpSpPr>
          <p:nvPr/>
        </p:nvGrpSpPr>
        <p:grpSpPr>
          <a:xfrm>
            <a:off x="479932" y="5011233"/>
            <a:ext cx="433320" cy="461665"/>
            <a:chOff x="328386" y="1239696"/>
            <a:chExt cx="552999" cy="589174"/>
          </a:xfrm>
        </p:grpSpPr>
        <p:sp>
          <p:nvSpPr>
            <p:cNvPr id="33" name="Block Arc 32"/>
            <p:cNvSpPr/>
            <p:nvPr/>
          </p:nvSpPr>
          <p:spPr>
            <a:xfrm rot="5400000">
              <a:off x="329929" y="1258079"/>
              <a:ext cx="549913" cy="552999"/>
            </a:xfrm>
            <a:prstGeom prst="blockArc">
              <a:avLst>
                <a:gd name="adj1" fmla="val 10135401"/>
                <a:gd name="adj2" fmla="val 1261709"/>
                <a:gd name="adj3" fmla="val 7904"/>
              </a:avLst>
            </a:prstGeom>
            <a:solidFill>
              <a:srgbClr val="B4B4B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accent2"/>
                </a:solidFill>
              </a:endParaRPr>
            </a:p>
          </p:txBody>
        </p:sp>
        <p:sp>
          <p:nvSpPr>
            <p:cNvPr id="34" name="TextBox 33"/>
            <p:cNvSpPr txBox="1"/>
            <p:nvPr/>
          </p:nvSpPr>
          <p:spPr>
            <a:xfrm>
              <a:off x="439427" y="1239696"/>
              <a:ext cx="378542" cy="589174"/>
            </a:xfrm>
            <a:prstGeom prst="rect">
              <a:avLst/>
            </a:prstGeom>
            <a:noFill/>
          </p:spPr>
          <p:txBody>
            <a:bodyPr wrap="square" rtlCol="0">
              <a:spAutoFit/>
            </a:bodyPr>
            <a:lstStyle/>
            <a:p>
              <a:r>
                <a:rPr lang="en-GB" sz="2400" b="1" dirty="0">
                  <a:solidFill>
                    <a:schemeClr val="accent2"/>
                  </a:solidFill>
                </a:rPr>
                <a:t>7</a:t>
              </a:r>
            </a:p>
          </p:txBody>
        </p:sp>
      </p:grpSp>
      <p:grpSp>
        <p:nvGrpSpPr>
          <p:cNvPr id="35" name="Group 34"/>
          <p:cNvGrpSpPr>
            <a:grpSpLocks noChangeAspect="1"/>
          </p:cNvGrpSpPr>
          <p:nvPr/>
        </p:nvGrpSpPr>
        <p:grpSpPr>
          <a:xfrm>
            <a:off x="479932" y="5634313"/>
            <a:ext cx="433320" cy="461665"/>
            <a:chOff x="328386" y="1239696"/>
            <a:chExt cx="552999" cy="589174"/>
          </a:xfrm>
        </p:grpSpPr>
        <p:sp>
          <p:nvSpPr>
            <p:cNvPr id="36" name="Block Arc 35"/>
            <p:cNvSpPr/>
            <p:nvPr/>
          </p:nvSpPr>
          <p:spPr>
            <a:xfrm rot="5400000">
              <a:off x="329929" y="1258079"/>
              <a:ext cx="549913" cy="552999"/>
            </a:xfrm>
            <a:prstGeom prst="blockArc">
              <a:avLst>
                <a:gd name="adj1" fmla="val 10135401"/>
                <a:gd name="adj2" fmla="val 1261709"/>
                <a:gd name="adj3" fmla="val 7904"/>
              </a:avLst>
            </a:prstGeom>
            <a:solidFill>
              <a:srgbClr val="B4B4B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accent2"/>
                </a:solidFill>
              </a:endParaRPr>
            </a:p>
          </p:txBody>
        </p:sp>
        <p:sp>
          <p:nvSpPr>
            <p:cNvPr id="37" name="TextBox 36"/>
            <p:cNvSpPr txBox="1"/>
            <p:nvPr/>
          </p:nvSpPr>
          <p:spPr>
            <a:xfrm>
              <a:off x="439427" y="1239696"/>
              <a:ext cx="378542" cy="589174"/>
            </a:xfrm>
            <a:prstGeom prst="rect">
              <a:avLst/>
            </a:prstGeom>
            <a:noFill/>
          </p:spPr>
          <p:txBody>
            <a:bodyPr wrap="square" rtlCol="0">
              <a:spAutoFit/>
            </a:bodyPr>
            <a:lstStyle/>
            <a:p>
              <a:r>
                <a:rPr lang="en-GB" sz="2400" b="1" dirty="0" smtClean="0">
                  <a:solidFill>
                    <a:schemeClr val="accent2"/>
                  </a:solidFill>
                </a:rPr>
                <a:t>8</a:t>
              </a:r>
              <a:endParaRPr lang="en-GB" sz="2400" b="1" dirty="0">
                <a:solidFill>
                  <a:schemeClr val="accent2"/>
                </a:solidFill>
              </a:endParaRPr>
            </a:p>
          </p:txBody>
        </p:sp>
      </p:grpSp>
      <p:sp>
        <p:nvSpPr>
          <p:cNvPr id="56" name="TextBox 55"/>
          <p:cNvSpPr txBox="1"/>
          <p:nvPr/>
        </p:nvSpPr>
        <p:spPr>
          <a:xfrm>
            <a:off x="7874701" y="719339"/>
            <a:ext cx="1240271" cy="430887"/>
          </a:xfrm>
          <a:prstGeom prst="rect">
            <a:avLst/>
          </a:prstGeom>
          <a:noFill/>
        </p:spPr>
        <p:txBody>
          <a:bodyPr wrap="square" rtlCol="0">
            <a:spAutoFit/>
          </a:bodyPr>
          <a:lstStyle/>
          <a:p>
            <a:r>
              <a:rPr lang="es-ES" sz="2200" b="1" dirty="0" smtClean="0">
                <a:solidFill>
                  <a:schemeClr val="tx1">
                    <a:lumMod val="75000"/>
                    <a:lumOff val="25000"/>
                  </a:schemeClr>
                </a:solidFill>
              </a:rPr>
              <a:t>Página</a:t>
            </a:r>
            <a:endParaRPr lang="es-ES" sz="2200" b="1" dirty="0">
              <a:solidFill>
                <a:schemeClr val="tx1">
                  <a:lumMod val="75000"/>
                  <a:lumOff val="25000"/>
                </a:schemeClr>
              </a:solidFill>
            </a:endParaRPr>
          </a:p>
        </p:txBody>
      </p:sp>
      <p:sp>
        <p:nvSpPr>
          <p:cNvPr id="57" name="TextBox 56"/>
          <p:cNvSpPr txBox="1"/>
          <p:nvPr/>
        </p:nvSpPr>
        <p:spPr>
          <a:xfrm>
            <a:off x="7958457" y="1297469"/>
            <a:ext cx="614779" cy="430887"/>
          </a:xfrm>
          <a:prstGeom prst="rect">
            <a:avLst/>
          </a:prstGeom>
          <a:noFill/>
        </p:spPr>
        <p:txBody>
          <a:bodyPr wrap="square" rtlCol="0">
            <a:spAutoFit/>
          </a:bodyPr>
          <a:lstStyle>
            <a:defPPr>
              <a:defRPr lang="en-US"/>
            </a:defPPr>
            <a:lvl1pPr>
              <a:defRPr>
                <a:solidFill>
                  <a:srgbClr val="404040"/>
                </a:solidFill>
              </a:defRPr>
            </a:lvl1pPr>
          </a:lstStyle>
          <a:p>
            <a:pPr algn="ctr"/>
            <a:r>
              <a:rPr lang="es-ES" sz="2200" b="1" dirty="0"/>
              <a:t>3</a:t>
            </a:r>
          </a:p>
        </p:txBody>
      </p:sp>
      <p:sp>
        <p:nvSpPr>
          <p:cNvPr id="58" name="TextBox 57"/>
          <p:cNvSpPr txBox="1"/>
          <p:nvPr/>
        </p:nvSpPr>
        <p:spPr>
          <a:xfrm>
            <a:off x="7958457" y="1918611"/>
            <a:ext cx="614779" cy="430887"/>
          </a:xfrm>
          <a:prstGeom prst="rect">
            <a:avLst/>
          </a:prstGeom>
          <a:noFill/>
        </p:spPr>
        <p:txBody>
          <a:bodyPr wrap="square" rtlCol="0">
            <a:spAutoFit/>
          </a:bodyPr>
          <a:lstStyle>
            <a:defPPr>
              <a:defRPr lang="en-US"/>
            </a:defPPr>
            <a:lvl1pPr>
              <a:defRPr>
                <a:solidFill>
                  <a:srgbClr val="404040"/>
                </a:solidFill>
              </a:defRPr>
            </a:lvl1pPr>
          </a:lstStyle>
          <a:p>
            <a:pPr algn="ctr"/>
            <a:r>
              <a:rPr lang="es-ES" sz="2200" b="1" dirty="0" smtClean="0"/>
              <a:t>4</a:t>
            </a:r>
            <a:endParaRPr lang="es-ES" sz="2200" b="1" dirty="0"/>
          </a:p>
        </p:txBody>
      </p:sp>
      <p:sp>
        <p:nvSpPr>
          <p:cNvPr id="59" name="TextBox 58"/>
          <p:cNvSpPr txBox="1"/>
          <p:nvPr/>
        </p:nvSpPr>
        <p:spPr>
          <a:xfrm>
            <a:off x="7958457" y="2539753"/>
            <a:ext cx="614779" cy="430887"/>
          </a:xfrm>
          <a:prstGeom prst="rect">
            <a:avLst/>
          </a:prstGeom>
          <a:noFill/>
        </p:spPr>
        <p:txBody>
          <a:bodyPr wrap="square" rtlCol="0">
            <a:spAutoFit/>
          </a:bodyPr>
          <a:lstStyle>
            <a:defPPr>
              <a:defRPr lang="en-US"/>
            </a:defPPr>
            <a:lvl1pPr>
              <a:defRPr>
                <a:solidFill>
                  <a:srgbClr val="404040"/>
                </a:solidFill>
              </a:defRPr>
            </a:lvl1pPr>
          </a:lstStyle>
          <a:p>
            <a:pPr algn="ctr"/>
            <a:r>
              <a:rPr lang="es-ES" sz="2200" b="1" dirty="0" smtClean="0"/>
              <a:t>7</a:t>
            </a:r>
            <a:endParaRPr lang="es-ES" sz="2200" b="1" dirty="0"/>
          </a:p>
        </p:txBody>
      </p:sp>
      <p:sp>
        <p:nvSpPr>
          <p:cNvPr id="60" name="TextBox 59"/>
          <p:cNvSpPr txBox="1"/>
          <p:nvPr/>
        </p:nvSpPr>
        <p:spPr>
          <a:xfrm>
            <a:off x="7958457" y="3160895"/>
            <a:ext cx="614779" cy="430887"/>
          </a:xfrm>
          <a:prstGeom prst="rect">
            <a:avLst/>
          </a:prstGeom>
          <a:noFill/>
        </p:spPr>
        <p:txBody>
          <a:bodyPr wrap="square" rtlCol="0">
            <a:spAutoFit/>
          </a:bodyPr>
          <a:lstStyle>
            <a:defPPr>
              <a:defRPr lang="en-US"/>
            </a:defPPr>
            <a:lvl1pPr>
              <a:defRPr>
                <a:solidFill>
                  <a:srgbClr val="404040"/>
                </a:solidFill>
              </a:defRPr>
            </a:lvl1pPr>
          </a:lstStyle>
          <a:p>
            <a:pPr algn="ctr"/>
            <a:r>
              <a:rPr lang="es-ES" sz="2200" b="1" dirty="0" smtClean="0"/>
              <a:t>10</a:t>
            </a:r>
            <a:endParaRPr lang="es-ES" sz="2200" b="1" dirty="0"/>
          </a:p>
        </p:txBody>
      </p:sp>
      <p:sp>
        <p:nvSpPr>
          <p:cNvPr id="61" name="TextBox 60"/>
          <p:cNvSpPr txBox="1"/>
          <p:nvPr/>
        </p:nvSpPr>
        <p:spPr>
          <a:xfrm>
            <a:off x="7958457" y="3782037"/>
            <a:ext cx="614779" cy="430887"/>
          </a:xfrm>
          <a:prstGeom prst="rect">
            <a:avLst/>
          </a:prstGeom>
          <a:noFill/>
        </p:spPr>
        <p:txBody>
          <a:bodyPr wrap="square" rtlCol="0">
            <a:spAutoFit/>
          </a:bodyPr>
          <a:lstStyle>
            <a:defPPr>
              <a:defRPr lang="en-US"/>
            </a:defPPr>
            <a:lvl1pPr>
              <a:defRPr>
                <a:solidFill>
                  <a:srgbClr val="404040"/>
                </a:solidFill>
              </a:defRPr>
            </a:lvl1pPr>
          </a:lstStyle>
          <a:p>
            <a:pPr algn="ctr"/>
            <a:r>
              <a:rPr lang="es-ES" sz="2200" b="1" dirty="0" smtClean="0"/>
              <a:t>13</a:t>
            </a:r>
            <a:endParaRPr lang="es-ES" sz="2200" b="1" dirty="0"/>
          </a:p>
        </p:txBody>
      </p:sp>
      <p:sp>
        <p:nvSpPr>
          <p:cNvPr id="62" name="TextBox 61"/>
          <p:cNvSpPr txBox="1"/>
          <p:nvPr/>
        </p:nvSpPr>
        <p:spPr>
          <a:xfrm>
            <a:off x="7958457" y="4403179"/>
            <a:ext cx="614779" cy="430887"/>
          </a:xfrm>
          <a:prstGeom prst="rect">
            <a:avLst/>
          </a:prstGeom>
          <a:noFill/>
        </p:spPr>
        <p:txBody>
          <a:bodyPr wrap="square" rtlCol="0">
            <a:spAutoFit/>
          </a:bodyPr>
          <a:lstStyle>
            <a:defPPr>
              <a:defRPr lang="en-US"/>
            </a:defPPr>
            <a:lvl1pPr>
              <a:defRPr>
                <a:solidFill>
                  <a:srgbClr val="404040"/>
                </a:solidFill>
              </a:defRPr>
            </a:lvl1pPr>
          </a:lstStyle>
          <a:p>
            <a:pPr algn="ctr"/>
            <a:r>
              <a:rPr lang="es-ES_tradnl" sz="2200" b="1" dirty="0" smtClean="0"/>
              <a:t>16</a:t>
            </a:r>
            <a:endParaRPr lang="es-ES" sz="2200" b="1" dirty="0"/>
          </a:p>
        </p:txBody>
      </p:sp>
      <p:sp>
        <p:nvSpPr>
          <p:cNvPr id="63" name="TextBox 62"/>
          <p:cNvSpPr txBox="1"/>
          <p:nvPr/>
        </p:nvSpPr>
        <p:spPr>
          <a:xfrm>
            <a:off x="7958457" y="5024321"/>
            <a:ext cx="614779" cy="430887"/>
          </a:xfrm>
          <a:prstGeom prst="rect">
            <a:avLst/>
          </a:prstGeom>
          <a:noFill/>
        </p:spPr>
        <p:txBody>
          <a:bodyPr wrap="square" rtlCol="0">
            <a:spAutoFit/>
          </a:bodyPr>
          <a:lstStyle>
            <a:defPPr>
              <a:defRPr lang="en-US"/>
            </a:defPPr>
            <a:lvl1pPr>
              <a:defRPr>
                <a:solidFill>
                  <a:srgbClr val="404040"/>
                </a:solidFill>
              </a:defRPr>
            </a:lvl1pPr>
          </a:lstStyle>
          <a:p>
            <a:pPr algn="ctr"/>
            <a:r>
              <a:rPr lang="es-ES_tradnl" sz="2200" b="1" dirty="0" smtClean="0"/>
              <a:t>19</a:t>
            </a:r>
            <a:endParaRPr lang="es-ES" sz="2200" b="1" dirty="0"/>
          </a:p>
        </p:txBody>
      </p:sp>
      <p:sp>
        <p:nvSpPr>
          <p:cNvPr id="64" name="TextBox 63"/>
          <p:cNvSpPr txBox="1"/>
          <p:nvPr/>
        </p:nvSpPr>
        <p:spPr>
          <a:xfrm>
            <a:off x="7958457" y="5645464"/>
            <a:ext cx="614779" cy="430887"/>
          </a:xfrm>
          <a:prstGeom prst="rect">
            <a:avLst/>
          </a:prstGeom>
          <a:noFill/>
        </p:spPr>
        <p:txBody>
          <a:bodyPr wrap="square" rtlCol="0">
            <a:spAutoFit/>
          </a:bodyPr>
          <a:lstStyle>
            <a:defPPr>
              <a:defRPr lang="en-US"/>
            </a:defPPr>
            <a:lvl1pPr>
              <a:defRPr>
                <a:solidFill>
                  <a:srgbClr val="404040"/>
                </a:solidFill>
              </a:defRPr>
            </a:lvl1pPr>
          </a:lstStyle>
          <a:p>
            <a:pPr algn="ctr"/>
            <a:r>
              <a:rPr lang="es-ES" sz="2200" b="1" dirty="0" smtClean="0"/>
              <a:t>24</a:t>
            </a:r>
            <a:endParaRPr lang="es-ES" sz="2200" b="1" dirty="0"/>
          </a:p>
        </p:txBody>
      </p:sp>
      <p:sp>
        <p:nvSpPr>
          <p:cNvPr id="65" name="Freeform 83"/>
          <p:cNvSpPr>
            <a:spLocks/>
          </p:cNvSpPr>
          <p:nvPr/>
        </p:nvSpPr>
        <p:spPr bwMode="auto">
          <a:xfrm>
            <a:off x="7448871" y="719224"/>
            <a:ext cx="440344" cy="398406"/>
          </a:xfrm>
          <a:custGeom>
            <a:avLst/>
            <a:gdLst>
              <a:gd name="T0" fmla="*/ 454 w 660"/>
              <a:gd name="T1" fmla="*/ 162 h 590"/>
              <a:gd name="T2" fmla="*/ 222 w 660"/>
              <a:gd name="T3" fmla="*/ 395 h 590"/>
              <a:gd name="T4" fmla="*/ 195 w 660"/>
              <a:gd name="T5" fmla="*/ 395 h 590"/>
              <a:gd name="T6" fmla="*/ 195 w 660"/>
              <a:gd name="T7" fmla="*/ 367 h 590"/>
              <a:gd name="T8" fmla="*/ 466 w 660"/>
              <a:gd name="T9" fmla="*/ 94 h 590"/>
              <a:gd name="T10" fmla="*/ 506 w 660"/>
              <a:gd name="T11" fmla="*/ 94 h 590"/>
              <a:gd name="T12" fmla="*/ 567 w 660"/>
              <a:gd name="T13" fmla="*/ 155 h 590"/>
              <a:gd name="T14" fmla="*/ 567 w 660"/>
              <a:gd name="T15" fmla="*/ 196 h 590"/>
              <a:gd name="T16" fmla="*/ 296 w 660"/>
              <a:gd name="T17" fmla="*/ 469 h 590"/>
              <a:gd name="T18" fmla="*/ 120 w 660"/>
              <a:gd name="T19" fmla="*/ 469 h 590"/>
              <a:gd name="T20" fmla="*/ 120 w 660"/>
              <a:gd name="T21" fmla="*/ 292 h 590"/>
              <a:gd name="T22" fmla="*/ 352 w 660"/>
              <a:gd name="T23" fmla="*/ 59 h 590"/>
              <a:gd name="T24" fmla="*/ 352 w 660"/>
              <a:gd name="T25" fmla="*/ 13 h 590"/>
              <a:gd name="T26" fmla="*/ 306 w 660"/>
              <a:gd name="T27" fmla="*/ 13 h 590"/>
              <a:gd name="T28" fmla="*/ 74 w 660"/>
              <a:gd name="T29" fmla="*/ 246 h 590"/>
              <a:gd name="T30" fmla="*/ 74 w 660"/>
              <a:gd name="T31" fmla="*/ 516 h 590"/>
              <a:gd name="T32" fmla="*/ 343 w 660"/>
              <a:gd name="T33" fmla="*/ 516 h 590"/>
              <a:gd name="T34" fmla="*/ 634 w 660"/>
              <a:gd name="T35" fmla="*/ 222 h 590"/>
              <a:gd name="T36" fmla="*/ 634 w 660"/>
              <a:gd name="T37" fmla="*/ 129 h 590"/>
              <a:gd name="T38" fmla="*/ 532 w 660"/>
              <a:gd name="T39" fmla="*/ 27 h 590"/>
              <a:gd name="T40" fmla="*/ 440 w 660"/>
              <a:gd name="T41" fmla="*/ 27 h 590"/>
              <a:gd name="T42" fmla="*/ 148 w 660"/>
              <a:gd name="T43" fmla="*/ 320 h 590"/>
              <a:gd name="T44" fmla="*/ 148 w 660"/>
              <a:gd name="T45" fmla="*/ 441 h 590"/>
              <a:gd name="T46" fmla="*/ 269 w 660"/>
              <a:gd name="T47" fmla="*/ 441 h 590"/>
              <a:gd name="T48" fmla="*/ 500 w 660"/>
              <a:gd name="T49" fmla="*/ 208 h 590"/>
              <a:gd name="T50" fmla="*/ 500 w 660"/>
              <a:gd name="T51" fmla="*/ 162 h 590"/>
              <a:gd name="T52" fmla="*/ 454 w 660"/>
              <a:gd name="T53" fmla="*/ 162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0" h="590">
                <a:moveTo>
                  <a:pt x="454" y="162"/>
                </a:moveTo>
                <a:cubicBezTo>
                  <a:pt x="222" y="395"/>
                  <a:pt x="222" y="395"/>
                  <a:pt x="222" y="395"/>
                </a:cubicBezTo>
                <a:cubicBezTo>
                  <a:pt x="215" y="402"/>
                  <a:pt x="202" y="402"/>
                  <a:pt x="195" y="395"/>
                </a:cubicBezTo>
                <a:cubicBezTo>
                  <a:pt x="187" y="387"/>
                  <a:pt x="187" y="374"/>
                  <a:pt x="195" y="367"/>
                </a:cubicBezTo>
                <a:cubicBezTo>
                  <a:pt x="466" y="94"/>
                  <a:pt x="466" y="94"/>
                  <a:pt x="466" y="94"/>
                </a:cubicBezTo>
                <a:cubicBezTo>
                  <a:pt x="477" y="83"/>
                  <a:pt x="495" y="83"/>
                  <a:pt x="506" y="94"/>
                </a:cubicBezTo>
                <a:cubicBezTo>
                  <a:pt x="567" y="155"/>
                  <a:pt x="567" y="155"/>
                  <a:pt x="567" y="155"/>
                </a:cubicBezTo>
                <a:cubicBezTo>
                  <a:pt x="579" y="167"/>
                  <a:pt x="579" y="185"/>
                  <a:pt x="567" y="196"/>
                </a:cubicBezTo>
                <a:cubicBezTo>
                  <a:pt x="296" y="469"/>
                  <a:pt x="296" y="469"/>
                  <a:pt x="296" y="469"/>
                </a:cubicBezTo>
                <a:cubicBezTo>
                  <a:pt x="248" y="518"/>
                  <a:pt x="169" y="518"/>
                  <a:pt x="120" y="469"/>
                </a:cubicBezTo>
                <a:cubicBezTo>
                  <a:pt x="72" y="420"/>
                  <a:pt x="72" y="341"/>
                  <a:pt x="120" y="292"/>
                </a:cubicBezTo>
                <a:cubicBezTo>
                  <a:pt x="352" y="59"/>
                  <a:pt x="352" y="59"/>
                  <a:pt x="352" y="59"/>
                </a:cubicBezTo>
                <a:cubicBezTo>
                  <a:pt x="365" y="47"/>
                  <a:pt x="365" y="26"/>
                  <a:pt x="352" y="13"/>
                </a:cubicBezTo>
                <a:cubicBezTo>
                  <a:pt x="339" y="0"/>
                  <a:pt x="318" y="0"/>
                  <a:pt x="306" y="13"/>
                </a:cubicBezTo>
                <a:cubicBezTo>
                  <a:pt x="74" y="246"/>
                  <a:pt x="74" y="246"/>
                  <a:pt x="74" y="246"/>
                </a:cubicBezTo>
                <a:cubicBezTo>
                  <a:pt x="0" y="320"/>
                  <a:pt x="0" y="441"/>
                  <a:pt x="74" y="516"/>
                </a:cubicBezTo>
                <a:cubicBezTo>
                  <a:pt x="148" y="590"/>
                  <a:pt x="269" y="590"/>
                  <a:pt x="343" y="516"/>
                </a:cubicBezTo>
                <a:cubicBezTo>
                  <a:pt x="634" y="222"/>
                  <a:pt x="634" y="222"/>
                  <a:pt x="634" y="222"/>
                </a:cubicBezTo>
                <a:cubicBezTo>
                  <a:pt x="660" y="197"/>
                  <a:pt x="660" y="155"/>
                  <a:pt x="634" y="129"/>
                </a:cubicBezTo>
                <a:cubicBezTo>
                  <a:pt x="532" y="27"/>
                  <a:pt x="532" y="27"/>
                  <a:pt x="532" y="27"/>
                </a:cubicBezTo>
                <a:cubicBezTo>
                  <a:pt x="507" y="1"/>
                  <a:pt x="465" y="1"/>
                  <a:pt x="440" y="27"/>
                </a:cubicBezTo>
                <a:cubicBezTo>
                  <a:pt x="148" y="320"/>
                  <a:pt x="148" y="320"/>
                  <a:pt x="148" y="320"/>
                </a:cubicBezTo>
                <a:cubicBezTo>
                  <a:pt x="115" y="354"/>
                  <a:pt x="115" y="408"/>
                  <a:pt x="148" y="441"/>
                </a:cubicBezTo>
                <a:cubicBezTo>
                  <a:pt x="182" y="475"/>
                  <a:pt x="235" y="475"/>
                  <a:pt x="269" y="441"/>
                </a:cubicBezTo>
                <a:cubicBezTo>
                  <a:pt x="500" y="208"/>
                  <a:pt x="500" y="208"/>
                  <a:pt x="500" y="208"/>
                </a:cubicBezTo>
                <a:cubicBezTo>
                  <a:pt x="513" y="196"/>
                  <a:pt x="513" y="175"/>
                  <a:pt x="500" y="162"/>
                </a:cubicBezTo>
                <a:cubicBezTo>
                  <a:pt x="487" y="149"/>
                  <a:pt x="466" y="149"/>
                  <a:pt x="454" y="16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p>
        </p:txBody>
      </p:sp>
    </p:spTree>
    <p:extLst>
      <p:ext uri="{BB962C8B-B14F-4D97-AF65-F5344CB8AC3E}">
        <p14:creationId xmlns:p14="http://schemas.microsoft.com/office/powerpoint/2010/main" val="1472921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28386" y="577936"/>
            <a:ext cx="8220528" cy="1015663"/>
          </a:xfrm>
          <a:prstGeom prst="rect">
            <a:avLst/>
          </a:prstGeom>
        </p:spPr>
        <p:txBody>
          <a:bodyPr wrap="square">
            <a:spAutoFit/>
          </a:bodyPr>
          <a:lstStyle/>
          <a:p>
            <a:pPr algn="just"/>
            <a:r>
              <a:rPr lang="es-ES_tradnl" sz="2400" b="1" dirty="0" smtClean="0">
                <a:solidFill>
                  <a:schemeClr val="accent2"/>
                </a:solidFill>
              </a:rPr>
              <a:t>Barreras en el proceso para el despliegue de infraestructuras</a:t>
            </a:r>
          </a:p>
          <a:p>
            <a:pPr algn="just"/>
            <a:r>
              <a:rPr lang="es-ES_tradnl" dirty="0" smtClean="0">
                <a:solidFill>
                  <a:schemeClr val="tx1">
                    <a:lumMod val="75000"/>
                    <a:lumOff val="25000"/>
                  </a:schemeClr>
                </a:solidFill>
              </a:rPr>
              <a:t>El despliegue responsable de infraestructuras lleva a los operadores a seguir un proceso de planificación, obra o instalación, operación y desmantelamiento</a:t>
            </a:r>
          </a:p>
        </p:txBody>
      </p:sp>
      <p:sp>
        <p:nvSpPr>
          <p:cNvPr id="7" name="Rectangle 6"/>
          <p:cNvSpPr/>
          <p:nvPr/>
        </p:nvSpPr>
        <p:spPr>
          <a:xfrm>
            <a:off x="3483431" y="1774969"/>
            <a:ext cx="4499427" cy="9720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s-ES" sz="1600" dirty="0" smtClean="0">
                <a:solidFill>
                  <a:schemeClr val="tx1">
                    <a:lumMod val="75000"/>
                    <a:lumOff val="25000"/>
                  </a:schemeClr>
                </a:solidFill>
              </a:rPr>
              <a:t>Valoración de las restricciones</a:t>
            </a:r>
          </a:p>
          <a:p>
            <a:pPr marL="285750" indent="-285750">
              <a:buFont typeface="Wingdings" panose="05000000000000000000" pitchFamily="2" charset="2"/>
              <a:buChar char="q"/>
            </a:pPr>
            <a:r>
              <a:rPr lang="es-ES" sz="1600" dirty="0" smtClean="0">
                <a:solidFill>
                  <a:schemeClr val="tx1">
                    <a:lumMod val="75000"/>
                    <a:lumOff val="25000"/>
                  </a:schemeClr>
                </a:solidFill>
              </a:rPr>
              <a:t>Exigencia de estudio de impacto ambiental</a:t>
            </a:r>
          </a:p>
          <a:p>
            <a:pPr marL="285750" indent="-285750">
              <a:buFont typeface="Wingdings" panose="05000000000000000000" pitchFamily="2" charset="2"/>
              <a:buChar char="q"/>
            </a:pPr>
            <a:r>
              <a:rPr lang="es-ES" sz="1600" dirty="0" smtClean="0">
                <a:solidFill>
                  <a:schemeClr val="tx1">
                    <a:lumMod val="75000"/>
                    <a:lumOff val="25000"/>
                  </a:schemeClr>
                </a:solidFill>
              </a:rPr>
              <a:t>Falta de transparencia, agilidad y accesibilidad en la realización de trámites administrativos</a:t>
            </a:r>
          </a:p>
        </p:txBody>
      </p:sp>
      <p:sp>
        <p:nvSpPr>
          <p:cNvPr id="30" name="Text Placeholder 5"/>
          <p:cNvSpPr txBox="1">
            <a:spLocks/>
          </p:cNvSpPr>
          <p:nvPr>
            <p:custDataLst>
              <p:tags r:id="rId1"/>
            </p:custDataLst>
          </p:nvPr>
        </p:nvSpPr>
        <p:spPr>
          <a:xfrm>
            <a:off x="1376931" y="1771444"/>
            <a:ext cx="2106500" cy="972000"/>
          </a:xfrm>
          <a:prstGeom prst="rect">
            <a:avLst/>
          </a:prstGeom>
          <a:solidFill>
            <a:srgbClr val="888888"/>
          </a:solidFill>
          <a:ln>
            <a:noFill/>
          </a:ln>
        </p:spPr>
        <p:txBody>
          <a:bodyPr wrap="square" lIns="180000" tIns="36000" rIns="36000" bIns="36000"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lvl="1" indent="0">
              <a:spcBef>
                <a:spcPts val="600"/>
              </a:spcBef>
              <a:buNone/>
            </a:pPr>
            <a:r>
              <a:rPr lang="en-US" sz="1600" b="1" dirty="0" smtClean="0">
                <a:solidFill>
                  <a:schemeClr val="bg2"/>
                </a:solidFill>
              </a:rPr>
              <a:t>PLANIFICACIÓN DEL DESPLIEGUE DE LA RED Y SOLICITUD DE LICENCIAS</a:t>
            </a:r>
          </a:p>
        </p:txBody>
      </p:sp>
      <p:sp>
        <p:nvSpPr>
          <p:cNvPr id="8" name="Half Frame 7"/>
          <p:cNvSpPr/>
          <p:nvPr/>
        </p:nvSpPr>
        <p:spPr>
          <a:xfrm>
            <a:off x="494544" y="1771444"/>
            <a:ext cx="853359" cy="972000"/>
          </a:xfrm>
          <a:prstGeom prst="halfFram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08000" bIns="0" rtlCol="0" anchor="b"/>
          <a:lstStyle/>
          <a:p>
            <a:pPr algn="r"/>
            <a:r>
              <a:rPr lang="es-ES_tradnl" sz="4000" dirty="0" smtClean="0">
                <a:solidFill>
                  <a:schemeClr val="tx1">
                    <a:lumMod val="75000"/>
                    <a:lumOff val="25000"/>
                  </a:schemeClr>
                </a:solidFill>
              </a:rPr>
              <a:t>1</a:t>
            </a:r>
            <a:endParaRPr lang="es-ES_tradnl" sz="4000" dirty="0">
              <a:solidFill>
                <a:schemeClr val="tx1">
                  <a:lumMod val="75000"/>
                  <a:lumOff val="25000"/>
                </a:schemeClr>
              </a:solidFill>
            </a:endParaRPr>
          </a:p>
        </p:txBody>
      </p:sp>
      <p:sp>
        <p:nvSpPr>
          <p:cNvPr id="41" name="Rectangle 40"/>
          <p:cNvSpPr/>
          <p:nvPr/>
        </p:nvSpPr>
        <p:spPr>
          <a:xfrm>
            <a:off x="3483431" y="2881272"/>
            <a:ext cx="4499427" cy="9720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s-ES" sz="1600" dirty="0" smtClean="0">
                <a:solidFill>
                  <a:schemeClr val="tx1">
                    <a:lumMod val="75000"/>
                    <a:lumOff val="25000"/>
                  </a:schemeClr>
                </a:solidFill>
              </a:rPr>
              <a:t>Pago de tasas de licencias</a:t>
            </a:r>
          </a:p>
          <a:p>
            <a:pPr marL="285750" indent="-285750">
              <a:buFont typeface="Wingdings" panose="05000000000000000000" pitchFamily="2" charset="2"/>
              <a:buChar char="q"/>
            </a:pPr>
            <a:r>
              <a:rPr lang="es-ES" sz="1600" dirty="0" smtClean="0">
                <a:solidFill>
                  <a:schemeClr val="tx1">
                    <a:lumMod val="75000"/>
                    <a:lumOff val="25000"/>
                  </a:schemeClr>
                </a:solidFill>
              </a:rPr>
              <a:t>Cumplimiento de restricciones en el despliegue</a:t>
            </a:r>
          </a:p>
          <a:p>
            <a:pPr marL="285750" indent="-285750">
              <a:buFont typeface="Wingdings" panose="05000000000000000000" pitchFamily="2" charset="2"/>
              <a:buChar char="q"/>
            </a:pPr>
            <a:r>
              <a:rPr lang="es-ES" sz="1600" dirty="0" smtClean="0">
                <a:solidFill>
                  <a:schemeClr val="tx1">
                    <a:lumMod val="75000"/>
                    <a:lumOff val="25000"/>
                  </a:schemeClr>
                </a:solidFill>
              </a:rPr>
              <a:t>Reducción de impacto visual</a:t>
            </a:r>
          </a:p>
        </p:txBody>
      </p:sp>
      <p:sp>
        <p:nvSpPr>
          <p:cNvPr id="42" name="Text Placeholder 5"/>
          <p:cNvSpPr txBox="1">
            <a:spLocks/>
          </p:cNvSpPr>
          <p:nvPr>
            <p:custDataLst>
              <p:tags r:id="rId2"/>
            </p:custDataLst>
          </p:nvPr>
        </p:nvSpPr>
        <p:spPr>
          <a:xfrm>
            <a:off x="1376931" y="2884146"/>
            <a:ext cx="2106500" cy="972000"/>
          </a:xfrm>
          <a:prstGeom prst="rect">
            <a:avLst/>
          </a:prstGeom>
          <a:solidFill>
            <a:srgbClr val="888888"/>
          </a:solidFill>
          <a:ln>
            <a:noFill/>
          </a:ln>
        </p:spPr>
        <p:txBody>
          <a:bodyPr wrap="square" lIns="180000" tIns="36000" rIns="36000" bIns="36000"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lvl="1" indent="0">
              <a:spcBef>
                <a:spcPts val="600"/>
              </a:spcBef>
              <a:buNone/>
            </a:pPr>
            <a:r>
              <a:rPr lang="es-ES" sz="1600" b="1" dirty="0">
                <a:solidFill>
                  <a:schemeClr val="bg2"/>
                </a:solidFill>
              </a:rPr>
              <a:t>OBRA CIVIL Y DESPLIEGUE DE LA INFRAESTRUCTURA</a:t>
            </a:r>
          </a:p>
        </p:txBody>
      </p:sp>
      <p:sp>
        <p:nvSpPr>
          <p:cNvPr id="43" name="Half Frame 42"/>
          <p:cNvSpPr/>
          <p:nvPr/>
        </p:nvSpPr>
        <p:spPr>
          <a:xfrm>
            <a:off x="494543" y="2884146"/>
            <a:ext cx="853359" cy="972000"/>
          </a:xfrm>
          <a:prstGeom prst="halfFram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08000" bIns="0" rtlCol="0" anchor="b"/>
          <a:lstStyle/>
          <a:p>
            <a:pPr algn="r"/>
            <a:r>
              <a:rPr lang="es-ES_tradnl" sz="4000" dirty="0">
                <a:solidFill>
                  <a:schemeClr val="tx1">
                    <a:lumMod val="75000"/>
                    <a:lumOff val="25000"/>
                  </a:schemeClr>
                </a:solidFill>
              </a:rPr>
              <a:t>2</a:t>
            </a:r>
          </a:p>
        </p:txBody>
      </p:sp>
      <p:sp>
        <p:nvSpPr>
          <p:cNvPr id="46" name="Rectangle 45"/>
          <p:cNvSpPr/>
          <p:nvPr/>
        </p:nvSpPr>
        <p:spPr>
          <a:xfrm>
            <a:off x="3483431" y="3987575"/>
            <a:ext cx="4499427" cy="9720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s-ES" sz="1600" dirty="0" smtClean="0">
                <a:solidFill>
                  <a:schemeClr val="tx1">
                    <a:lumMod val="75000"/>
                    <a:lumOff val="25000"/>
                  </a:schemeClr>
                </a:solidFill>
              </a:rPr>
              <a:t>Pago de impuestos recurrentes por operación</a:t>
            </a:r>
          </a:p>
          <a:p>
            <a:pPr marL="285750" indent="-285750">
              <a:buFont typeface="Wingdings" panose="05000000000000000000" pitchFamily="2" charset="2"/>
              <a:buChar char="q"/>
            </a:pPr>
            <a:r>
              <a:rPr lang="es-ES" sz="1600" dirty="0" smtClean="0">
                <a:solidFill>
                  <a:schemeClr val="tx1">
                    <a:lumMod val="75000"/>
                    <a:lumOff val="25000"/>
                  </a:schemeClr>
                </a:solidFill>
              </a:rPr>
              <a:t>Renovación de licencias y concesiones</a:t>
            </a:r>
          </a:p>
          <a:p>
            <a:pPr marL="285750" lvl="0" indent="-285750">
              <a:buFont typeface="Wingdings" panose="05000000000000000000" pitchFamily="2" charset="2"/>
              <a:buChar char="q"/>
            </a:pPr>
            <a:r>
              <a:rPr lang="es-ES" sz="1600" dirty="0" smtClean="0">
                <a:solidFill>
                  <a:schemeClr val="tx1">
                    <a:lumMod val="75000"/>
                    <a:lumOff val="25000"/>
                  </a:schemeClr>
                </a:solidFill>
              </a:rPr>
              <a:t>Control de las emisiones radioeléctricas</a:t>
            </a:r>
          </a:p>
          <a:p>
            <a:pPr marL="285750" indent="-285750">
              <a:buFont typeface="Wingdings" panose="05000000000000000000" pitchFamily="2" charset="2"/>
              <a:buChar char="q"/>
            </a:pPr>
            <a:r>
              <a:rPr lang="es-ES" sz="1600" dirty="0" smtClean="0">
                <a:solidFill>
                  <a:schemeClr val="tx1">
                    <a:lumMod val="75000"/>
                    <a:lumOff val="25000"/>
                  </a:schemeClr>
                </a:solidFill>
              </a:rPr>
              <a:t>Vandalismo y daños a instalaciones</a:t>
            </a:r>
          </a:p>
        </p:txBody>
      </p:sp>
      <p:sp>
        <p:nvSpPr>
          <p:cNvPr id="47" name="Text Placeholder 5"/>
          <p:cNvSpPr txBox="1">
            <a:spLocks/>
          </p:cNvSpPr>
          <p:nvPr>
            <p:custDataLst>
              <p:tags r:id="rId3"/>
            </p:custDataLst>
          </p:nvPr>
        </p:nvSpPr>
        <p:spPr>
          <a:xfrm>
            <a:off x="1376931" y="3984050"/>
            <a:ext cx="2106500" cy="972000"/>
          </a:xfrm>
          <a:prstGeom prst="rect">
            <a:avLst/>
          </a:prstGeom>
          <a:solidFill>
            <a:srgbClr val="888888"/>
          </a:solidFill>
          <a:ln>
            <a:noFill/>
          </a:ln>
        </p:spPr>
        <p:txBody>
          <a:bodyPr wrap="square" lIns="180000" tIns="36000" rIns="36000" bIns="36000"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lvl="1" indent="0">
              <a:spcBef>
                <a:spcPts val="600"/>
              </a:spcBef>
              <a:buNone/>
            </a:pPr>
            <a:r>
              <a:rPr lang="es-ES" sz="1600" b="1" dirty="0" smtClean="0">
                <a:solidFill>
                  <a:schemeClr val="bg2"/>
                </a:solidFill>
              </a:rPr>
              <a:t>OPERACIÓN Y MANTENIMIENTO</a:t>
            </a:r>
            <a:endParaRPr lang="es-ES" sz="1600" b="1" dirty="0">
              <a:solidFill>
                <a:schemeClr val="bg2"/>
              </a:solidFill>
            </a:endParaRPr>
          </a:p>
        </p:txBody>
      </p:sp>
      <p:sp>
        <p:nvSpPr>
          <p:cNvPr id="48" name="Half Frame 47"/>
          <p:cNvSpPr/>
          <p:nvPr/>
        </p:nvSpPr>
        <p:spPr>
          <a:xfrm>
            <a:off x="494544" y="3984050"/>
            <a:ext cx="853359" cy="972000"/>
          </a:xfrm>
          <a:prstGeom prst="halfFram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08000" bIns="0" rtlCol="0" anchor="b"/>
          <a:lstStyle/>
          <a:p>
            <a:pPr algn="r"/>
            <a:r>
              <a:rPr lang="es-ES_tradnl" sz="4000" dirty="0" smtClean="0">
                <a:solidFill>
                  <a:schemeClr val="tx1">
                    <a:lumMod val="75000"/>
                    <a:lumOff val="25000"/>
                  </a:schemeClr>
                </a:solidFill>
              </a:rPr>
              <a:t>3</a:t>
            </a:r>
            <a:endParaRPr lang="es-ES_tradnl" sz="4000" dirty="0">
              <a:solidFill>
                <a:schemeClr val="tx1">
                  <a:lumMod val="75000"/>
                  <a:lumOff val="25000"/>
                </a:schemeClr>
              </a:solidFill>
            </a:endParaRPr>
          </a:p>
        </p:txBody>
      </p:sp>
      <p:sp>
        <p:nvSpPr>
          <p:cNvPr id="49" name="Rectangle 48"/>
          <p:cNvSpPr/>
          <p:nvPr/>
        </p:nvSpPr>
        <p:spPr>
          <a:xfrm>
            <a:off x="3483431" y="5102499"/>
            <a:ext cx="4499427" cy="9720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s-ES" sz="1600" dirty="0" smtClean="0">
                <a:solidFill>
                  <a:schemeClr val="tx1">
                    <a:lumMod val="75000"/>
                    <a:lumOff val="25000"/>
                  </a:schemeClr>
                </a:solidFill>
              </a:rPr>
              <a:t>Restauración de paisaje</a:t>
            </a:r>
          </a:p>
          <a:p>
            <a:pPr marL="285750" indent="-285750">
              <a:buFont typeface="Wingdings" panose="05000000000000000000" pitchFamily="2" charset="2"/>
              <a:buChar char="q"/>
            </a:pPr>
            <a:r>
              <a:rPr lang="es-ES" sz="1600" dirty="0" smtClean="0">
                <a:solidFill>
                  <a:schemeClr val="tx1">
                    <a:lumMod val="75000"/>
                    <a:lumOff val="25000"/>
                  </a:schemeClr>
                </a:solidFill>
              </a:rPr>
              <a:t>Gestión de residuos</a:t>
            </a:r>
          </a:p>
        </p:txBody>
      </p:sp>
      <p:sp>
        <p:nvSpPr>
          <p:cNvPr id="50" name="Text Placeholder 5"/>
          <p:cNvSpPr txBox="1">
            <a:spLocks/>
          </p:cNvSpPr>
          <p:nvPr>
            <p:custDataLst>
              <p:tags r:id="rId4"/>
            </p:custDataLst>
          </p:nvPr>
        </p:nvSpPr>
        <p:spPr>
          <a:xfrm>
            <a:off x="1376931" y="5096752"/>
            <a:ext cx="2106500" cy="972000"/>
          </a:xfrm>
          <a:prstGeom prst="rect">
            <a:avLst/>
          </a:prstGeom>
          <a:solidFill>
            <a:srgbClr val="888888"/>
          </a:solidFill>
          <a:ln>
            <a:noFill/>
          </a:ln>
        </p:spPr>
        <p:txBody>
          <a:bodyPr wrap="square" lIns="180000" tIns="36000" rIns="36000" bIns="36000"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lvl="1" indent="0">
              <a:spcBef>
                <a:spcPts val="600"/>
              </a:spcBef>
              <a:buNone/>
            </a:pPr>
            <a:r>
              <a:rPr lang="es-ES" sz="1600" b="1" dirty="0" smtClean="0">
                <a:solidFill>
                  <a:schemeClr val="bg2"/>
                </a:solidFill>
              </a:rPr>
              <a:t>DESMANTELAMIENTO</a:t>
            </a:r>
            <a:endParaRPr lang="es-ES" sz="1600" b="1" dirty="0">
              <a:solidFill>
                <a:schemeClr val="bg2"/>
              </a:solidFill>
            </a:endParaRPr>
          </a:p>
        </p:txBody>
      </p:sp>
      <p:sp>
        <p:nvSpPr>
          <p:cNvPr id="51" name="Half Frame 50"/>
          <p:cNvSpPr/>
          <p:nvPr/>
        </p:nvSpPr>
        <p:spPr>
          <a:xfrm>
            <a:off x="494542" y="5096752"/>
            <a:ext cx="853359" cy="972000"/>
          </a:xfrm>
          <a:prstGeom prst="halfFram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08000" bIns="0" rtlCol="0" anchor="b"/>
          <a:lstStyle/>
          <a:p>
            <a:pPr algn="r"/>
            <a:r>
              <a:rPr lang="es-ES_tradnl" sz="4000" dirty="0" smtClean="0">
                <a:solidFill>
                  <a:schemeClr val="tx1">
                    <a:lumMod val="75000"/>
                    <a:lumOff val="25000"/>
                  </a:schemeClr>
                </a:solidFill>
              </a:rPr>
              <a:t>4</a:t>
            </a:r>
            <a:endParaRPr lang="es-ES_tradnl" sz="4000" dirty="0">
              <a:solidFill>
                <a:schemeClr val="tx1">
                  <a:lumMod val="75000"/>
                  <a:lumOff val="25000"/>
                </a:schemeClr>
              </a:solidFill>
            </a:endParaRPr>
          </a:p>
        </p:txBody>
      </p:sp>
      <p:sp>
        <p:nvSpPr>
          <p:cNvPr id="17" name="Rectangle 16"/>
          <p:cNvSpPr/>
          <p:nvPr/>
        </p:nvSpPr>
        <p:spPr>
          <a:xfrm>
            <a:off x="494542" y="6330962"/>
            <a:ext cx="8054372" cy="338554"/>
          </a:xfrm>
          <a:prstGeom prst="rect">
            <a:avLst/>
          </a:prstGeom>
          <a:solidFill>
            <a:srgbClr val="888888"/>
          </a:solidFill>
          <a:ln>
            <a:solidFill>
              <a:srgbClr val="888888"/>
            </a:solidFill>
          </a:ln>
        </p:spPr>
        <p:txBody>
          <a:bodyPr wrap="square">
            <a:spAutoFit/>
          </a:bodyPr>
          <a:lstStyle/>
          <a:p>
            <a:pPr algn="ctr"/>
            <a:r>
              <a:rPr lang="es-ES_tradnl" sz="1600" b="1" dirty="0" smtClean="0">
                <a:solidFill>
                  <a:schemeClr val="bg1"/>
                </a:solidFill>
              </a:rPr>
              <a:t>En este proceso, los </a:t>
            </a:r>
            <a:r>
              <a:rPr lang="es-ES_tradnl" sz="1600" b="1" dirty="0">
                <a:solidFill>
                  <a:schemeClr val="bg1"/>
                </a:solidFill>
              </a:rPr>
              <a:t>operadores se encuentran con una serie de barreras condicionantes</a:t>
            </a:r>
          </a:p>
        </p:txBody>
      </p:sp>
      <p:sp>
        <p:nvSpPr>
          <p:cNvPr id="2" name="TextBox 1"/>
          <p:cNvSpPr txBox="1"/>
          <p:nvPr/>
        </p:nvSpPr>
        <p:spPr>
          <a:xfrm>
            <a:off x="130626" y="6640287"/>
            <a:ext cx="5225143" cy="246221"/>
          </a:xfrm>
          <a:prstGeom prst="rect">
            <a:avLst/>
          </a:prstGeom>
          <a:noFill/>
        </p:spPr>
        <p:txBody>
          <a:bodyPr wrap="square" rtlCol="0">
            <a:spAutoFit/>
          </a:bodyPr>
          <a:lstStyle/>
          <a:p>
            <a:r>
              <a:rPr lang="en-US" sz="1000" dirty="0" smtClean="0">
                <a:latin typeface="Arial" charset="0"/>
                <a:ea typeface="Arial" charset="0"/>
                <a:cs typeface="Arial" charset="0"/>
              </a:rPr>
              <a:t>Fuente: Deloitte para CAF y </a:t>
            </a:r>
            <a:r>
              <a:rPr lang="en-US" sz="1000" dirty="0" err="1" smtClean="0">
                <a:latin typeface="Arial" charset="0"/>
                <a:ea typeface="Arial" charset="0"/>
                <a:cs typeface="Arial" charset="0"/>
              </a:rPr>
              <a:t>cet.la</a:t>
            </a:r>
            <a:r>
              <a:rPr lang="en-US" sz="1000" dirty="0" smtClean="0">
                <a:latin typeface="Arial" charset="0"/>
                <a:ea typeface="Arial" charset="0"/>
                <a:cs typeface="Arial" charset="0"/>
              </a:rPr>
              <a:t> (2017)</a:t>
            </a:r>
            <a:endParaRPr lang="en-US" sz="1000" dirty="0">
              <a:latin typeface="Arial" charset="0"/>
              <a:ea typeface="Arial" charset="0"/>
              <a:cs typeface="Arial"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3177" y="14643"/>
            <a:ext cx="1140823" cy="64171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6811" y="111982"/>
            <a:ext cx="2394826" cy="447034"/>
          </a:xfrm>
          <a:prstGeom prst="rect">
            <a:avLst/>
          </a:prstGeom>
        </p:spPr>
      </p:pic>
      <p:pic>
        <p:nvPicPr>
          <p:cNvPr id="20" name="Picture 19" descr="CiudadesConFuturo-Logo.jpg"/>
          <p:cNvPicPr>
            <a:picLocks noChangeAspect="1"/>
          </p:cNvPicPr>
          <p:nvPr/>
        </p:nvPicPr>
        <p:blipFill rotWithShape="1">
          <a:blip r:embed="rId9" cstate="print">
            <a:extLst>
              <a:ext uri="{28A0092B-C50C-407E-A947-70E740481C1C}">
                <a14:useLocalDpi xmlns:a14="http://schemas.microsoft.com/office/drawing/2010/main" val="0"/>
              </a:ext>
            </a:extLst>
          </a:blip>
          <a:srcRect t="33520" b="33520"/>
          <a:stretch/>
        </p:blipFill>
        <p:spPr>
          <a:xfrm>
            <a:off x="2875898" y="46016"/>
            <a:ext cx="1406500" cy="618099"/>
          </a:xfrm>
          <a:prstGeom prst="rect">
            <a:avLst/>
          </a:prstGeom>
        </p:spPr>
      </p:pic>
    </p:spTree>
    <p:extLst>
      <p:ext uri="{BB962C8B-B14F-4D97-AF65-F5344CB8AC3E}">
        <p14:creationId xmlns:p14="http://schemas.microsoft.com/office/powerpoint/2010/main" val="437154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961232" y="2103490"/>
            <a:ext cx="3276000" cy="1764000"/>
          </a:xfrm>
          <a:prstGeom prst="rect">
            <a:avLst/>
          </a:prstGeom>
          <a:solidFill>
            <a:schemeClr val="bg2">
              <a:lumMod val="95000"/>
            </a:schemeClr>
          </a:solidFill>
        </p:spPr>
        <p:txBody>
          <a:bodyPr wrap="square" rtlCol="0" anchor="ctr">
            <a:noAutofit/>
          </a:bodyPr>
          <a:lstStyle/>
          <a:p>
            <a:pPr marL="285750" lvl="0" indent="-285750">
              <a:buFont typeface="Wingdings" panose="05000000000000000000" pitchFamily="2" charset="2"/>
              <a:buChar char="q"/>
            </a:pPr>
            <a:r>
              <a:rPr lang="es-ES" sz="1600" dirty="0" smtClean="0">
                <a:solidFill>
                  <a:schemeClr val="tx1">
                    <a:lumMod val="75000"/>
                    <a:lumOff val="25000"/>
                  </a:schemeClr>
                </a:solidFill>
              </a:rPr>
              <a:t>Falta de transparencia, agilidad y accesibilidad en la realización de trámites administrativos</a:t>
            </a:r>
          </a:p>
          <a:p>
            <a:pPr marL="285750" lvl="0" indent="-285750">
              <a:buFont typeface="Wingdings" panose="05000000000000000000" pitchFamily="2" charset="2"/>
              <a:buChar char="q"/>
            </a:pPr>
            <a:r>
              <a:rPr lang="es-ES" sz="1600" dirty="0">
                <a:solidFill>
                  <a:schemeClr val="tx1">
                    <a:lumMod val="75000"/>
                    <a:lumOff val="25000"/>
                  </a:schemeClr>
                </a:solidFill>
              </a:rPr>
              <a:t>Valoración de las restricciones </a:t>
            </a:r>
            <a:r>
              <a:rPr lang="es-ES" sz="1600" dirty="0" smtClean="0">
                <a:solidFill>
                  <a:schemeClr val="tx1">
                    <a:lumMod val="75000"/>
                    <a:lumOff val="25000"/>
                  </a:schemeClr>
                </a:solidFill>
              </a:rPr>
              <a:t>visuales</a:t>
            </a:r>
            <a:endParaRPr lang="es-ES" sz="1600" dirty="0">
              <a:solidFill>
                <a:schemeClr val="tx1">
                  <a:lumMod val="75000"/>
                  <a:lumOff val="25000"/>
                </a:schemeClr>
              </a:solidFill>
            </a:endParaRPr>
          </a:p>
          <a:p>
            <a:pPr marL="285750" lvl="0" indent="-285750">
              <a:buFont typeface="Wingdings" panose="05000000000000000000" pitchFamily="2" charset="2"/>
              <a:buChar char="q"/>
            </a:pPr>
            <a:r>
              <a:rPr lang="es-ES" sz="1600" dirty="0">
                <a:solidFill>
                  <a:schemeClr val="tx1">
                    <a:lumMod val="75000"/>
                    <a:lumOff val="25000"/>
                  </a:schemeClr>
                </a:solidFill>
              </a:rPr>
              <a:t>Exigencia de estudio de impacto ambiental</a:t>
            </a:r>
          </a:p>
        </p:txBody>
      </p:sp>
      <p:sp>
        <p:nvSpPr>
          <p:cNvPr id="10" name="Rectangle 9"/>
          <p:cNvSpPr/>
          <p:nvPr/>
        </p:nvSpPr>
        <p:spPr>
          <a:xfrm>
            <a:off x="328386" y="610594"/>
            <a:ext cx="6643369" cy="1015663"/>
          </a:xfrm>
          <a:prstGeom prst="rect">
            <a:avLst/>
          </a:prstGeom>
        </p:spPr>
        <p:txBody>
          <a:bodyPr wrap="square">
            <a:spAutoFit/>
          </a:bodyPr>
          <a:lstStyle/>
          <a:p>
            <a:pPr algn="just"/>
            <a:r>
              <a:rPr lang="es-ES_tradnl" sz="2400" b="1" dirty="0" smtClean="0">
                <a:solidFill>
                  <a:schemeClr val="accent2"/>
                </a:solidFill>
              </a:rPr>
              <a:t>Definición de las </a:t>
            </a:r>
            <a:r>
              <a:rPr lang="es-ES_tradnl" sz="2400" b="1" dirty="0">
                <a:solidFill>
                  <a:schemeClr val="accent2"/>
                </a:solidFill>
              </a:rPr>
              <a:t>d</a:t>
            </a:r>
            <a:r>
              <a:rPr lang="es-ES_tradnl" sz="2400" b="1" dirty="0" smtClean="0">
                <a:solidFill>
                  <a:schemeClr val="accent2"/>
                </a:solidFill>
              </a:rPr>
              <a:t>imensiones del Índice (I)</a:t>
            </a:r>
          </a:p>
          <a:p>
            <a:pPr algn="just"/>
            <a:r>
              <a:rPr lang="es-ES_tradnl" dirty="0" smtClean="0">
                <a:solidFill>
                  <a:schemeClr val="tx1">
                    <a:lumMod val="75000"/>
                    <a:lumOff val="25000"/>
                  </a:schemeClr>
                </a:solidFill>
              </a:rPr>
              <a:t>Las principales barreras que derivan del proceso de despliegue pueden agruparse en cuatro grandes tipologías</a:t>
            </a:r>
          </a:p>
        </p:txBody>
      </p:sp>
      <p:sp>
        <p:nvSpPr>
          <p:cNvPr id="12" name="TextBox 11"/>
          <p:cNvSpPr txBox="1"/>
          <p:nvPr/>
        </p:nvSpPr>
        <p:spPr>
          <a:xfrm>
            <a:off x="907093" y="4651218"/>
            <a:ext cx="2844000" cy="1692000"/>
          </a:xfrm>
          <a:prstGeom prst="rect">
            <a:avLst/>
          </a:prstGeom>
          <a:solidFill>
            <a:schemeClr val="bg2">
              <a:lumMod val="95000"/>
            </a:schemeClr>
          </a:solidFill>
        </p:spPr>
        <p:txBody>
          <a:bodyPr wrap="square" rtlCol="0" anchor="ctr">
            <a:noAutofit/>
          </a:bodyPr>
          <a:lstStyle/>
          <a:p>
            <a:pPr marL="285750" lvl="0" indent="-285750">
              <a:buFont typeface="Wingdings" panose="05000000000000000000" pitchFamily="2" charset="2"/>
              <a:buChar char="q"/>
            </a:pPr>
            <a:r>
              <a:rPr lang="es-ES" sz="1600" dirty="0">
                <a:solidFill>
                  <a:schemeClr val="tx1">
                    <a:lumMod val="75000"/>
                    <a:lumOff val="25000"/>
                  </a:schemeClr>
                </a:solidFill>
              </a:rPr>
              <a:t>Pago de tasas de licencias</a:t>
            </a:r>
          </a:p>
          <a:p>
            <a:pPr marL="285750" lvl="0" indent="-285750">
              <a:buFont typeface="Wingdings" panose="05000000000000000000" pitchFamily="2" charset="2"/>
              <a:buChar char="q"/>
            </a:pPr>
            <a:r>
              <a:rPr lang="es-ES" sz="1600" dirty="0">
                <a:solidFill>
                  <a:schemeClr val="tx1">
                    <a:lumMod val="75000"/>
                    <a:lumOff val="25000"/>
                  </a:schemeClr>
                </a:solidFill>
              </a:rPr>
              <a:t>Pago de impuestos recurrentes por operación</a:t>
            </a:r>
          </a:p>
          <a:p>
            <a:pPr marL="285750" lvl="0" indent="-285750">
              <a:buFont typeface="Wingdings" panose="05000000000000000000" pitchFamily="2" charset="2"/>
              <a:buChar char="q"/>
            </a:pPr>
            <a:r>
              <a:rPr lang="es-ES" sz="1600" dirty="0">
                <a:solidFill>
                  <a:schemeClr val="tx1">
                    <a:lumMod val="75000"/>
                    <a:lumOff val="25000"/>
                  </a:schemeClr>
                </a:solidFill>
              </a:rPr>
              <a:t>Tasa de renovación de licencias y </a:t>
            </a:r>
            <a:r>
              <a:rPr lang="es-ES" sz="1600" dirty="0" smtClean="0">
                <a:solidFill>
                  <a:schemeClr val="tx1">
                    <a:lumMod val="75000"/>
                    <a:lumOff val="25000"/>
                  </a:schemeClr>
                </a:solidFill>
              </a:rPr>
              <a:t>concesiones</a:t>
            </a:r>
          </a:p>
          <a:p>
            <a:pPr marL="285750" lvl="0" indent="-285750">
              <a:buFont typeface="Wingdings" panose="05000000000000000000" pitchFamily="2" charset="2"/>
              <a:buChar char="q"/>
            </a:pPr>
            <a:r>
              <a:rPr lang="es-ES" sz="1600" dirty="0" smtClean="0">
                <a:solidFill>
                  <a:schemeClr val="tx1">
                    <a:lumMod val="75000"/>
                    <a:lumOff val="25000"/>
                  </a:schemeClr>
                </a:solidFill>
              </a:rPr>
              <a:t>Corrupción</a:t>
            </a:r>
          </a:p>
        </p:txBody>
      </p:sp>
      <p:grpSp>
        <p:nvGrpSpPr>
          <p:cNvPr id="21" name="Group 20"/>
          <p:cNvGrpSpPr/>
          <p:nvPr/>
        </p:nvGrpSpPr>
        <p:grpSpPr>
          <a:xfrm>
            <a:off x="535713" y="4184476"/>
            <a:ext cx="630705" cy="630705"/>
            <a:chOff x="6806771" y="5921717"/>
            <a:chExt cx="630705" cy="630705"/>
          </a:xfrm>
        </p:grpSpPr>
        <p:sp>
          <p:nvSpPr>
            <p:cNvPr id="22" name="Oval 21"/>
            <p:cNvSpPr/>
            <p:nvPr/>
          </p:nvSpPr>
          <p:spPr>
            <a:xfrm>
              <a:off x="6806771" y="5921717"/>
              <a:ext cx="630705" cy="630705"/>
            </a:xfrm>
            <a:prstGeom prst="ellipse">
              <a:avLst/>
            </a:prstGeom>
            <a:solidFill>
              <a:srgbClr val="2D682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endParaRPr lang="en-US" sz="1400" dirty="0" err="1" smtClean="0">
                <a:solidFill>
                  <a:srgbClr val="002776"/>
                </a:solidFill>
              </a:endParaRPr>
            </a:p>
          </p:txBody>
        </p:sp>
        <p:grpSp>
          <p:nvGrpSpPr>
            <p:cNvPr id="23" name="Group 22"/>
            <p:cNvGrpSpPr>
              <a:grpSpLocks noChangeAspect="1"/>
            </p:cNvGrpSpPr>
            <p:nvPr/>
          </p:nvGrpSpPr>
          <p:grpSpPr>
            <a:xfrm>
              <a:off x="6915748" y="6041013"/>
              <a:ext cx="412750" cy="392113"/>
              <a:chOff x="4719638" y="5283200"/>
              <a:chExt cx="825500" cy="784225"/>
            </a:xfrm>
            <a:solidFill>
              <a:schemeClr val="bg1"/>
            </a:solidFill>
          </p:grpSpPr>
          <p:sp>
            <p:nvSpPr>
              <p:cNvPr id="24" name="Freeform 642"/>
              <p:cNvSpPr>
                <a:spLocks noEditPoints="1"/>
              </p:cNvSpPr>
              <p:nvPr/>
            </p:nvSpPr>
            <p:spPr bwMode="auto">
              <a:xfrm>
                <a:off x="4719638" y="5461000"/>
                <a:ext cx="825500" cy="606425"/>
              </a:xfrm>
              <a:custGeom>
                <a:avLst/>
                <a:gdLst>
                  <a:gd name="T0" fmla="*/ 0 w 520"/>
                  <a:gd name="T1" fmla="*/ 32 h 382"/>
                  <a:gd name="T2" fmla="*/ 2 w 520"/>
                  <a:gd name="T3" fmla="*/ 20 h 382"/>
                  <a:gd name="T4" fmla="*/ 8 w 520"/>
                  <a:gd name="T5" fmla="*/ 10 h 382"/>
                  <a:gd name="T6" fmla="*/ 20 w 520"/>
                  <a:gd name="T7" fmla="*/ 2 h 382"/>
                  <a:gd name="T8" fmla="*/ 32 w 520"/>
                  <a:gd name="T9" fmla="*/ 0 h 382"/>
                  <a:gd name="T10" fmla="*/ 488 w 520"/>
                  <a:gd name="T11" fmla="*/ 0 h 382"/>
                  <a:gd name="T12" fmla="*/ 500 w 520"/>
                  <a:gd name="T13" fmla="*/ 2 h 382"/>
                  <a:gd name="T14" fmla="*/ 512 w 520"/>
                  <a:gd name="T15" fmla="*/ 10 h 382"/>
                  <a:gd name="T16" fmla="*/ 518 w 520"/>
                  <a:gd name="T17" fmla="*/ 20 h 382"/>
                  <a:gd name="T18" fmla="*/ 520 w 520"/>
                  <a:gd name="T19" fmla="*/ 32 h 382"/>
                  <a:gd name="T20" fmla="*/ 520 w 520"/>
                  <a:gd name="T21" fmla="*/ 348 h 382"/>
                  <a:gd name="T22" fmla="*/ 518 w 520"/>
                  <a:gd name="T23" fmla="*/ 362 h 382"/>
                  <a:gd name="T24" fmla="*/ 512 w 520"/>
                  <a:gd name="T25" fmla="*/ 372 h 382"/>
                  <a:gd name="T26" fmla="*/ 500 w 520"/>
                  <a:gd name="T27" fmla="*/ 378 h 382"/>
                  <a:gd name="T28" fmla="*/ 488 w 520"/>
                  <a:gd name="T29" fmla="*/ 382 h 382"/>
                  <a:gd name="T30" fmla="*/ 32 w 520"/>
                  <a:gd name="T31" fmla="*/ 382 h 382"/>
                  <a:gd name="T32" fmla="*/ 20 w 520"/>
                  <a:gd name="T33" fmla="*/ 378 h 382"/>
                  <a:gd name="T34" fmla="*/ 8 w 520"/>
                  <a:gd name="T35" fmla="*/ 372 h 382"/>
                  <a:gd name="T36" fmla="*/ 2 w 520"/>
                  <a:gd name="T37" fmla="*/ 362 h 382"/>
                  <a:gd name="T38" fmla="*/ 0 w 520"/>
                  <a:gd name="T39" fmla="*/ 348 h 382"/>
                  <a:gd name="T40" fmla="*/ 490 w 520"/>
                  <a:gd name="T41" fmla="*/ 320 h 382"/>
                  <a:gd name="T42" fmla="*/ 490 w 520"/>
                  <a:gd name="T43" fmla="*/ 60 h 382"/>
                  <a:gd name="T44" fmla="*/ 480 w 520"/>
                  <a:gd name="T45" fmla="*/ 40 h 382"/>
                  <a:gd name="T46" fmla="*/ 460 w 520"/>
                  <a:gd name="T47" fmla="*/ 32 h 382"/>
                  <a:gd name="T48" fmla="*/ 60 w 520"/>
                  <a:gd name="T49" fmla="*/ 32 h 382"/>
                  <a:gd name="T50" fmla="*/ 40 w 520"/>
                  <a:gd name="T51" fmla="*/ 40 h 382"/>
                  <a:gd name="T52" fmla="*/ 30 w 520"/>
                  <a:gd name="T53" fmla="*/ 60 h 382"/>
                  <a:gd name="T54" fmla="*/ 30 w 520"/>
                  <a:gd name="T55" fmla="*/ 320 h 382"/>
                  <a:gd name="T56" fmla="*/ 40 w 520"/>
                  <a:gd name="T57" fmla="*/ 340 h 382"/>
                  <a:gd name="T58" fmla="*/ 60 w 520"/>
                  <a:gd name="T59" fmla="*/ 348 h 382"/>
                  <a:gd name="T60" fmla="*/ 460 w 520"/>
                  <a:gd name="T61" fmla="*/ 348 h 382"/>
                  <a:gd name="T62" fmla="*/ 480 w 520"/>
                  <a:gd name="T63" fmla="*/ 340 h 382"/>
                  <a:gd name="T64" fmla="*/ 490 w 520"/>
                  <a:gd name="T65" fmla="*/ 32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0" h="382">
                    <a:moveTo>
                      <a:pt x="0" y="32"/>
                    </a:moveTo>
                    <a:lnTo>
                      <a:pt x="0" y="32"/>
                    </a:lnTo>
                    <a:lnTo>
                      <a:pt x="0" y="26"/>
                    </a:lnTo>
                    <a:lnTo>
                      <a:pt x="2" y="20"/>
                    </a:lnTo>
                    <a:lnTo>
                      <a:pt x="4" y="14"/>
                    </a:lnTo>
                    <a:lnTo>
                      <a:pt x="8" y="10"/>
                    </a:lnTo>
                    <a:lnTo>
                      <a:pt x="14" y="6"/>
                    </a:lnTo>
                    <a:lnTo>
                      <a:pt x="20" y="2"/>
                    </a:lnTo>
                    <a:lnTo>
                      <a:pt x="26" y="0"/>
                    </a:lnTo>
                    <a:lnTo>
                      <a:pt x="32" y="0"/>
                    </a:lnTo>
                    <a:lnTo>
                      <a:pt x="488" y="0"/>
                    </a:lnTo>
                    <a:lnTo>
                      <a:pt x="488" y="0"/>
                    </a:lnTo>
                    <a:lnTo>
                      <a:pt x="494" y="0"/>
                    </a:lnTo>
                    <a:lnTo>
                      <a:pt x="500" y="2"/>
                    </a:lnTo>
                    <a:lnTo>
                      <a:pt x="506" y="6"/>
                    </a:lnTo>
                    <a:lnTo>
                      <a:pt x="512" y="10"/>
                    </a:lnTo>
                    <a:lnTo>
                      <a:pt x="516" y="14"/>
                    </a:lnTo>
                    <a:lnTo>
                      <a:pt x="518" y="20"/>
                    </a:lnTo>
                    <a:lnTo>
                      <a:pt x="520" y="26"/>
                    </a:lnTo>
                    <a:lnTo>
                      <a:pt x="520" y="32"/>
                    </a:lnTo>
                    <a:lnTo>
                      <a:pt x="520" y="348"/>
                    </a:lnTo>
                    <a:lnTo>
                      <a:pt x="520" y="348"/>
                    </a:lnTo>
                    <a:lnTo>
                      <a:pt x="520" y="354"/>
                    </a:lnTo>
                    <a:lnTo>
                      <a:pt x="518" y="362"/>
                    </a:lnTo>
                    <a:lnTo>
                      <a:pt x="516" y="366"/>
                    </a:lnTo>
                    <a:lnTo>
                      <a:pt x="512" y="372"/>
                    </a:lnTo>
                    <a:lnTo>
                      <a:pt x="506" y="376"/>
                    </a:lnTo>
                    <a:lnTo>
                      <a:pt x="500" y="378"/>
                    </a:lnTo>
                    <a:lnTo>
                      <a:pt x="494" y="380"/>
                    </a:lnTo>
                    <a:lnTo>
                      <a:pt x="488" y="382"/>
                    </a:lnTo>
                    <a:lnTo>
                      <a:pt x="32" y="382"/>
                    </a:lnTo>
                    <a:lnTo>
                      <a:pt x="32" y="382"/>
                    </a:lnTo>
                    <a:lnTo>
                      <a:pt x="26" y="380"/>
                    </a:lnTo>
                    <a:lnTo>
                      <a:pt x="20" y="378"/>
                    </a:lnTo>
                    <a:lnTo>
                      <a:pt x="14" y="376"/>
                    </a:lnTo>
                    <a:lnTo>
                      <a:pt x="8" y="372"/>
                    </a:lnTo>
                    <a:lnTo>
                      <a:pt x="4" y="366"/>
                    </a:lnTo>
                    <a:lnTo>
                      <a:pt x="2" y="362"/>
                    </a:lnTo>
                    <a:lnTo>
                      <a:pt x="0" y="354"/>
                    </a:lnTo>
                    <a:lnTo>
                      <a:pt x="0" y="348"/>
                    </a:lnTo>
                    <a:lnTo>
                      <a:pt x="0" y="32"/>
                    </a:lnTo>
                    <a:close/>
                    <a:moveTo>
                      <a:pt x="490" y="320"/>
                    </a:moveTo>
                    <a:lnTo>
                      <a:pt x="490" y="60"/>
                    </a:lnTo>
                    <a:lnTo>
                      <a:pt x="490" y="60"/>
                    </a:lnTo>
                    <a:lnTo>
                      <a:pt x="486" y="50"/>
                    </a:lnTo>
                    <a:lnTo>
                      <a:pt x="480" y="40"/>
                    </a:lnTo>
                    <a:lnTo>
                      <a:pt x="472" y="34"/>
                    </a:lnTo>
                    <a:lnTo>
                      <a:pt x="460" y="32"/>
                    </a:lnTo>
                    <a:lnTo>
                      <a:pt x="60" y="32"/>
                    </a:lnTo>
                    <a:lnTo>
                      <a:pt x="60" y="32"/>
                    </a:lnTo>
                    <a:lnTo>
                      <a:pt x="48" y="34"/>
                    </a:lnTo>
                    <a:lnTo>
                      <a:pt x="40" y="40"/>
                    </a:lnTo>
                    <a:lnTo>
                      <a:pt x="34" y="50"/>
                    </a:lnTo>
                    <a:lnTo>
                      <a:pt x="30" y="60"/>
                    </a:lnTo>
                    <a:lnTo>
                      <a:pt x="30" y="320"/>
                    </a:lnTo>
                    <a:lnTo>
                      <a:pt x="30" y="320"/>
                    </a:lnTo>
                    <a:lnTo>
                      <a:pt x="34" y="332"/>
                    </a:lnTo>
                    <a:lnTo>
                      <a:pt x="40" y="340"/>
                    </a:lnTo>
                    <a:lnTo>
                      <a:pt x="48" y="346"/>
                    </a:lnTo>
                    <a:lnTo>
                      <a:pt x="60" y="348"/>
                    </a:lnTo>
                    <a:lnTo>
                      <a:pt x="460" y="348"/>
                    </a:lnTo>
                    <a:lnTo>
                      <a:pt x="460" y="348"/>
                    </a:lnTo>
                    <a:lnTo>
                      <a:pt x="472" y="346"/>
                    </a:lnTo>
                    <a:lnTo>
                      <a:pt x="480" y="340"/>
                    </a:lnTo>
                    <a:lnTo>
                      <a:pt x="486" y="332"/>
                    </a:lnTo>
                    <a:lnTo>
                      <a:pt x="490" y="320"/>
                    </a:lnTo>
                    <a:lnTo>
                      <a:pt x="490"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sp>
            <p:nvSpPr>
              <p:cNvPr id="25" name="Freeform 643"/>
              <p:cNvSpPr>
                <a:spLocks/>
              </p:cNvSpPr>
              <p:nvPr/>
            </p:nvSpPr>
            <p:spPr bwMode="auto">
              <a:xfrm>
                <a:off x="5180013" y="5397500"/>
                <a:ext cx="158750" cy="44450"/>
              </a:xfrm>
              <a:custGeom>
                <a:avLst/>
                <a:gdLst>
                  <a:gd name="T0" fmla="*/ 0 w 100"/>
                  <a:gd name="T1" fmla="*/ 26 h 28"/>
                  <a:gd name="T2" fmla="*/ 0 w 100"/>
                  <a:gd name="T3" fmla="*/ 26 h 28"/>
                  <a:gd name="T4" fmla="*/ 2 w 100"/>
                  <a:gd name="T5" fmla="*/ 16 h 28"/>
                  <a:gd name="T6" fmla="*/ 6 w 100"/>
                  <a:gd name="T7" fmla="*/ 8 h 28"/>
                  <a:gd name="T8" fmla="*/ 14 w 100"/>
                  <a:gd name="T9" fmla="*/ 2 h 28"/>
                  <a:gd name="T10" fmla="*/ 24 w 100"/>
                  <a:gd name="T11" fmla="*/ 0 h 28"/>
                  <a:gd name="T12" fmla="*/ 74 w 100"/>
                  <a:gd name="T13" fmla="*/ 0 h 28"/>
                  <a:gd name="T14" fmla="*/ 74 w 100"/>
                  <a:gd name="T15" fmla="*/ 0 h 28"/>
                  <a:gd name="T16" fmla="*/ 84 w 100"/>
                  <a:gd name="T17" fmla="*/ 2 h 28"/>
                  <a:gd name="T18" fmla="*/ 92 w 100"/>
                  <a:gd name="T19" fmla="*/ 8 h 28"/>
                  <a:gd name="T20" fmla="*/ 98 w 100"/>
                  <a:gd name="T21" fmla="*/ 16 h 28"/>
                  <a:gd name="T22" fmla="*/ 100 w 100"/>
                  <a:gd name="T23" fmla="*/ 26 h 28"/>
                  <a:gd name="T24" fmla="*/ 100 w 100"/>
                  <a:gd name="T25" fmla="*/ 28 h 28"/>
                  <a:gd name="T26" fmla="*/ 0 w 100"/>
                  <a:gd name="T27" fmla="*/ 28 h 28"/>
                  <a:gd name="T28" fmla="*/ 0 w 100"/>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28">
                    <a:moveTo>
                      <a:pt x="0" y="26"/>
                    </a:moveTo>
                    <a:lnTo>
                      <a:pt x="0" y="26"/>
                    </a:lnTo>
                    <a:lnTo>
                      <a:pt x="2" y="16"/>
                    </a:lnTo>
                    <a:lnTo>
                      <a:pt x="6" y="8"/>
                    </a:lnTo>
                    <a:lnTo>
                      <a:pt x="14" y="2"/>
                    </a:lnTo>
                    <a:lnTo>
                      <a:pt x="24" y="0"/>
                    </a:lnTo>
                    <a:lnTo>
                      <a:pt x="74" y="0"/>
                    </a:lnTo>
                    <a:lnTo>
                      <a:pt x="74" y="0"/>
                    </a:lnTo>
                    <a:lnTo>
                      <a:pt x="84" y="2"/>
                    </a:lnTo>
                    <a:lnTo>
                      <a:pt x="92" y="8"/>
                    </a:lnTo>
                    <a:lnTo>
                      <a:pt x="98" y="16"/>
                    </a:lnTo>
                    <a:lnTo>
                      <a:pt x="100" y="26"/>
                    </a:lnTo>
                    <a:lnTo>
                      <a:pt x="100" y="28"/>
                    </a:lnTo>
                    <a:lnTo>
                      <a:pt x="0" y="28"/>
                    </a:ln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sp>
            <p:nvSpPr>
              <p:cNvPr id="26" name="Freeform 644"/>
              <p:cNvSpPr>
                <a:spLocks noEditPoints="1"/>
              </p:cNvSpPr>
              <p:nvPr/>
            </p:nvSpPr>
            <p:spPr bwMode="auto">
              <a:xfrm>
                <a:off x="4967288" y="5556250"/>
                <a:ext cx="336550" cy="393700"/>
              </a:xfrm>
              <a:custGeom>
                <a:avLst/>
                <a:gdLst>
                  <a:gd name="T0" fmla="*/ 80 w 212"/>
                  <a:gd name="T1" fmla="*/ 56 h 248"/>
                  <a:gd name="T2" fmla="*/ 76 w 212"/>
                  <a:gd name="T3" fmla="*/ 66 h 248"/>
                  <a:gd name="T4" fmla="*/ 76 w 212"/>
                  <a:gd name="T5" fmla="*/ 72 h 248"/>
                  <a:gd name="T6" fmla="*/ 80 w 212"/>
                  <a:gd name="T7" fmla="*/ 76 h 248"/>
                  <a:gd name="T8" fmla="*/ 94 w 212"/>
                  <a:gd name="T9" fmla="*/ 84 h 248"/>
                  <a:gd name="T10" fmla="*/ 94 w 212"/>
                  <a:gd name="T11" fmla="*/ 48 h 248"/>
                  <a:gd name="T12" fmla="*/ 80 w 212"/>
                  <a:gd name="T13" fmla="*/ 56 h 248"/>
                  <a:gd name="T14" fmla="*/ 184 w 212"/>
                  <a:gd name="T15" fmla="*/ 204 h 248"/>
                  <a:gd name="T16" fmla="*/ 170 w 212"/>
                  <a:gd name="T17" fmla="*/ 212 h 248"/>
                  <a:gd name="T18" fmla="*/ 156 w 212"/>
                  <a:gd name="T19" fmla="*/ 216 h 248"/>
                  <a:gd name="T20" fmla="*/ 120 w 212"/>
                  <a:gd name="T21" fmla="*/ 222 h 248"/>
                  <a:gd name="T22" fmla="*/ 94 w 212"/>
                  <a:gd name="T23" fmla="*/ 248 h 248"/>
                  <a:gd name="T24" fmla="*/ 94 w 212"/>
                  <a:gd name="T25" fmla="*/ 222 h 248"/>
                  <a:gd name="T26" fmla="*/ 54 w 212"/>
                  <a:gd name="T27" fmla="*/ 214 h 248"/>
                  <a:gd name="T28" fmla="*/ 40 w 212"/>
                  <a:gd name="T29" fmla="*/ 210 h 248"/>
                  <a:gd name="T30" fmla="*/ 26 w 212"/>
                  <a:gd name="T31" fmla="*/ 202 h 248"/>
                  <a:gd name="T32" fmla="*/ 10 w 212"/>
                  <a:gd name="T33" fmla="*/ 184 h 248"/>
                  <a:gd name="T34" fmla="*/ 4 w 212"/>
                  <a:gd name="T35" fmla="*/ 174 h 248"/>
                  <a:gd name="T36" fmla="*/ 72 w 212"/>
                  <a:gd name="T37" fmla="*/ 164 h 248"/>
                  <a:gd name="T38" fmla="*/ 78 w 212"/>
                  <a:gd name="T39" fmla="*/ 174 h 248"/>
                  <a:gd name="T40" fmla="*/ 84 w 212"/>
                  <a:gd name="T41" fmla="*/ 178 h 248"/>
                  <a:gd name="T42" fmla="*/ 94 w 212"/>
                  <a:gd name="T43" fmla="*/ 134 h 248"/>
                  <a:gd name="T44" fmla="*/ 66 w 212"/>
                  <a:gd name="T45" fmla="*/ 128 h 248"/>
                  <a:gd name="T46" fmla="*/ 46 w 212"/>
                  <a:gd name="T47" fmla="*/ 122 h 248"/>
                  <a:gd name="T48" fmla="*/ 20 w 212"/>
                  <a:gd name="T49" fmla="*/ 104 h 248"/>
                  <a:gd name="T50" fmla="*/ 16 w 212"/>
                  <a:gd name="T51" fmla="*/ 96 h 248"/>
                  <a:gd name="T52" fmla="*/ 10 w 212"/>
                  <a:gd name="T53" fmla="*/ 82 h 248"/>
                  <a:gd name="T54" fmla="*/ 10 w 212"/>
                  <a:gd name="T55" fmla="*/ 72 h 248"/>
                  <a:gd name="T56" fmla="*/ 16 w 212"/>
                  <a:gd name="T57" fmla="*/ 50 h 248"/>
                  <a:gd name="T58" fmla="*/ 32 w 212"/>
                  <a:gd name="T59" fmla="*/ 32 h 248"/>
                  <a:gd name="T60" fmla="*/ 44 w 212"/>
                  <a:gd name="T61" fmla="*/ 24 h 248"/>
                  <a:gd name="T62" fmla="*/ 74 w 212"/>
                  <a:gd name="T63" fmla="*/ 14 h 248"/>
                  <a:gd name="T64" fmla="*/ 94 w 212"/>
                  <a:gd name="T65" fmla="*/ 0 h 248"/>
                  <a:gd name="T66" fmla="*/ 120 w 212"/>
                  <a:gd name="T67" fmla="*/ 12 h 248"/>
                  <a:gd name="T68" fmla="*/ 138 w 212"/>
                  <a:gd name="T69" fmla="*/ 14 h 248"/>
                  <a:gd name="T70" fmla="*/ 168 w 212"/>
                  <a:gd name="T71" fmla="*/ 22 h 248"/>
                  <a:gd name="T72" fmla="*/ 178 w 212"/>
                  <a:gd name="T73" fmla="*/ 28 h 248"/>
                  <a:gd name="T74" fmla="*/ 194 w 212"/>
                  <a:gd name="T75" fmla="*/ 40 h 248"/>
                  <a:gd name="T76" fmla="*/ 204 w 212"/>
                  <a:gd name="T77" fmla="*/ 56 h 248"/>
                  <a:gd name="T78" fmla="*/ 132 w 212"/>
                  <a:gd name="T79" fmla="*/ 56 h 248"/>
                  <a:gd name="T80" fmla="*/ 120 w 212"/>
                  <a:gd name="T81" fmla="*/ 90 h 248"/>
                  <a:gd name="T82" fmla="*/ 144 w 212"/>
                  <a:gd name="T83" fmla="*/ 96 h 248"/>
                  <a:gd name="T84" fmla="*/ 178 w 212"/>
                  <a:gd name="T85" fmla="*/ 108 h 248"/>
                  <a:gd name="T86" fmla="*/ 190 w 212"/>
                  <a:gd name="T87" fmla="*/ 114 h 248"/>
                  <a:gd name="T88" fmla="*/ 206 w 212"/>
                  <a:gd name="T89" fmla="*/ 132 h 248"/>
                  <a:gd name="T90" fmla="*/ 212 w 212"/>
                  <a:gd name="T91" fmla="*/ 156 h 248"/>
                  <a:gd name="T92" fmla="*/ 210 w 212"/>
                  <a:gd name="T93" fmla="*/ 170 h 248"/>
                  <a:gd name="T94" fmla="*/ 204 w 212"/>
                  <a:gd name="T95" fmla="*/ 184 h 248"/>
                  <a:gd name="T96" fmla="*/ 184 w 212"/>
                  <a:gd name="T97" fmla="*/ 204 h 248"/>
                  <a:gd name="T98" fmla="*/ 148 w 212"/>
                  <a:gd name="T99" fmla="*/ 162 h 248"/>
                  <a:gd name="T100" fmla="*/ 146 w 212"/>
                  <a:gd name="T101" fmla="*/ 156 h 248"/>
                  <a:gd name="T102" fmla="*/ 142 w 212"/>
                  <a:gd name="T103" fmla="*/ 150 h 248"/>
                  <a:gd name="T104" fmla="*/ 120 w 212"/>
                  <a:gd name="T105" fmla="*/ 140 h 248"/>
                  <a:gd name="T106" fmla="*/ 120 w 212"/>
                  <a:gd name="T107" fmla="*/ 186 h 248"/>
                  <a:gd name="T108" fmla="*/ 142 w 212"/>
                  <a:gd name="T109" fmla="*/ 176 h 248"/>
                  <a:gd name="T110" fmla="*/ 146 w 212"/>
                  <a:gd name="T111" fmla="*/ 170 h 248"/>
                  <a:gd name="T112" fmla="*/ 148 w 212"/>
                  <a:gd name="T113" fmla="*/ 16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2" h="248">
                    <a:moveTo>
                      <a:pt x="80" y="56"/>
                    </a:moveTo>
                    <a:lnTo>
                      <a:pt x="80" y="56"/>
                    </a:lnTo>
                    <a:lnTo>
                      <a:pt x="76" y="60"/>
                    </a:lnTo>
                    <a:lnTo>
                      <a:pt x="76" y="66"/>
                    </a:lnTo>
                    <a:lnTo>
                      <a:pt x="76" y="66"/>
                    </a:lnTo>
                    <a:lnTo>
                      <a:pt x="76" y="72"/>
                    </a:lnTo>
                    <a:lnTo>
                      <a:pt x="80" y="76"/>
                    </a:lnTo>
                    <a:lnTo>
                      <a:pt x="80" y="76"/>
                    </a:lnTo>
                    <a:lnTo>
                      <a:pt x="86" y="80"/>
                    </a:lnTo>
                    <a:lnTo>
                      <a:pt x="94" y="84"/>
                    </a:lnTo>
                    <a:lnTo>
                      <a:pt x="94" y="48"/>
                    </a:lnTo>
                    <a:lnTo>
                      <a:pt x="94" y="48"/>
                    </a:lnTo>
                    <a:lnTo>
                      <a:pt x="86" y="52"/>
                    </a:lnTo>
                    <a:lnTo>
                      <a:pt x="80" y="56"/>
                    </a:lnTo>
                    <a:lnTo>
                      <a:pt x="80" y="56"/>
                    </a:lnTo>
                    <a:close/>
                    <a:moveTo>
                      <a:pt x="184" y="204"/>
                    </a:moveTo>
                    <a:lnTo>
                      <a:pt x="184" y="204"/>
                    </a:lnTo>
                    <a:lnTo>
                      <a:pt x="170" y="212"/>
                    </a:lnTo>
                    <a:lnTo>
                      <a:pt x="156" y="216"/>
                    </a:lnTo>
                    <a:lnTo>
                      <a:pt x="156" y="216"/>
                    </a:lnTo>
                    <a:lnTo>
                      <a:pt x="140" y="220"/>
                    </a:lnTo>
                    <a:lnTo>
                      <a:pt x="120" y="222"/>
                    </a:lnTo>
                    <a:lnTo>
                      <a:pt x="120" y="248"/>
                    </a:lnTo>
                    <a:lnTo>
                      <a:pt x="94" y="248"/>
                    </a:lnTo>
                    <a:lnTo>
                      <a:pt x="94" y="222"/>
                    </a:lnTo>
                    <a:lnTo>
                      <a:pt x="94" y="222"/>
                    </a:lnTo>
                    <a:lnTo>
                      <a:pt x="72" y="218"/>
                    </a:lnTo>
                    <a:lnTo>
                      <a:pt x="54" y="214"/>
                    </a:lnTo>
                    <a:lnTo>
                      <a:pt x="54" y="214"/>
                    </a:lnTo>
                    <a:lnTo>
                      <a:pt x="40" y="210"/>
                    </a:lnTo>
                    <a:lnTo>
                      <a:pt x="26" y="202"/>
                    </a:lnTo>
                    <a:lnTo>
                      <a:pt x="26" y="202"/>
                    </a:lnTo>
                    <a:lnTo>
                      <a:pt x="16" y="192"/>
                    </a:lnTo>
                    <a:lnTo>
                      <a:pt x="10" y="184"/>
                    </a:lnTo>
                    <a:lnTo>
                      <a:pt x="10" y="184"/>
                    </a:lnTo>
                    <a:lnTo>
                      <a:pt x="4" y="174"/>
                    </a:lnTo>
                    <a:lnTo>
                      <a:pt x="0" y="164"/>
                    </a:lnTo>
                    <a:lnTo>
                      <a:pt x="72" y="164"/>
                    </a:lnTo>
                    <a:lnTo>
                      <a:pt x="72" y="164"/>
                    </a:lnTo>
                    <a:lnTo>
                      <a:pt x="78" y="174"/>
                    </a:lnTo>
                    <a:lnTo>
                      <a:pt x="78" y="174"/>
                    </a:lnTo>
                    <a:lnTo>
                      <a:pt x="84" y="178"/>
                    </a:lnTo>
                    <a:lnTo>
                      <a:pt x="94" y="184"/>
                    </a:lnTo>
                    <a:lnTo>
                      <a:pt x="94" y="134"/>
                    </a:lnTo>
                    <a:lnTo>
                      <a:pt x="94" y="134"/>
                    </a:lnTo>
                    <a:lnTo>
                      <a:pt x="66" y="128"/>
                    </a:lnTo>
                    <a:lnTo>
                      <a:pt x="46" y="122"/>
                    </a:lnTo>
                    <a:lnTo>
                      <a:pt x="46" y="122"/>
                    </a:lnTo>
                    <a:lnTo>
                      <a:pt x="32" y="114"/>
                    </a:lnTo>
                    <a:lnTo>
                      <a:pt x="20" y="104"/>
                    </a:lnTo>
                    <a:lnTo>
                      <a:pt x="20" y="104"/>
                    </a:lnTo>
                    <a:lnTo>
                      <a:pt x="16" y="96"/>
                    </a:lnTo>
                    <a:lnTo>
                      <a:pt x="12" y="90"/>
                    </a:lnTo>
                    <a:lnTo>
                      <a:pt x="10" y="82"/>
                    </a:lnTo>
                    <a:lnTo>
                      <a:pt x="10" y="72"/>
                    </a:lnTo>
                    <a:lnTo>
                      <a:pt x="10" y="72"/>
                    </a:lnTo>
                    <a:lnTo>
                      <a:pt x="12" y="60"/>
                    </a:lnTo>
                    <a:lnTo>
                      <a:pt x="16" y="50"/>
                    </a:lnTo>
                    <a:lnTo>
                      <a:pt x="22" y="40"/>
                    </a:lnTo>
                    <a:lnTo>
                      <a:pt x="32" y="32"/>
                    </a:lnTo>
                    <a:lnTo>
                      <a:pt x="32" y="32"/>
                    </a:lnTo>
                    <a:lnTo>
                      <a:pt x="44" y="24"/>
                    </a:lnTo>
                    <a:lnTo>
                      <a:pt x="58" y="18"/>
                    </a:lnTo>
                    <a:lnTo>
                      <a:pt x="74" y="14"/>
                    </a:lnTo>
                    <a:lnTo>
                      <a:pt x="94" y="12"/>
                    </a:lnTo>
                    <a:lnTo>
                      <a:pt x="94" y="0"/>
                    </a:lnTo>
                    <a:lnTo>
                      <a:pt x="120" y="0"/>
                    </a:lnTo>
                    <a:lnTo>
                      <a:pt x="120" y="12"/>
                    </a:lnTo>
                    <a:lnTo>
                      <a:pt x="120" y="12"/>
                    </a:lnTo>
                    <a:lnTo>
                      <a:pt x="138" y="14"/>
                    </a:lnTo>
                    <a:lnTo>
                      <a:pt x="154" y="18"/>
                    </a:lnTo>
                    <a:lnTo>
                      <a:pt x="168" y="22"/>
                    </a:lnTo>
                    <a:lnTo>
                      <a:pt x="178" y="28"/>
                    </a:lnTo>
                    <a:lnTo>
                      <a:pt x="178" y="28"/>
                    </a:lnTo>
                    <a:lnTo>
                      <a:pt x="186" y="34"/>
                    </a:lnTo>
                    <a:lnTo>
                      <a:pt x="194" y="40"/>
                    </a:lnTo>
                    <a:lnTo>
                      <a:pt x="198" y="48"/>
                    </a:lnTo>
                    <a:lnTo>
                      <a:pt x="204" y="56"/>
                    </a:lnTo>
                    <a:lnTo>
                      <a:pt x="132" y="56"/>
                    </a:lnTo>
                    <a:lnTo>
                      <a:pt x="132" y="56"/>
                    </a:lnTo>
                    <a:lnTo>
                      <a:pt x="120" y="50"/>
                    </a:lnTo>
                    <a:lnTo>
                      <a:pt x="120" y="90"/>
                    </a:lnTo>
                    <a:lnTo>
                      <a:pt x="120" y="90"/>
                    </a:lnTo>
                    <a:lnTo>
                      <a:pt x="144" y="96"/>
                    </a:lnTo>
                    <a:lnTo>
                      <a:pt x="164" y="102"/>
                    </a:lnTo>
                    <a:lnTo>
                      <a:pt x="178" y="108"/>
                    </a:lnTo>
                    <a:lnTo>
                      <a:pt x="190" y="114"/>
                    </a:lnTo>
                    <a:lnTo>
                      <a:pt x="190" y="114"/>
                    </a:lnTo>
                    <a:lnTo>
                      <a:pt x="200" y="122"/>
                    </a:lnTo>
                    <a:lnTo>
                      <a:pt x="206" y="132"/>
                    </a:lnTo>
                    <a:lnTo>
                      <a:pt x="212" y="144"/>
                    </a:lnTo>
                    <a:lnTo>
                      <a:pt x="212" y="156"/>
                    </a:lnTo>
                    <a:lnTo>
                      <a:pt x="212" y="156"/>
                    </a:lnTo>
                    <a:lnTo>
                      <a:pt x="210" y="170"/>
                    </a:lnTo>
                    <a:lnTo>
                      <a:pt x="204" y="184"/>
                    </a:lnTo>
                    <a:lnTo>
                      <a:pt x="204" y="184"/>
                    </a:lnTo>
                    <a:lnTo>
                      <a:pt x="194" y="196"/>
                    </a:lnTo>
                    <a:lnTo>
                      <a:pt x="184" y="204"/>
                    </a:lnTo>
                    <a:lnTo>
                      <a:pt x="184" y="204"/>
                    </a:lnTo>
                    <a:close/>
                    <a:moveTo>
                      <a:pt x="148" y="162"/>
                    </a:moveTo>
                    <a:lnTo>
                      <a:pt x="148" y="162"/>
                    </a:lnTo>
                    <a:lnTo>
                      <a:pt x="146" y="156"/>
                    </a:lnTo>
                    <a:lnTo>
                      <a:pt x="142" y="150"/>
                    </a:lnTo>
                    <a:lnTo>
                      <a:pt x="142" y="150"/>
                    </a:lnTo>
                    <a:lnTo>
                      <a:pt x="134" y="146"/>
                    </a:lnTo>
                    <a:lnTo>
                      <a:pt x="120" y="140"/>
                    </a:lnTo>
                    <a:lnTo>
                      <a:pt x="120" y="186"/>
                    </a:lnTo>
                    <a:lnTo>
                      <a:pt x="120" y="186"/>
                    </a:lnTo>
                    <a:lnTo>
                      <a:pt x="132" y="182"/>
                    </a:lnTo>
                    <a:lnTo>
                      <a:pt x="142" y="176"/>
                    </a:lnTo>
                    <a:lnTo>
                      <a:pt x="142" y="176"/>
                    </a:lnTo>
                    <a:lnTo>
                      <a:pt x="146" y="170"/>
                    </a:lnTo>
                    <a:lnTo>
                      <a:pt x="148" y="162"/>
                    </a:lnTo>
                    <a:lnTo>
                      <a:pt x="148" y="1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sp>
            <p:nvSpPr>
              <p:cNvPr id="27" name="Freeform 645"/>
              <p:cNvSpPr>
                <a:spLocks/>
              </p:cNvSpPr>
              <p:nvPr/>
            </p:nvSpPr>
            <p:spPr bwMode="auto">
              <a:xfrm>
                <a:off x="4926013" y="5397500"/>
                <a:ext cx="158750" cy="44450"/>
              </a:xfrm>
              <a:custGeom>
                <a:avLst/>
                <a:gdLst>
                  <a:gd name="T0" fmla="*/ 0 w 100"/>
                  <a:gd name="T1" fmla="*/ 28 h 28"/>
                  <a:gd name="T2" fmla="*/ 0 w 100"/>
                  <a:gd name="T3" fmla="*/ 26 h 28"/>
                  <a:gd name="T4" fmla="*/ 0 w 100"/>
                  <a:gd name="T5" fmla="*/ 26 h 28"/>
                  <a:gd name="T6" fmla="*/ 2 w 100"/>
                  <a:gd name="T7" fmla="*/ 16 h 28"/>
                  <a:gd name="T8" fmla="*/ 8 w 100"/>
                  <a:gd name="T9" fmla="*/ 8 h 28"/>
                  <a:gd name="T10" fmla="*/ 16 w 100"/>
                  <a:gd name="T11" fmla="*/ 2 h 28"/>
                  <a:gd name="T12" fmla="*/ 26 w 100"/>
                  <a:gd name="T13" fmla="*/ 0 h 28"/>
                  <a:gd name="T14" fmla="*/ 76 w 100"/>
                  <a:gd name="T15" fmla="*/ 0 h 28"/>
                  <a:gd name="T16" fmla="*/ 76 w 100"/>
                  <a:gd name="T17" fmla="*/ 0 h 28"/>
                  <a:gd name="T18" fmla="*/ 86 w 100"/>
                  <a:gd name="T19" fmla="*/ 2 h 28"/>
                  <a:gd name="T20" fmla="*/ 94 w 100"/>
                  <a:gd name="T21" fmla="*/ 8 h 28"/>
                  <a:gd name="T22" fmla="*/ 98 w 100"/>
                  <a:gd name="T23" fmla="*/ 16 h 28"/>
                  <a:gd name="T24" fmla="*/ 100 w 100"/>
                  <a:gd name="T25" fmla="*/ 26 h 28"/>
                  <a:gd name="T26" fmla="*/ 100 w 100"/>
                  <a:gd name="T27" fmla="*/ 28 h 28"/>
                  <a:gd name="T28" fmla="*/ 0 w 100"/>
                  <a:gd name="T2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28">
                    <a:moveTo>
                      <a:pt x="0" y="28"/>
                    </a:moveTo>
                    <a:lnTo>
                      <a:pt x="0" y="26"/>
                    </a:lnTo>
                    <a:lnTo>
                      <a:pt x="0" y="26"/>
                    </a:lnTo>
                    <a:lnTo>
                      <a:pt x="2" y="16"/>
                    </a:lnTo>
                    <a:lnTo>
                      <a:pt x="8" y="8"/>
                    </a:lnTo>
                    <a:lnTo>
                      <a:pt x="16" y="2"/>
                    </a:lnTo>
                    <a:lnTo>
                      <a:pt x="26" y="0"/>
                    </a:lnTo>
                    <a:lnTo>
                      <a:pt x="76" y="0"/>
                    </a:lnTo>
                    <a:lnTo>
                      <a:pt x="76" y="0"/>
                    </a:lnTo>
                    <a:lnTo>
                      <a:pt x="86" y="2"/>
                    </a:lnTo>
                    <a:lnTo>
                      <a:pt x="94" y="8"/>
                    </a:lnTo>
                    <a:lnTo>
                      <a:pt x="98" y="16"/>
                    </a:lnTo>
                    <a:lnTo>
                      <a:pt x="100" y="26"/>
                    </a:lnTo>
                    <a:lnTo>
                      <a:pt x="10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sp>
            <p:nvSpPr>
              <p:cNvPr id="28" name="Freeform 646"/>
              <p:cNvSpPr>
                <a:spLocks/>
              </p:cNvSpPr>
              <p:nvPr/>
            </p:nvSpPr>
            <p:spPr bwMode="auto">
              <a:xfrm>
                <a:off x="4986338" y="5283200"/>
                <a:ext cx="301625" cy="101600"/>
              </a:xfrm>
              <a:custGeom>
                <a:avLst/>
                <a:gdLst>
                  <a:gd name="T0" fmla="*/ 0 w 190"/>
                  <a:gd name="T1" fmla="*/ 64 h 64"/>
                  <a:gd name="T2" fmla="*/ 0 w 190"/>
                  <a:gd name="T3" fmla="*/ 0 h 64"/>
                  <a:gd name="T4" fmla="*/ 190 w 190"/>
                  <a:gd name="T5" fmla="*/ 0 h 64"/>
                  <a:gd name="T6" fmla="*/ 190 w 190"/>
                  <a:gd name="T7" fmla="*/ 64 h 64"/>
                  <a:gd name="T8" fmla="*/ 156 w 190"/>
                  <a:gd name="T9" fmla="*/ 64 h 64"/>
                  <a:gd name="T10" fmla="*/ 156 w 190"/>
                  <a:gd name="T11" fmla="*/ 32 h 64"/>
                  <a:gd name="T12" fmla="*/ 32 w 190"/>
                  <a:gd name="T13" fmla="*/ 32 h 64"/>
                  <a:gd name="T14" fmla="*/ 32 w 190"/>
                  <a:gd name="T15" fmla="*/ 64 h 64"/>
                  <a:gd name="T16" fmla="*/ 0 w 190"/>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64">
                    <a:moveTo>
                      <a:pt x="0" y="64"/>
                    </a:moveTo>
                    <a:lnTo>
                      <a:pt x="0" y="0"/>
                    </a:lnTo>
                    <a:lnTo>
                      <a:pt x="190" y="0"/>
                    </a:lnTo>
                    <a:lnTo>
                      <a:pt x="190" y="64"/>
                    </a:lnTo>
                    <a:lnTo>
                      <a:pt x="156" y="64"/>
                    </a:lnTo>
                    <a:lnTo>
                      <a:pt x="156" y="32"/>
                    </a:lnTo>
                    <a:lnTo>
                      <a:pt x="32" y="32"/>
                    </a:lnTo>
                    <a:lnTo>
                      <a:pt x="32" y="64"/>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grpSp>
      </p:grpSp>
      <p:grpSp>
        <p:nvGrpSpPr>
          <p:cNvPr id="29" name="Group 28"/>
          <p:cNvGrpSpPr/>
          <p:nvPr/>
        </p:nvGrpSpPr>
        <p:grpSpPr>
          <a:xfrm>
            <a:off x="498927" y="1643891"/>
            <a:ext cx="630234" cy="630234"/>
            <a:chOff x="4498494" y="3526639"/>
            <a:chExt cx="630234" cy="630234"/>
          </a:xfrm>
        </p:grpSpPr>
        <p:sp>
          <p:nvSpPr>
            <p:cNvPr id="30" name="Oval 29"/>
            <p:cNvSpPr/>
            <p:nvPr/>
          </p:nvSpPr>
          <p:spPr>
            <a:xfrm>
              <a:off x="4498494" y="3526639"/>
              <a:ext cx="630234" cy="630234"/>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endParaRPr lang="en-US" sz="1400" dirty="0" err="1" smtClean="0">
                <a:solidFill>
                  <a:srgbClr val="002776"/>
                </a:solidFill>
              </a:endParaRPr>
            </a:p>
          </p:txBody>
        </p:sp>
        <p:grpSp>
          <p:nvGrpSpPr>
            <p:cNvPr id="31" name="Group 30"/>
            <p:cNvGrpSpPr/>
            <p:nvPr/>
          </p:nvGrpSpPr>
          <p:grpSpPr>
            <a:xfrm>
              <a:off x="4671230" y="3640697"/>
              <a:ext cx="284762" cy="402119"/>
              <a:chOff x="467544" y="1219031"/>
              <a:chExt cx="284762" cy="402119"/>
            </a:xfrm>
            <a:solidFill>
              <a:schemeClr val="bg1"/>
            </a:solidFill>
          </p:grpSpPr>
          <p:sp>
            <p:nvSpPr>
              <p:cNvPr id="32" name="Freeform 16"/>
              <p:cNvSpPr>
                <a:spLocks noEditPoints="1"/>
              </p:cNvSpPr>
              <p:nvPr/>
            </p:nvSpPr>
            <p:spPr bwMode="auto">
              <a:xfrm>
                <a:off x="467544" y="1251822"/>
                <a:ext cx="284762" cy="369328"/>
              </a:xfrm>
              <a:custGeom>
                <a:avLst/>
                <a:gdLst>
                  <a:gd name="T0" fmla="*/ 330 w 330"/>
                  <a:gd name="T1" fmla="*/ 386 h 428"/>
                  <a:gd name="T2" fmla="*/ 328 w 330"/>
                  <a:gd name="T3" fmla="*/ 394 h 428"/>
                  <a:gd name="T4" fmla="*/ 322 w 330"/>
                  <a:gd name="T5" fmla="*/ 410 h 428"/>
                  <a:gd name="T6" fmla="*/ 312 w 330"/>
                  <a:gd name="T7" fmla="*/ 422 h 428"/>
                  <a:gd name="T8" fmla="*/ 296 w 330"/>
                  <a:gd name="T9" fmla="*/ 428 h 428"/>
                  <a:gd name="T10" fmla="*/ 42 w 330"/>
                  <a:gd name="T11" fmla="*/ 428 h 428"/>
                  <a:gd name="T12" fmla="*/ 34 w 330"/>
                  <a:gd name="T13" fmla="*/ 428 h 428"/>
                  <a:gd name="T14" fmla="*/ 18 w 330"/>
                  <a:gd name="T15" fmla="*/ 422 h 428"/>
                  <a:gd name="T16" fmla="*/ 6 w 330"/>
                  <a:gd name="T17" fmla="*/ 410 h 428"/>
                  <a:gd name="T18" fmla="*/ 0 w 330"/>
                  <a:gd name="T19" fmla="*/ 394 h 428"/>
                  <a:gd name="T20" fmla="*/ 0 w 330"/>
                  <a:gd name="T21" fmla="*/ 42 h 428"/>
                  <a:gd name="T22" fmla="*/ 0 w 330"/>
                  <a:gd name="T23" fmla="*/ 34 h 428"/>
                  <a:gd name="T24" fmla="*/ 6 w 330"/>
                  <a:gd name="T25" fmla="*/ 18 h 428"/>
                  <a:gd name="T26" fmla="*/ 18 w 330"/>
                  <a:gd name="T27" fmla="*/ 6 h 428"/>
                  <a:gd name="T28" fmla="*/ 34 w 330"/>
                  <a:gd name="T29" fmla="*/ 0 h 428"/>
                  <a:gd name="T30" fmla="*/ 50 w 330"/>
                  <a:gd name="T31" fmla="*/ 0 h 428"/>
                  <a:gd name="T32" fmla="*/ 48 w 330"/>
                  <a:gd name="T33" fmla="*/ 10 h 428"/>
                  <a:gd name="T34" fmla="*/ 50 w 330"/>
                  <a:gd name="T35" fmla="*/ 20 h 428"/>
                  <a:gd name="T36" fmla="*/ 64 w 330"/>
                  <a:gd name="T37" fmla="*/ 34 h 428"/>
                  <a:gd name="T38" fmla="*/ 254 w 330"/>
                  <a:gd name="T39" fmla="*/ 36 h 428"/>
                  <a:gd name="T40" fmla="*/ 264 w 330"/>
                  <a:gd name="T41" fmla="*/ 34 h 428"/>
                  <a:gd name="T42" fmla="*/ 278 w 330"/>
                  <a:gd name="T43" fmla="*/ 20 h 428"/>
                  <a:gd name="T44" fmla="*/ 280 w 330"/>
                  <a:gd name="T45" fmla="*/ 10 h 428"/>
                  <a:gd name="T46" fmla="*/ 288 w 330"/>
                  <a:gd name="T47" fmla="*/ 0 h 428"/>
                  <a:gd name="T48" fmla="*/ 296 w 330"/>
                  <a:gd name="T49" fmla="*/ 0 h 428"/>
                  <a:gd name="T50" fmla="*/ 312 w 330"/>
                  <a:gd name="T51" fmla="*/ 6 h 428"/>
                  <a:gd name="T52" fmla="*/ 322 w 330"/>
                  <a:gd name="T53" fmla="*/ 18 h 428"/>
                  <a:gd name="T54" fmla="*/ 328 w 330"/>
                  <a:gd name="T55" fmla="*/ 34 h 428"/>
                  <a:gd name="T56" fmla="*/ 330 w 330"/>
                  <a:gd name="T57" fmla="*/ 42 h 428"/>
                  <a:gd name="T58" fmla="*/ 280 w 330"/>
                  <a:gd name="T59" fmla="*/ 314 h 428"/>
                  <a:gd name="T60" fmla="*/ 280 w 330"/>
                  <a:gd name="T61" fmla="*/ 372 h 428"/>
                  <a:gd name="T62" fmla="*/ 280 w 330"/>
                  <a:gd name="T63" fmla="*/ 94 h 428"/>
                  <a:gd name="T64" fmla="*/ 48 w 330"/>
                  <a:gd name="T65" fmla="*/ 384 h 428"/>
                  <a:gd name="T66" fmla="*/ 280 w 330"/>
                  <a:gd name="T67" fmla="*/ 29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428">
                    <a:moveTo>
                      <a:pt x="330" y="42"/>
                    </a:moveTo>
                    <a:lnTo>
                      <a:pt x="330" y="386"/>
                    </a:lnTo>
                    <a:lnTo>
                      <a:pt x="330" y="386"/>
                    </a:lnTo>
                    <a:lnTo>
                      <a:pt x="328" y="394"/>
                    </a:lnTo>
                    <a:lnTo>
                      <a:pt x="326" y="402"/>
                    </a:lnTo>
                    <a:lnTo>
                      <a:pt x="322" y="410"/>
                    </a:lnTo>
                    <a:lnTo>
                      <a:pt x="318" y="416"/>
                    </a:lnTo>
                    <a:lnTo>
                      <a:pt x="312" y="422"/>
                    </a:lnTo>
                    <a:lnTo>
                      <a:pt x="304" y="424"/>
                    </a:lnTo>
                    <a:lnTo>
                      <a:pt x="296" y="428"/>
                    </a:lnTo>
                    <a:lnTo>
                      <a:pt x="288" y="428"/>
                    </a:lnTo>
                    <a:lnTo>
                      <a:pt x="42" y="428"/>
                    </a:lnTo>
                    <a:lnTo>
                      <a:pt x="42" y="428"/>
                    </a:lnTo>
                    <a:lnTo>
                      <a:pt x="34" y="428"/>
                    </a:lnTo>
                    <a:lnTo>
                      <a:pt x="26" y="424"/>
                    </a:lnTo>
                    <a:lnTo>
                      <a:pt x="18" y="422"/>
                    </a:lnTo>
                    <a:lnTo>
                      <a:pt x="12" y="416"/>
                    </a:lnTo>
                    <a:lnTo>
                      <a:pt x="6" y="410"/>
                    </a:lnTo>
                    <a:lnTo>
                      <a:pt x="2" y="402"/>
                    </a:lnTo>
                    <a:lnTo>
                      <a:pt x="0" y="394"/>
                    </a:lnTo>
                    <a:lnTo>
                      <a:pt x="0" y="386"/>
                    </a:lnTo>
                    <a:lnTo>
                      <a:pt x="0" y="42"/>
                    </a:lnTo>
                    <a:lnTo>
                      <a:pt x="0" y="42"/>
                    </a:lnTo>
                    <a:lnTo>
                      <a:pt x="0" y="34"/>
                    </a:lnTo>
                    <a:lnTo>
                      <a:pt x="2" y="26"/>
                    </a:lnTo>
                    <a:lnTo>
                      <a:pt x="6" y="18"/>
                    </a:lnTo>
                    <a:lnTo>
                      <a:pt x="12" y="12"/>
                    </a:lnTo>
                    <a:lnTo>
                      <a:pt x="18" y="6"/>
                    </a:lnTo>
                    <a:lnTo>
                      <a:pt x="26" y="2"/>
                    </a:lnTo>
                    <a:lnTo>
                      <a:pt x="34" y="0"/>
                    </a:lnTo>
                    <a:lnTo>
                      <a:pt x="42" y="0"/>
                    </a:lnTo>
                    <a:lnTo>
                      <a:pt x="50" y="0"/>
                    </a:lnTo>
                    <a:lnTo>
                      <a:pt x="50" y="0"/>
                    </a:lnTo>
                    <a:lnTo>
                      <a:pt x="48" y="10"/>
                    </a:lnTo>
                    <a:lnTo>
                      <a:pt x="48" y="10"/>
                    </a:lnTo>
                    <a:lnTo>
                      <a:pt x="50" y="20"/>
                    </a:lnTo>
                    <a:lnTo>
                      <a:pt x="56" y="28"/>
                    </a:lnTo>
                    <a:lnTo>
                      <a:pt x="64" y="34"/>
                    </a:lnTo>
                    <a:lnTo>
                      <a:pt x="74" y="36"/>
                    </a:lnTo>
                    <a:lnTo>
                      <a:pt x="254" y="36"/>
                    </a:lnTo>
                    <a:lnTo>
                      <a:pt x="254" y="36"/>
                    </a:lnTo>
                    <a:lnTo>
                      <a:pt x="264" y="34"/>
                    </a:lnTo>
                    <a:lnTo>
                      <a:pt x="272" y="28"/>
                    </a:lnTo>
                    <a:lnTo>
                      <a:pt x="278" y="20"/>
                    </a:lnTo>
                    <a:lnTo>
                      <a:pt x="280" y="10"/>
                    </a:lnTo>
                    <a:lnTo>
                      <a:pt x="280" y="10"/>
                    </a:lnTo>
                    <a:lnTo>
                      <a:pt x="278" y="0"/>
                    </a:lnTo>
                    <a:lnTo>
                      <a:pt x="288" y="0"/>
                    </a:lnTo>
                    <a:lnTo>
                      <a:pt x="288" y="0"/>
                    </a:lnTo>
                    <a:lnTo>
                      <a:pt x="296" y="0"/>
                    </a:lnTo>
                    <a:lnTo>
                      <a:pt x="304" y="2"/>
                    </a:lnTo>
                    <a:lnTo>
                      <a:pt x="312" y="6"/>
                    </a:lnTo>
                    <a:lnTo>
                      <a:pt x="318" y="12"/>
                    </a:lnTo>
                    <a:lnTo>
                      <a:pt x="322" y="18"/>
                    </a:lnTo>
                    <a:lnTo>
                      <a:pt x="326" y="26"/>
                    </a:lnTo>
                    <a:lnTo>
                      <a:pt x="328" y="34"/>
                    </a:lnTo>
                    <a:lnTo>
                      <a:pt x="330" y="42"/>
                    </a:lnTo>
                    <a:lnTo>
                      <a:pt x="330" y="42"/>
                    </a:lnTo>
                    <a:close/>
                    <a:moveTo>
                      <a:pt x="280" y="372"/>
                    </a:moveTo>
                    <a:lnTo>
                      <a:pt x="280" y="314"/>
                    </a:lnTo>
                    <a:lnTo>
                      <a:pt x="234" y="372"/>
                    </a:lnTo>
                    <a:lnTo>
                      <a:pt x="280" y="372"/>
                    </a:lnTo>
                    <a:close/>
                    <a:moveTo>
                      <a:pt x="280" y="292"/>
                    </a:moveTo>
                    <a:lnTo>
                      <a:pt x="280" y="94"/>
                    </a:lnTo>
                    <a:lnTo>
                      <a:pt x="48" y="94"/>
                    </a:lnTo>
                    <a:lnTo>
                      <a:pt x="48" y="384"/>
                    </a:lnTo>
                    <a:lnTo>
                      <a:pt x="206" y="384"/>
                    </a:lnTo>
                    <a:lnTo>
                      <a:pt x="280" y="292"/>
                    </a:lnTo>
                    <a:close/>
                  </a:path>
                </a:pathLst>
              </a:custGeom>
              <a:grpFill/>
              <a:ln>
                <a:noFill/>
              </a:ln>
            </p:spPr>
            <p:txBody>
              <a:bodyPr vert="horz" wrap="square" lIns="91440" tIns="45720" rIns="91440" bIns="45720" numCol="1" anchor="t" anchorCtr="0" compatLnSpc="1">
                <a:prstTxWarp prst="textNoShape">
                  <a:avLst/>
                </a:prstTxWarp>
              </a:bodyPr>
              <a:lstStyle/>
              <a:p>
                <a:endParaRPr lang="es-ES_tradnl" dirty="0">
                  <a:solidFill>
                    <a:srgbClr val="000000"/>
                  </a:solidFill>
                </a:endParaRPr>
              </a:p>
            </p:txBody>
          </p:sp>
          <p:sp>
            <p:nvSpPr>
              <p:cNvPr id="33" name="Freeform 17"/>
              <p:cNvSpPr>
                <a:spLocks noEditPoints="1"/>
              </p:cNvSpPr>
              <p:nvPr/>
            </p:nvSpPr>
            <p:spPr bwMode="auto">
              <a:xfrm>
                <a:off x="526222" y="1219031"/>
                <a:ext cx="169131" cy="53501"/>
              </a:xfrm>
              <a:custGeom>
                <a:avLst/>
                <a:gdLst>
                  <a:gd name="T0" fmla="*/ 176 w 196"/>
                  <a:gd name="T1" fmla="*/ 24 h 62"/>
                  <a:gd name="T2" fmla="*/ 176 w 196"/>
                  <a:gd name="T3" fmla="*/ 24 h 62"/>
                  <a:gd name="T4" fmla="*/ 184 w 196"/>
                  <a:gd name="T5" fmla="*/ 26 h 62"/>
                  <a:gd name="T6" fmla="*/ 190 w 196"/>
                  <a:gd name="T7" fmla="*/ 30 h 62"/>
                  <a:gd name="T8" fmla="*/ 194 w 196"/>
                  <a:gd name="T9" fmla="*/ 36 h 62"/>
                  <a:gd name="T10" fmla="*/ 196 w 196"/>
                  <a:gd name="T11" fmla="*/ 44 h 62"/>
                  <a:gd name="T12" fmla="*/ 196 w 196"/>
                  <a:gd name="T13" fmla="*/ 44 h 62"/>
                  <a:gd name="T14" fmla="*/ 194 w 196"/>
                  <a:gd name="T15" fmla="*/ 50 h 62"/>
                  <a:gd name="T16" fmla="*/ 190 w 196"/>
                  <a:gd name="T17" fmla="*/ 56 h 62"/>
                  <a:gd name="T18" fmla="*/ 184 w 196"/>
                  <a:gd name="T19" fmla="*/ 60 h 62"/>
                  <a:gd name="T20" fmla="*/ 176 w 196"/>
                  <a:gd name="T21" fmla="*/ 62 h 62"/>
                  <a:gd name="T22" fmla="*/ 20 w 196"/>
                  <a:gd name="T23" fmla="*/ 62 h 62"/>
                  <a:gd name="T24" fmla="*/ 20 w 196"/>
                  <a:gd name="T25" fmla="*/ 62 h 62"/>
                  <a:gd name="T26" fmla="*/ 12 w 196"/>
                  <a:gd name="T27" fmla="*/ 60 h 62"/>
                  <a:gd name="T28" fmla="*/ 6 w 196"/>
                  <a:gd name="T29" fmla="*/ 56 h 62"/>
                  <a:gd name="T30" fmla="*/ 2 w 196"/>
                  <a:gd name="T31" fmla="*/ 50 h 62"/>
                  <a:gd name="T32" fmla="*/ 0 w 196"/>
                  <a:gd name="T33" fmla="*/ 44 h 62"/>
                  <a:gd name="T34" fmla="*/ 0 w 196"/>
                  <a:gd name="T35" fmla="*/ 44 h 62"/>
                  <a:gd name="T36" fmla="*/ 2 w 196"/>
                  <a:gd name="T37" fmla="*/ 36 h 62"/>
                  <a:gd name="T38" fmla="*/ 6 w 196"/>
                  <a:gd name="T39" fmla="*/ 30 h 62"/>
                  <a:gd name="T40" fmla="*/ 12 w 196"/>
                  <a:gd name="T41" fmla="*/ 26 h 62"/>
                  <a:gd name="T42" fmla="*/ 20 w 196"/>
                  <a:gd name="T43" fmla="*/ 24 h 62"/>
                  <a:gd name="T44" fmla="*/ 72 w 196"/>
                  <a:gd name="T45" fmla="*/ 24 h 62"/>
                  <a:gd name="T46" fmla="*/ 72 w 196"/>
                  <a:gd name="T47" fmla="*/ 24 h 62"/>
                  <a:gd name="T48" fmla="*/ 74 w 196"/>
                  <a:gd name="T49" fmla="*/ 14 h 62"/>
                  <a:gd name="T50" fmla="*/ 80 w 196"/>
                  <a:gd name="T51" fmla="*/ 6 h 62"/>
                  <a:gd name="T52" fmla="*/ 88 w 196"/>
                  <a:gd name="T53" fmla="*/ 2 h 62"/>
                  <a:gd name="T54" fmla="*/ 98 w 196"/>
                  <a:gd name="T55" fmla="*/ 0 h 62"/>
                  <a:gd name="T56" fmla="*/ 98 w 196"/>
                  <a:gd name="T57" fmla="*/ 0 h 62"/>
                  <a:gd name="T58" fmla="*/ 108 w 196"/>
                  <a:gd name="T59" fmla="*/ 2 h 62"/>
                  <a:gd name="T60" fmla="*/ 116 w 196"/>
                  <a:gd name="T61" fmla="*/ 6 h 62"/>
                  <a:gd name="T62" fmla="*/ 122 w 196"/>
                  <a:gd name="T63" fmla="*/ 14 h 62"/>
                  <a:gd name="T64" fmla="*/ 124 w 196"/>
                  <a:gd name="T65" fmla="*/ 24 h 62"/>
                  <a:gd name="T66" fmla="*/ 176 w 196"/>
                  <a:gd name="T67" fmla="*/ 24 h 62"/>
                  <a:gd name="T68" fmla="*/ 86 w 196"/>
                  <a:gd name="T69" fmla="*/ 24 h 62"/>
                  <a:gd name="T70" fmla="*/ 110 w 196"/>
                  <a:gd name="T71" fmla="*/ 24 h 62"/>
                  <a:gd name="T72" fmla="*/ 110 w 196"/>
                  <a:gd name="T73" fmla="*/ 24 h 62"/>
                  <a:gd name="T74" fmla="*/ 110 w 196"/>
                  <a:gd name="T75" fmla="*/ 20 h 62"/>
                  <a:gd name="T76" fmla="*/ 106 w 196"/>
                  <a:gd name="T77" fmla="*/ 16 h 62"/>
                  <a:gd name="T78" fmla="*/ 102 w 196"/>
                  <a:gd name="T79" fmla="*/ 12 h 62"/>
                  <a:gd name="T80" fmla="*/ 98 w 196"/>
                  <a:gd name="T81" fmla="*/ 12 h 62"/>
                  <a:gd name="T82" fmla="*/ 98 w 196"/>
                  <a:gd name="T83" fmla="*/ 12 h 62"/>
                  <a:gd name="T84" fmla="*/ 94 w 196"/>
                  <a:gd name="T85" fmla="*/ 12 h 62"/>
                  <a:gd name="T86" fmla="*/ 90 w 196"/>
                  <a:gd name="T87" fmla="*/ 16 h 62"/>
                  <a:gd name="T88" fmla="*/ 86 w 196"/>
                  <a:gd name="T89" fmla="*/ 20 h 62"/>
                  <a:gd name="T90" fmla="*/ 86 w 196"/>
                  <a:gd name="T91" fmla="*/ 24 h 62"/>
                  <a:gd name="T92" fmla="*/ 86 w 196"/>
                  <a:gd name="T93"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6" h="62">
                    <a:moveTo>
                      <a:pt x="176" y="24"/>
                    </a:moveTo>
                    <a:lnTo>
                      <a:pt x="176" y="24"/>
                    </a:lnTo>
                    <a:lnTo>
                      <a:pt x="184" y="26"/>
                    </a:lnTo>
                    <a:lnTo>
                      <a:pt x="190" y="30"/>
                    </a:lnTo>
                    <a:lnTo>
                      <a:pt x="194" y="36"/>
                    </a:lnTo>
                    <a:lnTo>
                      <a:pt x="196" y="44"/>
                    </a:lnTo>
                    <a:lnTo>
                      <a:pt x="196" y="44"/>
                    </a:lnTo>
                    <a:lnTo>
                      <a:pt x="194" y="50"/>
                    </a:lnTo>
                    <a:lnTo>
                      <a:pt x="190" y="56"/>
                    </a:lnTo>
                    <a:lnTo>
                      <a:pt x="184" y="60"/>
                    </a:lnTo>
                    <a:lnTo>
                      <a:pt x="176" y="62"/>
                    </a:lnTo>
                    <a:lnTo>
                      <a:pt x="20" y="62"/>
                    </a:lnTo>
                    <a:lnTo>
                      <a:pt x="20" y="62"/>
                    </a:lnTo>
                    <a:lnTo>
                      <a:pt x="12" y="60"/>
                    </a:lnTo>
                    <a:lnTo>
                      <a:pt x="6" y="56"/>
                    </a:lnTo>
                    <a:lnTo>
                      <a:pt x="2" y="50"/>
                    </a:lnTo>
                    <a:lnTo>
                      <a:pt x="0" y="44"/>
                    </a:lnTo>
                    <a:lnTo>
                      <a:pt x="0" y="44"/>
                    </a:lnTo>
                    <a:lnTo>
                      <a:pt x="2" y="36"/>
                    </a:lnTo>
                    <a:lnTo>
                      <a:pt x="6" y="30"/>
                    </a:lnTo>
                    <a:lnTo>
                      <a:pt x="12" y="26"/>
                    </a:lnTo>
                    <a:lnTo>
                      <a:pt x="20" y="24"/>
                    </a:lnTo>
                    <a:lnTo>
                      <a:pt x="72" y="24"/>
                    </a:lnTo>
                    <a:lnTo>
                      <a:pt x="72" y="24"/>
                    </a:lnTo>
                    <a:lnTo>
                      <a:pt x="74" y="14"/>
                    </a:lnTo>
                    <a:lnTo>
                      <a:pt x="80" y="6"/>
                    </a:lnTo>
                    <a:lnTo>
                      <a:pt x="88" y="2"/>
                    </a:lnTo>
                    <a:lnTo>
                      <a:pt x="98" y="0"/>
                    </a:lnTo>
                    <a:lnTo>
                      <a:pt x="98" y="0"/>
                    </a:lnTo>
                    <a:lnTo>
                      <a:pt x="108" y="2"/>
                    </a:lnTo>
                    <a:lnTo>
                      <a:pt x="116" y="6"/>
                    </a:lnTo>
                    <a:lnTo>
                      <a:pt x="122" y="14"/>
                    </a:lnTo>
                    <a:lnTo>
                      <a:pt x="124" y="24"/>
                    </a:lnTo>
                    <a:lnTo>
                      <a:pt x="176" y="24"/>
                    </a:lnTo>
                    <a:close/>
                    <a:moveTo>
                      <a:pt x="86" y="24"/>
                    </a:moveTo>
                    <a:lnTo>
                      <a:pt x="110" y="24"/>
                    </a:lnTo>
                    <a:lnTo>
                      <a:pt x="110" y="24"/>
                    </a:lnTo>
                    <a:lnTo>
                      <a:pt x="110" y="20"/>
                    </a:lnTo>
                    <a:lnTo>
                      <a:pt x="106" y="16"/>
                    </a:lnTo>
                    <a:lnTo>
                      <a:pt x="102" y="12"/>
                    </a:lnTo>
                    <a:lnTo>
                      <a:pt x="98" y="12"/>
                    </a:lnTo>
                    <a:lnTo>
                      <a:pt x="98" y="12"/>
                    </a:lnTo>
                    <a:lnTo>
                      <a:pt x="94" y="12"/>
                    </a:lnTo>
                    <a:lnTo>
                      <a:pt x="90" y="16"/>
                    </a:lnTo>
                    <a:lnTo>
                      <a:pt x="86" y="20"/>
                    </a:lnTo>
                    <a:lnTo>
                      <a:pt x="86" y="24"/>
                    </a:lnTo>
                    <a:lnTo>
                      <a:pt x="86" y="24"/>
                    </a:lnTo>
                    <a:close/>
                  </a:path>
                </a:pathLst>
              </a:custGeom>
              <a:grpFill/>
              <a:ln>
                <a:noFill/>
              </a:ln>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sp>
            <p:nvSpPr>
              <p:cNvPr id="34" name="Rectangle 18"/>
              <p:cNvSpPr>
                <a:spLocks noChangeArrowheads="1"/>
              </p:cNvSpPr>
              <p:nvPr/>
            </p:nvSpPr>
            <p:spPr bwMode="auto">
              <a:xfrm>
                <a:off x="534851" y="1471003"/>
                <a:ext cx="124260" cy="12081"/>
              </a:xfrm>
              <a:prstGeom prst="rect">
                <a:avLst/>
              </a:prstGeom>
              <a:grpFill/>
              <a:ln>
                <a:noFill/>
              </a:ln>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sp>
            <p:nvSpPr>
              <p:cNvPr id="35" name="Rectangle 19"/>
              <p:cNvSpPr>
                <a:spLocks noChangeArrowheads="1"/>
              </p:cNvSpPr>
              <p:nvPr/>
            </p:nvSpPr>
            <p:spPr bwMode="auto">
              <a:xfrm>
                <a:off x="534851" y="1438212"/>
                <a:ext cx="124260" cy="13807"/>
              </a:xfrm>
              <a:prstGeom prst="rect">
                <a:avLst/>
              </a:prstGeom>
              <a:grpFill/>
              <a:ln>
                <a:noFill/>
              </a:ln>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sp>
            <p:nvSpPr>
              <p:cNvPr id="36" name="Rectangle 20"/>
              <p:cNvSpPr>
                <a:spLocks noChangeArrowheads="1"/>
              </p:cNvSpPr>
              <p:nvPr/>
            </p:nvSpPr>
            <p:spPr bwMode="auto">
              <a:xfrm>
                <a:off x="534851" y="1536584"/>
                <a:ext cx="75937" cy="12081"/>
              </a:xfrm>
              <a:prstGeom prst="rect">
                <a:avLst/>
              </a:prstGeom>
              <a:grpFill/>
              <a:ln>
                <a:noFill/>
              </a:ln>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sp>
            <p:nvSpPr>
              <p:cNvPr id="37" name="Rectangle 21"/>
              <p:cNvSpPr>
                <a:spLocks noChangeArrowheads="1"/>
              </p:cNvSpPr>
              <p:nvPr/>
            </p:nvSpPr>
            <p:spPr bwMode="auto">
              <a:xfrm>
                <a:off x="534851" y="1503793"/>
                <a:ext cx="75937" cy="12081"/>
              </a:xfrm>
              <a:prstGeom prst="rect">
                <a:avLst/>
              </a:prstGeom>
              <a:grpFill/>
              <a:ln>
                <a:noFill/>
              </a:ln>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sp>
            <p:nvSpPr>
              <p:cNvPr id="38" name="Rectangle 22"/>
              <p:cNvSpPr>
                <a:spLocks noChangeArrowheads="1"/>
              </p:cNvSpPr>
              <p:nvPr/>
            </p:nvSpPr>
            <p:spPr bwMode="auto">
              <a:xfrm>
                <a:off x="534851" y="1403695"/>
                <a:ext cx="75937" cy="13807"/>
              </a:xfrm>
              <a:prstGeom prst="rect">
                <a:avLst/>
              </a:prstGeom>
              <a:grpFill/>
              <a:ln>
                <a:noFill/>
              </a:ln>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sp>
            <p:nvSpPr>
              <p:cNvPr id="39" name="Rectangle 23"/>
              <p:cNvSpPr>
                <a:spLocks noChangeArrowheads="1"/>
              </p:cNvSpPr>
              <p:nvPr/>
            </p:nvSpPr>
            <p:spPr bwMode="auto">
              <a:xfrm>
                <a:off x="534851" y="1370904"/>
                <a:ext cx="75937" cy="13807"/>
              </a:xfrm>
              <a:prstGeom prst="rect">
                <a:avLst/>
              </a:prstGeom>
              <a:grpFill/>
              <a:ln>
                <a:noFill/>
              </a:ln>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grpSp>
      </p:grpSp>
      <p:sp>
        <p:nvSpPr>
          <p:cNvPr id="40" name="Rectangle 39"/>
          <p:cNvSpPr/>
          <p:nvPr/>
        </p:nvSpPr>
        <p:spPr>
          <a:xfrm>
            <a:off x="681086" y="1832721"/>
            <a:ext cx="2472645" cy="215444"/>
          </a:xfrm>
          <a:prstGeom prst="rect">
            <a:avLst/>
          </a:prstGeom>
        </p:spPr>
        <p:txBody>
          <a:bodyPr vert="horz" wrap="square" lIns="0" tIns="0" rIns="0" bIns="0">
            <a:spAutoFit/>
          </a:bodyPr>
          <a:lstStyle/>
          <a:p>
            <a:pPr algn="ctr">
              <a:spcAft>
                <a:spcPts val="600"/>
              </a:spcAft>
            </a:pPr>
            <a:r>
              <a:rPr lang="en-US" sz="1400" b="1" dirty="0" smtClean="0">
                <a:solidFill>
                  <a:srgbClr val="00516F"/>
                </a:solidFill>
              </a:rPr>
              <a:t>ADMINISTRATIVAS</a:t>
            </a:r>
            <a:endParaRPr lang="en-US" sz="1400" dirty="0">
              <a:solidFill>
                <a:srgbClr val="00516F"/>
              </a:solidFill>
            </a:endParaRPr>
          </a:p>
        </p:txBody>
      </p:sp>
      <p:sp>
        <p:nvSpPr>
          <p:cNvPr id="41" name="Rectangle 40"/>
          <p:cNvSpPr/>
          <p:nvPr/>
        </p:nvSpPr>
        <p:spPr>
          <a:xfrm>
            <a:off x="4872567" y="4652990"/>
            <a:ext cx="1709309" cy="215444"/>
          </a:xfrm>
          <a:prstGeom prst="rect">
            <a:avLst/>
          </a:prstGeom>
        </p:spPr>
        <p:txBody>
          <a:bodyPr wrap="square" lIns="0" tIns="0" rIns="0" bIns="0">
            <a:spAutoFit/>
          </a:bodyPr>
          <a:lstStyle/>
          <a:p>
            <a:pPr algn="ctr">
              <a:spcAft>
                <a:spcPts val="600"/>
              </a:spcAft>
            </a:pPr>
            <a:r>
              <a:rPr lang="en-US" sz="1400" b="1" dirty="0" smtClean="0">
                <a:solidFill>
                  <a:srgbClr val="00516F"/>
                </a:solidFill>
              </a:rPr>
              <a:t>SOCIALES</a:t>
            </a:r>
            <a:endParaRPr lang="en-US" sz="1400" dirty="0">
              <a:solidFill>
                <a:srgbClr val="00516F"/>
              </a:solidFill>
            </a:endParaRPr>
          </a:p>
        </p:txBody>
      </p:sp>
      <p:sp>
        <p:nvSpPr>
          <p:cNvPr id="42" name="Rectangle 41"/>
          <p:cNvSpPr/>
          <p:nvPr/>
        </p:nvSpPr>
        <p:spPr>
          <a:xfrm>
            <a:off x="967674" y="4386439"/>
            <a:ext cx="1532995" cy="215444"/>
          </a:xfrm>
          <a:prstGeom prst="rect">
            <a:avLst/>
          </a:prstGeom>
          <a:ln>
            <a:noFill/>
          </a:ln>
        </p:spPr>
        <p:txBody>
          <a:bodyPr wrap="square" lIns="0" tIns="0" rIns="0" bIns="0" anchor="ctr">
            <a:spAutoFit/>
          </a:bodyPr>
          <a:lstStyle/>
          <a:p>
            <a:pPr algn="ctr">
              <a:spcAft>
                <a:spcPts val="600"/>
              </a:spcAft>
            </a:pPr>
            <a:r>
              <a:rPr lang="en-US" sz="1400" b="1" dirty="0" smtClean="0">
                <a:solidFill>
                  <a:srgbClr val="00516F"/>
                </a:solidFill>
              </a:rPr>
              <a:t>ECONÓMICAS</a:t>
            </a:r>
            <a:endParaRPr lang="en-US" sz="1400" dirty="0">
              <a:solidFill>
                <a:srgbClr val="00516F"/>
              </a:solidFill>
            </a:endParaRPr>
          </a:p>
        </p:txBody>
      </p:sp>
      <p:sp>
        <p:nvSpPr>
          <p:cNvPr id="43" name="Rectangle 42"/>
          <p:cNvSpPr/>
          <p:nvPr/>
        </p:nvSpPr>
        <p:spPr>
          <a:xfrm>
            <a:off x="5337463" y="2058795"/>
            <a:ext cx="1977568" cy="215444"/>
          </a:xfrm>
          <a:prstGeom prst="rect">
            <a:avLst/>
          </a:prstGeom>
        </p:spPr>
        <p:txBody>
          <a:bodyPr wrap="square" lIns="0" tIns="0" rIns="0" bIns="0">
            <a:spAutoFit/>
          </a:bodyPr>
          <a:lstStyle/>
          <a:p>
            <a:pPr algn="r">
              <a:spcAft>
                <a:spcPts val="600"/>
              </a:spcAft>
            </a:pPr>
            <a:r>
              <a:rPr lang="en-US" sz="1400" b="1" dirty="0" smtClean="0">
                <a:solidFill>
                  <a:srgbClr val="00516F"/>
                </a:solidFill>
              </a:rPr>
              <a:t>INFRAESTRUCTURAS</a:t>
            </a:r>
            <a:endParaRPr lang="en-US" sz="1400" dirty="0">
              <a:solidFill>
                <a:srgbClr val="00516F"/>
              </a:solidFill>
            </a:endParaRPr>
          </a:p>
        </p:txBody>
      </p:sp>
      <p:cxnSp>
        <p:nvCxnSpPr>
          <p:cNvPr id="44" name="Straight Connector 43"/>
          <p:cNvCxnSpPr/>
          <p:nvPr/>
        </p:nvCxnSpPr>
        <p:spPr>
          <a:xfrm>
            <a:off x="328386" y="3944507"/>
            <a:ext cx="8220528" cy="603629"/>
          </a:xfrm>
          <a:prstGeom prst="line">
            <a:avLst/>
          </a:prstGeom>
          <a:ln w="3810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834921" y="1757949"/>
            <a:ext cx="1184435" cy="4777110"/>
          </a:xfrm>
          <a:prstGeom prst="line">
            <a:avLst/>
          </a:prstGeom>
          <a:ln w="3810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019356" y="4933395"/>
            <a:ext cx="2844000" cy="1764000"/>
          </a:xfrm>
          <a:prstGeom prst="rect">
            <a:avLst/>
          </a:prstGeom>
          <a:solidFill>
            <a:schemeClr val="bg2">
              <a:lumMod val="95000"/>
            </a:schemeClr>
          </a:solidFill>
        </p:spPr>
        <p:txBody>
          <a:bodyPr wrap="square" rtlCol="0" anchor="ctr">
            <a:noAutofit/>
          </a:bodyPr>
          <a:lstStyle/>
          <a:p>
            <a:pPr marL="285750" lvl="0" indent="-285750">
              <a:buFont typeface="Wingdings" panose="05000000000000000000" pitchFamily="2" charset="2"/>
              <a:buChar char="q"/>
            </a:pPr>
            <a:r>
              <a:rPr lang="es-ES" sz="1600" dirty="0" smtClean="0">
                <a:solidFill>
                  <a:schemeClr val="tx1">
                    <a:lumMod val="75000"/>
                    <a:lumOff val="25000"/>
                  </a:schemeClr>
                </a:solidFill>
              </a:rPr>
              <a:t>Falta de demanda</a:t>
            </a:r>
          </a:p>
          <a:p>
            <a:pPr marL="285750" lvl="0" indent="-285750">
              <a:buFont typeface="Wingdings" panose="05000000000000000000" pitchFamily="2" charset="2"/>
              <a:buChar char="q"/>
            </a:pPr>
            <a:r>
              <a:rPr lang="es-ES" sz="1600" dirty="0" smtClean="0">
                <a:solidFill>
                  <a:schemeClr val="tx1">
                    <a:lumMod val="75000"/>
                    <a:lumOff val="25000"/>
                  </a:schemeClr>
                </a:solidFill>
              </a:rPr>
              <a:t>Restauración de paisaje</a:t>
            </a:r>
          </a:p>
          <a:p>
            <a:pPr marL="285750" lvl="0" indent="-285750">
              <a:buFont typeface="Wingdings" panose="05000000000000000000" pitchFamily="2" charset="2"/>
              <a:buChar char="q"/>
            </a:pPr>
            <a:r>
              <a:rPr lang="es-ES" sz="1600" dirty="0" smtClean="0">
                <a:solidFill>
                  <a:schemeClr val="tx1">
                    <a:lumMod val="75000"/>
                    <a:lumOff val="25000"/>
                  </a:schemeClr>
                </a:solidFill>
              </a:rPr>
              <a:t>Control de las emisiones radioeléctricas</a:t>
            </a:r>
          </a:p>
          <a:p>
            <a:pPr marL="285750" lvl="0" indent="-285750">
              <a:buFont typeface="Wingdings" panose="05000000000000000000" pitchFamily="2" charset="2"/>
              <a:buChar char="q"/>
            </a:pPr>
            <a:r>
              <a:rPr lang="es-ES" sz="1600" dirty="0" smtClean="0">
                <a:solidFill>
                  <a:schemeClr val="tx1">
                    <a:lumMod val="75000"/>
                    <a:lumOff val="25000"/>
                  </a:schemeClr>
                </a:solidFill>
              </a:rPr>
              <a:t>Vandalismo y daños a instalaciones</a:t>
            </a:r>
          </a:p>
        </p:txBody>
      </p:sp>
      <p:sp>
        <p:nvSpPr>
          <p:cNvPr id="55" name="TextBox 54"/>
          <p:cNvSpPr txBox="1"/>
          <p:nvPr/>
        </p:nvSpPr>
        <p:spPr>
          <a:xfrm>
            <a:off x="5337463" y="2327706"/>
            <a:ext cx="3089920" cy="1872000"/>
          </a:xfrm>
          <a:prstGeom prst="rect">
            <a:avLst/>
          </a:prstGeom>
          <a:solidFill>
            <a:schemeClr val="bg2">
              <a:lumMod val="95000"/>
            </a:schemeClr>
          </a:solidFill>
        </p:spPr>
        <p:txBody>
          <a:bodyPr wrap="square" rtlCol="0" anchor="ctr">
            <a:noAutofit/>
          </a:bodyPr>
          <a:lstStyle/>
          <a:p>
            <a:pPr marL="285750" lvl="0" indent="-285750">
              <a:buFont typeface="Wingdings" panose="05000000000000000000" pitchFamily="2" charset="2"/>
              <a:buChar char="q"/>
            </a:pPr>
            <a:r>
              <a:rPr lang="es-ES" sz="1600" dirty="0" smtClean="0">
                <a:solidFill>
                  <a:schemeClr val="tx1">
                    <a:lumMod val="75000"/>
                    <a:lumOff val="25000"/>
                  </a:schemeClr>
                </a:solidFill>
              </a:rPr>
              <a:t>Cumplimiento de restricciones en el cableado</a:t>
            </a:r>
          </a:p>
          <a:p>
            <a:pPr marL="285750" indent="-285750">
              <a:buFont typeface="Wingdings" panose="05000000000000000000" pitchFamily="2" charset="2"/>
              <a:buChar char="q"/>
            </a:pPr>
            <a:r>
              <a:rPr lang="es-ES" sz="1600" dirty="0" smtClean="0">
                <a:solidFill>
                  <a:schemeClr val="tx1">
                    <a:lumMod val="75000"/>
                    <a:lumOff val="25000"/>
                  </a:schemeClr>
                </a:solidFill>
              </a:rPr>
              <a:t>Cumplimiento de restricciones visuales en instalación de antenas</a:t>
            </a:r>
          </a:p>
          <a:p>
            <a:pPr marL="285750" lvl="0" indent="-285750">
              <a:buFont typeface="Wingdings" panose="05000000000000000000" pitchFamily="2" charset="2"/>
              <a:buChar char="q"/>
            </a:pPr>
            <a:r>
              <a:rPr lang="es-ES" sz="1600" dirty="0" smtClean="0">
                <a:solidFill>
                  <a:schemeClr val="tx1">
                    <a:lumMod val="75000"/>
                    <a:lumOff val="25000"/>
                  </a:schemeClr>
                </a:solidFill>
              </a:rPr>
              <a:t>Restricciones a la compartición de infraestructuras </a:t>
            </a:r>
          </a:p>
        </p:txBody>
      </p:sp>
      <p:grpSp>
        <p:nvGrpSpPr>
          <p:cNvPr id="15" name="Group 14"/>
          <p:cNvGrpSpPr/>
          <p:nvPr/>
        </p:nvGrpSpPr>
        <p:grpSpPr>
          <a:xfrm>
            <a:off x="5089593" y="1775424"/>
            <a:ext cx="630705" cy="630705"/>
            <a:chOff x="7905297" y="2357253"/>
            <a:chExt cx="630705" cy="630705"/>
          </a:xfrm>
        </p:grpSpPr>
        <p:sp>
          <p:nvSpPr>
            <p:cNvPr id="16" name="Oval 15"/>
            <p:cNvSpPr/>
            <p:nvPr/>
          </p:nvSpPr>
          <p:spPr>
            <a:xfrm>
              <a:off x="7905297" y="2357253"/>
              <a:ext cx="630705" cy="630705"/>
            </a:xfrm>
            <a:prstGeom prst="ellipse">
              <a:avLst/>
            </a:prstGeom>
            <a:solidFill>
              <a:srgbClr val="5757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endParaRPr lang="en-US" sz="1400" dirty="0" err="1" smtClean="0">
                <a:solidFill>
                  <a:srgbClr val="002776"/>
                </a:solidFill>
              </a:endParaRPr>
            </a:p>
          </p:txBody>
        </p:sp>
        <p:sp>
          <p:nvSpPr>
            <p:cNvPr id="17" name="Freeform 221"/>
            <p:cNvSpPr>
              <a:spLocks noChangeAspect="1" noEditPoints="1"/>
            </p:cNvSpPr>
            <p:nvPr/>
          </p:nvSpPr>
          <p:spPr bwMode="auto">
            <a:xfrm>
              <a:off x="8073844" y="2425220"/>
              <a:ext cx="293609" cy="494348"/>
            </a:xfrm>
            <a:custGeom>
              <a:avLst/>
              <a:gdLst>
                <a:gd name="T0" fmla="*/ 474 w 822"/>
                <a:gd name="T1" fmla="*/ 286 h 1384"/>
                <a:gd name="T2" fmla="*/ 452 w 822"/>
                <a:gd name="T3" fmla="*/ 192 h 1384"/>
                <a:gd name="T4" fmla="*/ 352 w 822"/>
                <a:gd name="T5" fmla="*/ 212 h 1384"/>
                <a:gd name="T6" fmla="*/ 360 w 822"/>
                <a:gd name="T7" fmla="*/ 304 h 1384"/>
                <a:gd name="T8" fmla="*/ 334 w 822"/>
                <a:gd name="T9" fmla="*/ 534 h 1384"/>
                <a:gd name="T10" fmla="*/ 172 w 822"/>
                <a:gd name="T11" fmla="*/ 1070 h 1384"/>
                <a:gd name="T12" fmla="*/ 496 w 822"/>
                <a:gd name="T13" fmla="*/ 1170 h 1384"/>
                <a:gd name="T14" fmla="*/ 650 w 822"/>
                <a:gd name="T15" fmla="*/ 1070 h 1384"/>
                <a:gd name="T16" fmla="*/ 488 w 822"/>
                <a:gd name="T17" fmla="*/ 534 h 1384"/>
                <a:gd name="T18" fmla="*/ 424 w 822"/>
                <a:gd name="T19" fmla="*/ 556 h 1384"/>
                <a:gd name="T20" fmla="*/ 444 w 822"/>
                <a:gd name="T21" fmla="*/ 668 h 1384"/>
                <a:gd name="T22" fmla="*/ 310 w 822"/>
                <a:gd name="T23" fmla="*/ 904 h 1384"/>
                <a:gd name="T24" fmla="*/ 126 w 822"/>
                <a:gd name="T25" fmla="*/ 1304 h 1384"/>
                <a:gd name="T26" fmla="*/ 372 w 822"/>
                <a:gd name="T27" fmla="*/ 1030 h 1384"/>
                <a:gd name="T28" fmla="*/ 524 w 822"/>
                <a:gd name="T29" fmla="*/ 936 h 1384"/>
                <a:gd name="T30" fmla="*/ 696 w 822"/>
                <a:gd name="T31" fmla="*/ 1304 h 1384"/>
                <a:gd name="T32" fmla="*/ 556 w 822"/>
                <a:gd name="T33" fmla="*/ 220 h 1384"/>
                <a:gd name="T34" fmla="*/ 524 w 822"/>
                <a:gd name="T35" fmla="*/ 160 h 1384"/>
                <a:gd name="T36" fmla="*/ 578 w 822"/>
                <a:gd name="T37" fmla="*/ 160 h 1384"/>
                <a:gd name="T38" fmla="*/ 610 w 822"/>
                <a:gd name="T39" fmla="*/ 270 h 1384"/>
                <a:gd name="T40" fmla="*/ 540 w 822"/>
                <a:gd name="T41" fmla="*/ 346 h 1384"/>
                <a:gd name="T42" fmla="*/ 536 w 822"/>
                <a:gd name="T43" fmla="*/ 300 h 1384"/>
                <a:gd name="T44" fmla="*/ 606 w 822"/>
                <a:gd name="T45" fmla="*/ 82 h 1384"/>
                <a:gd name="T46" fmla="*/ 688 w 822"/>
                <a:gd name="T47" fmla="*/ 134 h 1384"/>
                <a:gd name="T48" fmla="*/ 704 w 822"/>
                <a:gd name="T49" fmla="*/ 324 h 1384"/>
                <a:gd name="T50" fmla="*/ 624 w 822"/>
                <a:gd name="T51" fmla="*/ 420 h 1384"/>
                <a:gd name="T52" fmla="*/ 604 w 822"/>
                <a:gd name="T53" fmla="*/ 378 h 1384"/>
                <a:gd name="T54" fmla="*/ 666 w 822"/>
                <a:gd name="T55" fmla="*/ 236 h 1384"/>
                <a:gd name="T56" fmla="*/ 606 w 822"/>
                <a:gd name="T57" fmla="*/ 114 h 1384"/>
                <a:gd name="T58" fmla="*/ 674 w 822"/>
                <a:gd name="T59" fmla="*/ 26 h 1384"/>
                <a:gd name="T60" fmla="*/ 720 w 822"/>
                <a:gd name="T61" fmla="*/ 8 h 1384"/>
                <a:gd name="T62" fmla="*/ 822 w 822"/>
                <a:gd name="T63" fmla="*/ 230 h 1384"/>
                <a:gd name="T64" fmla="*/ 782 w 822"/>
                <a:gd name="T65" fmla="*/ 404 h 1384"/>
                <a:gd name="T66" fmla="*/ 700 w 822"/>
                <a:gd name="T67" fmla="*/ 492 h 1384"/>
                <a:gd name="T68" fmla="*/ 678 w 822"/>
                <a:gd name="T69" fmla="*/ 452 h 1384"/>
                <a:gd name="T70" fmla="*/ 758 w 822"/>
                <a:gd name="T71" fmla="*/ 322 h 1384"/>
                <a:gd name="T72" fmla="*/ 712 w 822"/>
                <a:gd name="T73" fmla="*/ 78 h 1384"/>
                <a:gd name="T74" fmla="*/ 28 w 822"/>
                <a:gd name="T75" fmla="*/ 378 h 1384"/>
                <a:gd name="T76" fmla="*/ 8 w 822"/>
                <a:gd name="T77" fmla="*/ 180 h 1384"/>
                <a:gd name="T78" fmla="*/ 96 w 822"/>
                <a:gd name="T79" fmla="*/ 14 h 1384"/>
                <a:gd name="T80" fmla="*/ 148 w 822"/>
                <a:gd name="T81" fmla="*/ 18 h 1384"/>
                <a:gd name="T82" fmla="*/ 98 w 822"/>
                <a:gd name="T83" fmla="*/ 94 h 1384"/>
                <a:gd name="T84" fmla="*/ 56 w 822"/>
                <a:gd name="T85" fmla="*/ 294 h 1384"/>
                <a:gd name="T86" fmla="*/ 146 w 822"/>
                <a:gd name="T87" fmla="*/ 458 h 1384"/>
                <a:gd name="T88" fmla="*/ 102 w 822"/>
                <a:gd name="T89" fmla="*/ 486 h 1384"/>
                <a:gd name="T90" fmla="*/ 132 w 822"/>
                <a:gd name="T91" fmla="*/ 140 h 1384"/>
                <a:gd name="T92" fmla="*/ 218 w 822"/>
                <a:gd name="T93" fmla="*/ 82 h 1384"/>
                <a:gd name="T94" fmla="*/ 210 w 822"/>
                <a:gd name="T95" fmla="*/ 122 h 1384"/>
                <a:gd name="T96" fmla="*/ 164 w 822"/>
                <a:gd name="T97" fmla="*/ 298 h 1384"/>
                <a:gd name="T98" fmla="*/ 226 w 822"/>
                <a:gd name="T99" fmla="*/ 394 h 1384"/>
                <a:gd name="T100" fmla="*/ 178 w 822"/>
                <a:gd name="T101" fmla="*/ 414 h 1384"/>
                <a:gd name="T102" fmla="*/ 106 w 822"/>
                <a:gd name="T103" fmla="*/ 230 h 1384"/>
                <a:gd name="T104" fmla="*/ 244 w 822"/>
                <a:gd name="T105" fmla="*/ 160 h 1384"/>
                <a:gd name="T106" fmla="*/ 300 w 822"/>
                <a:gd name="T107" fmla="*/ 166 h 1384"/>
                <a:gd name="T108" fmla="*/ 262 w 822"/>
                <a:gd name="T109" fmla="*/ 232 h 1384"/>
                <a:gd name="T110" fmla="*/ 290 w 822"/>
                <a:gd name="T111" fmla="*/ 304 h 1384"/>
                <a:gd name="T112" fmla="*/ 280 w 822"/>
                <a:gd name="T113" fmla="*/ 346 h 1384"/>
                <a:gd name="T114" fmla="*/ 214 w 822"/>
                <a:gd name="T115" fmla="*/ 282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2" h="1384">
                  <a:moveTo>
                    <a:pt x="478" y="402"/>
                  </a:moveTo>
                  <a:lnTo>
                    <a:pt x="432" y="402"/>
                  </a:lnTo>
                  <a:lnTo>
                    <a:pt x="432" y="322"/>
                  </a:lnTo>
                  <a:lnTo>
                    <a:pt x="432" y="322"/>
                  </a:lnTo>
                  <a:lnTo>
                    <a:pt x="444" y="318"/>
                  </a:lnTo>
                  <a:lnTo>
                    <a:pt x="454" y="312"/>
                  </a:lnTo>
                  <a:lnTo>
                    <a:pt x="462" y="304"/>
                  </a:lnTo>
                  <a:lnTo>
                    <a:pt x="470" y="296"/>
                  </a:lnTo>
                  <a:lnTo>
                    <a:pt x="474" y="286"/>
                  </a:lnTo>
                  <a:lnTo>
                    <a:pt x="480" y="276"/>
                  </a:lnTo>
                  <a:lnTo>
                    <a:pt x="482" y="264"/>
                  </a:lnTo>
                  <a:lnTo>
                    <a:pt x="484" y="252"/>
                  </a:lnTo>
                  <a:lnTo>
                    <a:pt x="484" y="252"/>
                  </a:lnTo>
                  <a:lnTo>
                    <a:pt x="482" y="238"/>
                  </a:lnTo>
                  <a:lnTo>
                    <a:pt x="478" y="224"/>
                  </a:lnTo>
                  <a:lnTo>
                    <a:pt x="470" y="212"/>
                  </a:lnTo>
                  <a:lnTo>
                    <a:pt x="462" y="202"/>
                  </a:lnTo>
                  <a:lnTo>
                    <a:pt x="452" y="192"/>
                  </a:lnTo>
                  <a:lnTo>
                    <a:pt x="440" y="186"/>
                  </a:lnTo>
                  <a:lnTo>
                    <a:pt x="426" y="182"/>
                  </a:lnTo>
                  <a:lnTo>
                    <a:pt x="412" y="180"/>
                  </a:lnTo>
                  <a:lnTo>
                    <a:pt x="412" y="180"/>
                  </a:lnTo>
                  <a:lnTo>
                    <a:pt x="396" y="182"/>
                  </a:lnTo>
                  <a:lnTo>
                    <a:pt x="384" y="186"/>
                  </a:lnTo>
                  <a:lnTo>
                    <a:pt x="370" y="192"/>
                  </a:lnTo>
                  <a:lnTo>
                    <a:pt x="360" y="202"/>
                  </a:lnTo>
                  <a:lnTo>
                    <a:pt x="352" y="212"/>
                  </a:lnTo>
                  <a:lnTo>
                    <a:pt x="344" y="224"/>
                  </a:lnTo>
                  <a:lnTo>
                    <a:pt x="340" y="238"/>
                  </a:lnTo>
                  <a:lnTo>
                    <a:pt x="340" y="252"/>
                  </a:lnTo>
                  <a:lnTo>
                    <a:pt x="340" y="252"/>
                  </a:lnTo>
                  <a:lnTo>
                    <a:pt x="340" y="264"/>
                  </a:lnTo>
                  <a:lnTo>
                    <a:pt x="342" y="276"/>
                  </a:lnTo>
                  <a:lnTo>
                    <a:pt x="348" y="286"/>
                  </a:lnTo>
                  <a:lnTo>
                    <a:pt x="354" y="296"/>
                  </a:lnTo>
                  <a:lnTo>
                    <a:pt x="360" y="304"/>
                  </a:lnTo>
                  <a:lnTo>
                    <a:pt x="370" y="312"/>
                  </a:lnTo>
                  <a:lnTo>
                    <a:pt x="378" y="318"/>
                  </a:lnTo>
                  <a:lnTo>
                    <a:pt x="390" y="322"/>
                  </a:lnTo>
                  <a:lnTo>
                    <a:pt x="390" y="402"/>
                  </a:lnTo>
                  <a:lnTo>
                    <a:pt x="344" y="402"/>
                  </a:lnTo>
                  <a:lnTo>
                    <a:pt x="344" y="402"/>
                  </a:lnTo>
                  <a:lnTo>
                    <a:pt x="342" y="446"/>
                  </a:lnTo>
                  <a:lnTo>
                    <a:pt x="340" y="490"/>
                  </a:lnTo>
                  <a:lnTo>
                    <a:pt x="334" y="534"/>
                  </a:lnTo>
                  <a:lnTo>
                    <a:pt x="328" y="580"/>
                  </a:lnTo>
                  <a:lnTo>
                    <a:pt x="320" y="624"/>
                  </a:lnTo>
                  <a:lnTo>
                    <a:pt x="312" y="668"/>
                  </a:lnTo>
                  <a:lnTo>
                    <a:pt x="302" y="710"/>
                  </a:lnTo>
                  <a:lnTo>
                    <a:pt x="290" y="754"/>
                  </a:lnTo>
                  <a:lnTo>
                    <a:pt x="264" y="838"/>
                  </a:lnTo>
                  <a:lnTo>
                    <a:pt x="234" y="920"/>
                  </a:lnTo>
                  <a:lnTo>
                    <a:pt x="204" y="996"/>
                  </a:lnTo>
                  <a:lnTo>
                    <a:pt x="172" y="1070"/>
                  </a:lnTo>
                  <a:lnTo>
                    <a:pt x="140" y="1136"/>
                  </a:lnTo>
                  <a:lnTo>
                    <a:pt x="108" y="1198"/>
                  </a:lnTo>
                  <a:lnTo>
                    <a:pt x="80" y="1250"/>
                  </a:lnTo>
                  <a:lnTo>
                    <a:pt x="54" y="1296"/>
                  </a:lnTo>
                  <a:lnTo>
                    <a:pt x="14" y="1360"/>
                  </a:lnTo>
                  <a:lnTo>
                    <a:pt x="0" y="1384"/>
                  </a:lnTo>
                  <a:lnTo>
                    <a:pt x="212" y="1384"/>
                  </a:lnTo>
                  <a:lnTo>
                    <a:pt x="326" y="1170"/>
                  </a:lnTo>
                  <a:lnTo>
                    <a:pt x="496" y="1170"/>
                  </a:lnTo>
                  <a:lnTo>
                    <a:pt x="610" y="1384"/>
                  </a:lnTo>
                  <a:lnTo>
                    <a:pt x="822" y="1384"/>
                  </a:lnTo>
                  <a:lnTo>
                    <a:pt x="822" y="1384"/>
                  </a:lnTo>
                  <a:lnTo>
                    <a:pt x="808" y="1360"/>
                  </a:lnTo>
                  <a:lnTo>
                    <a:pt x="768" y="1296"/>
                  </a:lnTo>
                  <a:lnTo>
                    <a:pt x="742" y="1250"/>
                  </a:lnTo>
                  <a:lnTo>
                    <a:pt x="714" y="1198"/>
                  </a:lnTo>
                  <a:lnTo>
                    <a:pt x="682" y="1136"/>
                  </a:lnTo>
                  <a:lnTo>
                    <a:pt x="650" y="1070"/>
                  </a:lnTo>
                  <a:lnTo>
                    <a:pt x="618" y="996"/>
                  </a:lnTo>
                  <a:lnTo>
                    <a:pt x="588" y="920"/>
                  </a:lnTo>
                  <a:lnTo>
                    <a:pt x="558" y="838"/>
                  </a:lnTo>
                  <a:lnTo>
                    <a:pt x="532" y="754"/>
                  </a:lnTo>
                  <a:lnTo>
                    <a:pt x="520" y="710"/>
                  </a:lnTo>
                  <a:lnTo>
                    <a:pt x="510" y="668"/>
                  </a:lnTo>
                  <a:lnTo>
                    <a:pt x="502" y="624"/>
                  </a:lnTo>
                  <a:lnTo>
                    <a:pt x="494" y="580"/>
                  </a:lnTo>
                  <a:lnTo>
                    <a:pt x="488" y="534"/>
                  </a:lnTo>
                  <a:lnTo>
                    <a:pt x="482" y="490"/>
                  </a:lnTo>
                  <a:lnTo>
                    <a:pt x="480" y="446"/>
                  </a:lnTo>
                  <a:lnTo>
                    <a:pt x="478" y="402"/>
                  </a:lnTo>
                  <a:lnTo>
                    <a:pt x="478" y="402"/>
                  </a:lnTo>
                  <a:close/>
                  <a:moveTo>
                    <a:pt x="406" y="466"/>
                  </a:moveTo>
                  <a:lnTo>
                    <a:pt x="416" y="466"/>
                  </a:lnTo>
                  <a:lnTo>
                    <a:pt x="416" y="466"/>
                  </a:lnTo>
                  <a:lnTo>
                    <a:pt x="420" y="512"/>
                  </a:lnTo>
                  <a:lnTo>
                    <a:pt x="424" y="556"/>
                  </a:lnTo>
                  <a:lnTo>
                    <a:pt x="396" y="572"/>
                  </a:lnTo>
                  <a:lnTo>
                    <a:pt x="396" y="572"/>
                  </a:lnTo>
                  <a:lnTo>
                    <a:pt x="402" y="520"/>
                  </a:lnTo>
                  <a:lnTo>
                    <a:pt x="406" y="466"/>
                  </a:lnTo>
                  <a:lnTo>
                    <a:pt x="406" y="466"/>
                  </a:lnTo>
                  <a:close/>
                  <a:moveTo>
                    <a:pt x="380" y="656"/>
                  </a:moveTo>
                  <a:lnTo>
                    <a:pt x="436" y="624"/>
                  </a:lnTo>
                  <a:lnTo>
                    <a:pt x="436" y="624"/>
                  </a:lnTo>
                  <a:lnTo>
                    <a:pt x="444" y="668"/>
                  </a:lnTo>
                  <a:lnTo>
                    <a:pt x="454" y="712"/>
                  </a:lnTo>
                  <a:lnTo>
                    <a:pt x="380" y="658"/>
                  </a:lnTo>
                  <a:lnTo>
                    <a:pt x="380" y="658"/>
                  </a:lnTo>
                  <a:lnTo>
                    <a:pt x="380" y="656"/>
                  </a:lnTo>
                  <a:lnTo>
                    <a:pt x="380" y="656"/>
                  </a:lnTo>
                  <a:close/>
                  <a:moveTo>
                    <a:pt x="364" y="728"/>
                  </a:moveTo>
                  <a:lnTo>
                    <a:pt x="478" y="810"/>
                  </a:lnTo>
                  <a:lnTo>
                    <a:pt x="312" y="906"/>
                  </a:lnTo>
                  <a:lnTo>
                    <a:pt x="310" y="904"/>
                  </a:lnTo>
                  <a:lnTo>
                    <a:pt x="310" y="904"/>
                  </a:lnTo>
                  <a:lnTo>
                    <a:pt x="340" y="818"/>
                  </a:lnTo>
                  <a:lnTo>
                    <a:pt x="352" y="772"/>
                  </a:lnTo>
                  <a:lnTo>
                    <a:pt x="364" y="728"/>
                  </a:lnTo>
                  <a:lnTo>
                    <a:pt x="364" y="728"/>
                  </a:lnTo>
                  <a:close/>
                  <a:moveTo>
                    <a:pt x="172" y="1318"/>
                  </a:moveTo>
                  <a:lnTo>
                    <a:pt x="116" y="1318"/>
                  </a:lnTo>
                  <a:lnTo>
                    <a:pt x="116" y="1318"/>
                  </a:lnTo>
                  <a:lnTo>
                    <a:pt x="126" y="1304"/>
                  </a:lnTo>
                  <a:lnTo>
                    <a:pt x="144" y="1284"/>
                  </a:lnTo>
                  <a:lnTo>
                    <a:pt x="188" y="1238"/>
                  </a:lnTo>
                  <a:lnTo>
                    <a:pt x="248" y="1176"/>
                  </a:lnTo>
                  <a:lnTo>
                    <a:pt x="172" y="1318"/>
                  </a:lnTo>
                  <a:close/>
                  <a:moveTo>
                    <a:pt x="222" y="1118"/>
                  </a:moveTo>
                  <a:lnTo>
                    <a:pt x="222" y="1118"/>
                  </a:lnTo>
                  <a:lnTo>
                    <a:pt x="254" y="1044"/>
                  </a:lnTo>
                  <a:lnTo>
                    <a:pt x="286" y="968"/>
                  </a:lnTo>
                  <a:lnTo>
                    <a:pt x="372" y="1030"/>
                  </a:lnTo>
                  <a:lnTo>
                    <a:pt x="222" y="1118"/>
                  </a:lnTo>
                  <a:close/>
                  <a:moveTo>
                    <a:pt x="372" y="1106"/>
                  </a:moveTo>
                  <a:lnTo>
                    <a:pt x="430" y="1072"/>
                  </a:lnTo>
                  <a:lnTo>
                    <a:pt x="480" y="1106"/>
                  </a:lnTo>
                  <a:lnTo>
                    <a:pt x="372" y="1106"/>
                  </a:lnTo>
                  <a:close/>
                  <a:moveTo>
                    <a:pt x="370" y="948"/>
                  </a:moveTo>
                  <a:lnTo>
                    <a:pt x="500" y="872"/>
                  </a:lnTo>
                  <a:lnTo>
                    <a:pt x="500" y="872"/>
                  </a:lnTo>
                  <a:lnTo>
                    <a:pt x="524" y="936"/>
                  </a:lnTo>
                  <a:lnTo>
                    <a:pt x="548" y="996"/>
                  </a:lnTo>
                  <a:lnTo>
                    <a:pt x="572" y="1056"/>
                  </a:lnTo>
                  <a:lnTo>
                    <a:pt x="598" y="1110"/>
                  </a:lnTo>
                  <a:lnTo>
                    <a:pt x="370" y="948"/>
                  </a:lnTo>
                  <a:close/>
                  <a:moveTo>
                    <a:pt x="570" y="1172"/>
                  </a:moveTo>
                  <a:lnTo>
                    <a:pt x="570" y="1172"/>
                  </a:lnTo>
                  <a:lnTo>
                    <a:pt x="632" y="1236"/>
                  </a:lnTo>
                  <a:lnTo>
                    <a:pt x="678" y="1284"/>
                  </a:lnTo>
                  <a:lnTo>
                    <a:pt x="696" y="1304"/>
                  </a:lnTo>
                  <a:lnTo>
                    <a:pt x="706" y="1318"/>
                  </a:lnTo>
                  <a:lnTo>
                    <a:pt x="650" y="1318"/>
                  </a:lnTo>
                  <a:lnTo>
                    <a:pt x="570" y="1172"/>
                  </a:lnTo>
                  <a:close/>
                  <a:moveTo>
                    <a:pt x="560" y="260"/>
                  </a:moveTo>
                  <a:lnTo>
                    <a:pt x="560" y="260"/>
                  </a:lnTo>
                  <a:lnTo>
                    <a:pt x="560" y="250"/>
                  </a:lnTo>
                  <a:lnTo>
                    <a:pt x="560" y="240"/>
                  </a:lnTo>
                  <a:lnTo>
                    <a:pt x="560" y="230"/>
                  </a:lnTo>
                  <a:lnTo>
                    <a:pt x="556" y="220"/>
                  </a:lnTo>
                  <a:lnTo>
                    <a:pt x="552" y="212"/>
                  </a:lnTo>
                  <a:lnTo>
                    <a:pt x="546" y="204"/>
                  </a:lnTo>
                  <a:lnTo>
                    <a:pt x="540" y="196"/>
                  </a:lnTo>
                  <a:lnTo>
                    <a:pt x="532" y="190"/>
                  </a:lnTo>
                  <a:lnTo>
                    <a:pt x="532" y="190"/>
                  </a:lnTo>
                  <a:lnTo>
                    <a:pt x="528" y="184"/>
                  </a:lnTo>
                  <a:lnTo>
                    <a:pt x="524" y="174"/>
                  </a:lnTo>
                  <a:lnTo>
                    <a:pt x="524" y="164"/>
                  </a:lnTo>
                  <a:lnTo>
                    <a:pt x="524" y="160"/>
                  </a:lnTo>
                  <a:lnTo>
                    <a:pt x="528" y="156"/>
                  </a:lnTo>
                  <a:lnTo>
                    <a:pt x="528" y="156"/>
                  </a:lnTo>
                  <a:lnTo>
                    <a:pt x="534" y="150"/>
                  </a:lnTo>
                  <a:lnTo>
                    <a:pt x="542" y="146"/>
                  </a:lnTo>
                  <a:lnTo>
                    <a:pt x="548" y="146"/>
                  </a:lnTo>
                  <a:lnTo>
                    <a:pt x="556" y="148"/>
                  </a:lnTo>
                  <a:lnTo>
                    <a:pt x="568" y="154"/>
                  </a:lnTo>
                  <a:lnTo>
                    <a:pt x="578" y="160"/>
                  </a:lnTo>
                  <a:lnTo>
                    <a:pt x="578" y="160"/>
                  </a:lnTo>
                  <a:lnTo>
                    <a:pt x="588" y="172"/>
                  </a:lnTo>
                  <a:lnTo>
                    <a:pt x="596" y="184"/>
                  </a:lnTo>
                  <a:lnTo>
                    <a:pt x="602" y="196"/>
                  </a:lnTo>
                  <a:lnTo>
                    <a:pt x="608" y="210"/>
                  </a:lnTo>
                  <a:lnTo>
                    <a:pt x="612" y="226"/>
                  </a:lnTo>
                  <a:lnTo>
                    <a:pt x="614" y="240"/>
                  </a:lnTo>
                  <a:lnTo>
                    <a:pt x="612" y="256"/>
                  </a:lnTo>
                  <a:lnTo>
                    <a:pt x="610" y="270"/>
                  </a:lnTo>
                  <a:lnTo>
                    <a:pt x="610" y="270"/>
                  </a:lnTo>
                  <a:lnTo>
                    <a:pt x="606" y="288"/>
                  </a:lnTo>
                  <a:lnTo>
                    <a:pt x="598" y="304"/>
                  </a:lnTo>
                  <a:lnTo>
                    <a:pt x="588" y="320"/>
                  </a:lnTo>
                  <a:lnTo>
                    <a:pt x="578" y="332"/>
                  </a:lnTo>
                  <a:lnTo>
                    <a:pt x="578" y="332"/>
                  </a:lnTo>
                  <a:lnTo>
                    <a:pt x="568" y="340"/>
                  </a:lnTo>
                  <a:lnTo>
                    <a:pt x="554" y="344"/>
                  </a:lnTo>
                  <a:lnTo>
                    <a:pt x="548" y="346"/>
                  </a:lnTo>
                  <a:lnTo>
                    <a:pt x="540" y="346"/>
                  </a:lnTo>
                  <a:lnTo>
                    <a:pt x="534" y="342"/>
                  </a:lnTo>
                  <a:lnTo>
                    <a:pt x="528" y="338"/>
                  </a:lnTo>
                  <a:lnTo>
                    <a:pt x="528" y="338"/>
                  </a:lnTo>
                  <a:lnTo>
                    <a:pt x="524" y="332"/>
                  </a:lnTo>
                  <a:lnTo>
                    <a:pt x="524" y="328"/>
                  </a:lnTo>
                  <a:lnTo>
                    <a:pt x="524" y="322"/>
                  </a:lnTo>
                  <a:lnTo>
                    <a:pt x="524" y="316"/>
                  </a:lnTo>
                  <a:lnTo>
                    <a:pt x="530" y="306"/>
                  </a:lnTo>
                  <a:lnTo>
                    <a:pt x="536" y="300"/>
                  </a:lnTo>
                  <a:lnTo>
                    <a:pt x="536" y="300"/>
                  </a:lnTo>
                  <a:lnTo>
                    <a:pt x="544" y="292"/>
                  </a:lnTo>
                  <a:lnTo>
                    <a:pt x="552" y="282"/>
                  </a:lnTo>
                  <a:lnTo>
                    <a:pt x="556" y="272"/>
                  </a:lnTo>
                  <a:lnTo>
                    <a:pt x="560" y="260"/>
                  </a:lnTo>
                  <a:lnTo>
                    <a:pt x="560" y="260"/>
                  </a:lnTo>
                  <a:close/>
                  <a:moveTo>
                    <a:pt x="604" y="82"/>
                  </a:moveTo>
                  <a:lnTo>
                    <a:pt x="606" y="82"/>
                  </a:lnTo>
                  <a:lnTo>
                    <a:pt x="606" y="82"/>
                  </a:lnTo>
                  <a:lnTo>
                    <a:pt x="614" y="76"/>
                  </a:lnTo>
                  <a:lnTo>
                    <a:pt x="624" y="74"/>
                  </a:lnTo>
                  <a:lnTo>
                    <a:pt x="636" y="74"/>
                  </a:lnTo>
                  <a:lnTo>
                    <a:pt x="644" y="80"/>
                  </a:lnTo>
                  <a:lnTo>
                    <a:pt x="644" y="80"/>
                  </a:lnTo>
                  <a:lnTo>
                    <a:pt x="656" y="90"/>
                  </a:lnTo>
                  <a:lnTo>
                    <a:pt x="656" y="90"/>
                  </a:lnTo>
                  <a:lnTo>
                    <a:pt x="672" y="110"/>
                  </a:lnTo>
                  <a:lnTo>
                    <a:pt x="688" y="134"/>
                  </a:lnTo>
                  <a:lnTo>
                    <a:pt x="700" y="158"/>
                  </a:lnTo>
                  <a:lnTo>
                    <a:pt x="708" y="182"/>
                  </a:lnTo>
                  <a:lnTo>
                    <a:pt x="714" y="208"/>
                  </a:lnTo>
                  <a:lnTo>
                    <a:pt x="718" y="236"/>
                  </a:lnTo>
                  <a:lnTo>
                    <a:pt x="716" y="264"/>
                  </a:lnTo>
                  <a:lnTo>
                    <a:pt x="712" y="292"/>
                  </a:lnTo>
                  <a:lnTo>
                    <a:pt x="712" y="292"/>
                  </a:lnTo>
                  <a:lnTo>
                    <a:pt x="708" y="308"/>
                  </a:lnTo>
                  <a:lnTo>
                    <a:pt x="704" y="324"/>
                  </a:lnTo>
                  <a:lnTo>
                    <a:pt x="698" y="340"/>
                  </a:lnTo>
                  <a:lnTo>
                    <a:pt x="690" y="354"/>
                  </a:lnTo>
                  <a:lnTo>
                    <a:pt x="672" y="382"/>
                  </a:lnTo>
                  <a:lnTo>
                    <a:pt x="652" y="406"/>
                  </a:lnTo>
                  <a:lnTo>
                    <a:pt x="652" y="406"/>
                  </a:lnTo>
                  <a:lnTo>
                    <a:pt x="644" y="414"/>
                  </a:lnTo>
                  <a:lnTo>
                    <a:pt x="644" y="414"/>
                  </a:lnTo>
                  <a:lnTo>
                    <a:pt x="634" y="418"/>
                  </a:lnTo>
                  <a:lnTo>
                    <a:pt x="624" y="420"/>
                  </a:lnTo>
                  <a:lnTo>
                    <a:pt x="614" y="418"/>
                  </a:lnTo>
                  <a:lnTo>
                    <a:pt x="606" y="412"/>
                  </a:lnTo>
                  <a:lnTo>
                    <a:pt x="604" y="410"/>
                  </a:lnTo>
                  <a:lnTo>
                    <a:pt x="604" y="410"/>
                  </a:lnTo>
                  <a:lnTo>
                    <a:pt x="598" y="402"/>
                  </a:lnTo>
                  <a:lnTo>
                    <a:pt x="596" y="394"/>
                  </a:lnTo>
                  <a:lnTo>
                    <a:pt x="598" y="386"/>
                  </a:lnTo>
                  <a:lnTo>
                    <a:pt x="604" y="378"/>
                  </a:lnTo>
                  <a:lnTo>
                    <a:pt x="604" y="378"/>
                  </a:lnTo>
                  <a:lnTo>
                    <a:pt x="614" y="370"/>
                  </a:lnTo>
                  <a:lnTo>
                    <a:pt x="614" y="370"/>
                  </a:lnTo>
                  <a:lnTo>
                    <a:pt x="630" y="352"/>
                  </a:lnTo>
                  <a:lnTo>
                    <a:pt x="644" y="330"/>
                  </a:lnTo>
                  <a:lnTo>
                    <a:pt x="654" y="306"/>
                  </a:lnTo>
                  <a:lnTo>
                    <a:pt x="662" y="282"/>
                  </a:lnTo>
                  <a:lnTo>
                    <a:pt x="662" y="282"/>
                  </a:lnTo>
                  <a:lnTo>
                    <a:pt x="664" y="258"/>
                  </a:lnTo>
                  <a:lnTo>
                    <a:pt x="666" y="236"/>
                  </a:lnTo>
                  <a:lnTo>
                    <a:pt x="662" y="216"/>
                  </a:lnTo>
                  <a:lnTo>
                    <a:pt x="658" y="194"/>
                  </a:lnTo>
                  <a:lnTo>
                    <a:pt x="650" y="174"/>
                  </a:lnTo>
                  <a:lnTo>
                    <a:pt x="640" y="156"/>
                  </a:lnTo>
                  <a:lnTo>
                    <a:pt x="628" y="138"/>
                  </a:lnTo>
                  <a:lnTo>
                    <a:pt x="614" y="122"/>
                  </a:lnTo>
                  <a:lnTo>
                    <a:pt x="614" y="122"/>
                  </a:lnTo>
                  <a:lnTo>
                    <a:pt x="606" y="114"/>
                  </a:lnTo>
                  <a:lnTo>
                    <a:pt x="606" y="114"/>
                  </a:lnTo>
                  <a:lnTo>
                    <a:pt x="598" y="106"/>
                  </a:lnTo>
                  <a:lnTo>
                    <a:pt x="596" y="98"/>
                  </a:lnTo>
                  <a:lnTo>
                    <a:pt x="598" y="90"/>
                  </a:lnTo>
                  <a:lnTo>
                    <a:pt x="604" y="82"/>
                  </a:lnTo>
                  <a:lnTo>
                    <a:pt x="604" y="82"/>
                  </a:lnTo>
                  <a:close/>
                  <a:moveTo>
                    <a:pt x="682" y="42"/>
                  </a:moveTo>
                  <a:lnTo>
                    <a:pt x="682" y="42"/>
                  </a:lnTo>
                  <a:lnTo>
                    <a:pt x="676" y="36"/>
                  </a:lnTo>
                  <a:lnTo>
                    <a:pt x="674" y="26"/>
                  </a:lnTo>
                  <a:lnTo>
                    <a:pt x="676" y="16"/>
                  </a:lnTo>
                  <a:lnTo>
                    <a:pt x="682" y="8"/>
                  </a:lnTo>
                  <a:lnTo>
                    <a:pt x="682" y="8"/>
                  </a:lnTo>
                  <a:lnTo>
                    <a:pt x="682" y="8"/>
                  </a:lnTo>
                  <a:lnTo>
                    <a:pt x="690" y="2"/>
                  </a:lnTo>
                  <a:lnTo>
                    <a:pt x="700" y="0"/>
                  </a:lnTo>
                  <a:lnTo>
                    <a:pt x="710" y="2"/>
                  </a:lnTo>
                  <a:lnTo>
                    <a:pt x="720" y="8"/>
                  </a:lnTo>
                  <a:lnTo>
                    <a:pt x="720" y="8"/>
                  </a:lnTo>
                  <a:lnTo>
                    <a:pt x="730" y="18"/>
                  </a:lnTo>
                  <a:lnTo>
                    <a:pt x="730" y="18"/>
                  </a:lnTo>
                  <a:lnTo>
                    <a:pt x="756" y="48"/>
                  </a:lnTo>
                  <a:lnTo>
                    <a:pt x="776" y="80"/>
                  </a:lnTo>
                  <a:lnTo>
                    <a:pt x="794" y="116"/>
                  </a:lnTo>
                  <a:lnTo>
                    <a:pt x="808" y="152"/>
                  </a:lnTo>
                  <a:lnTo>
                    <a:pt x="818" y="190"/>
                  </a:lnTo>
                  <a:lnTo>
                    <a:pt x="820" y="210"/>
                  </a:lnTo>
                  <a:lnTo>
                    <a:pt x="822" y="230"/>
                  </a:lnTo>
                  <a:lnTo>
                    <a:pt x="822" y="252"/>
                  </a:lnTo>
                  <a:lnTo>
                    <a:pt x="820" y="272"/>
                  </a:lnTo>
                  <a:lnTo>
                    <a:pt x="818" y="292"/>
                  </a:lnTo>
                  <a:lnTo>
                    <a:pt x="816" y="312"/>
                  </a:lnTo>
                  <a:lnTo>
                    <a:pt x="816" y="312"/>
                  </a:lnTo>
                  <a:lnTo>
                    <a:pt x="810" y="336"/>
                  </a:lnTo>
                  <a:lnTo>
                    <a:pt x="802" y="360"/>
                  </a:lnTo>
                  <a:lnTo>
                    <a:pt x="792" y="382"/>
                  </a:lnTo>
                  <a:lnTo>
                    <a:pt x="782" y="404"/>
                  </a:lnTo>
                  <a:lnTo>
                    <a:pt x="770" y="424"/>
                  </a:lnTo>
                  <a:lnTo>
                    <a:pt x="756" y="444"/>
                  </a:lnTo>
                  <a:lnTo>
                    <a:pt x="742" y="462"/>
                  </a:lnTo>
                  <a:lnTo>
                    <a:pt x="726" y="478"/>
                  </a:lnTo>
                  <a:lnTo>
                    <a:pt x="726" y="478"/>
                  </a:lnTo>
                  <a:lnTo>
                    <a:pt x="718" y="486"/>
                  </a:lnTo>
                  <a:lnTo>
                    <a:pt x="718" y="486"/>
                  </a:lnTo>
                  <a:lnTo>
                    <a:pt x="710" y="492"/>
                  </a:lnTo>
                  <a:lnTo>
                    <a:pt x="700" y="492"/>
                  </a:lnTo>
                  <a:lnTo>
                    <a:pt x="690" y="490"/>
                  </a:lnTo>
                  <a:lnTo>
                    <a:pt x="682" y="484"/>
                  </a:lnTo>
                  <a:lnTo>
                    <a:pt x="682" y="484"/>
                  </a:lnTo>
                  <a:lnTo>
                    <a:pt x="682" y="484"/>
                  </a:lnTo>
                  <a:lnTo>
                    <a:pt x="676" y="476"/>
                  </a:lnTo>
                  <a:lnTo>
                    <a:pt x="672" y="468"/>
                  </a:lnTo>
                  <a:lnTo>
                    <a:pt x="674" y="458"/>
                  </a:lnTo>
                  <a:lnTo>
                    <a:pt x="678" y="452"/>
                  </a:lnTo>
                  <a:lnTo>
                    <a:pt x="678" y="452"/>
                  </a:lnTo>
                  <a:lnTo>
                    <a:pt x="686" y="444"/>
                  </a:lnTo>
                  <a:lnTo>
                    <a:pt x="686" y="444"/>
                  </a:lnTo>
                  <a:lnTo>
                    <a:pt x="700" y="430"/>
                  </a:lnTo>
                  <a:lnTo>
                    <a:pt x="712" y="414"/>
                  </a:lnTo>
                  <a:lnTo>
                    <a:pt x="724" y="398"/>
                  </a:lnTo>
                  <a:lnTo>
                    <a:pt x="736" y="380"/>
                  </a:lnTo>
                  <a:lnTo>
                    <a:pt x="744" y="362"/>
                  </a:lnTo>
                  <a:lnTo>
                    <a:pt x="752" y="342"/>
                  </a:lnTo>
                  <a:lnTo>
                    <a:pt x="758" y="322"/>
                  </a:lnTo>
                  <a:lnTo>
                    <a:pt x="764" y="302"/>
                  </a:lnTo>
                  <a:lnTo>
                    <a:pt x="764" y="302"/>
                  </a:lnTo>
                  <a:lnTo>
                    <a:pt x="768" y="268"/>
                  </a:lnTo>
                  <a:lnTo>
                    <a:pt x="770" y="232"/>
                  </a:lnTo>
                  <a:lnTo>
                    <a:pt x="766" y="198"/>
                  </a:lnTo>
                  <a:lnTo>
                    <a:pt x="758" y="166"/>
                  </a:lnTo>
                  <a:lnTo>
                    <a:pt x="746" y="134"/>
                  </a:lnTo>
                  <a:lnTo>
                    <a:pt x="732" y="106"/>
                  </a:lnTo>
                  <a:lnTo>
                    <a:pt x="712" y="78"/>
                  </a:lnTo>
                  <a:lnTo>
                    <a:pt x="690" y="52"/>
                  </a:lnTo>
                  <a:lnTo>
                    <a:pt x="690" y="52"/>
                  </a:lnTo>
                  <a:lnTo>
                    <a:pt x="682" y="42"/>
                  </a:lnTo>
                  <a:lnTo>
                    <a:pt x="682" y="42"/>
                  </a:lnTo>
                  <a:close/>
                  <a:moveTo>
                    <a:pt x="92" y="476"/>
                  </a:moveTo>
                  <a:lnTo>
                    <a:pt x="92" y="476"/>
                  </a:lnTo>
                  <a:lnTo>
                    <a:pt x="66" y="446"/>
                  </a:lnTo>
                  <a:lnTo>
                    <a:pt x="46" y="412"/>
                  </a:lnTo>
                  <a:lnTo>
                    <a:pt x="28" y="378"/>
                  </a:lnTo>
                  <a:lnTo>
                    <a:pt x="14" y="340"/>
                  </a:lnTo>
                  <a:lnTo>
                    <a:pt x="6" y="302"/>
                  </a:lnTo>
                  <a:lnTo>
                    <a:pt x="2" y="282"/>
                  </a:lnTo>
                  <a:lnTo>
                    <a:pt x="0" y="262"/>
                  </a:lnTo>
                  <a:lnTo>
                    <a:pt x="0" y="242"/>
                  </a:lnTo>
                  <a:lnTo>
                    <a:pt x="2" y="222"/>
                  </a:lnTo>
                  <a:lnTo>
                    <a:pt x="4" y="200"/>
                  </a:lnTo>
                  <a:lnTo>
                    <a:pt x="8" y="180"/>
                  </a:lnTo>
                  <a:lnTo>
                    <a:pt x="8" y="180"/>
                  </a:lnTo>
                  <a:lnTo>
                    <a:pt x="14" y="156"/>
                  </a:lnTo>
                  <a:lnTo>
                    <a:pt x="20" y="134"/>
                  </a:lnTo>
                  <a:lnTo>
                    <a:pt x="30" y="110"/>
                  </a:lnTo>
                  <a:lnTo>
                    <a:pt x="40" y="90"/>
                  </a:lnTo>
                  <a:lnTo>
                    <a:pt x="52" y="70"/>
                  </a:lnTo>
                  <a:lnTo>
                    <a:pt x="66" y="50"/>
                  </a:lnTo>
                  <a:lnTo>
                    <a:pt x="80" y="32"/>
                  </a:lnTo>
                  <a:lnTo>
                    <a:pt x="96" y="14"/>
                  </a:lnTo>
                  <a:lnTo>
                    <a:pt x="96" y="14"/>
                  </a:lnTo>
                  <a:lnTo>
                    <a:pt x="104" y="6"/>
                  </a:lnTo>
                  <a:lnTo>
                    <a:pt x="104" y="6"/>
                  </a:lnTo>
                  <a:lnTo>
                    <a:pt x="112" y="2"/>
                  </a:lnTo>
                  <a:lnTo>
                    <a:pt x="122" y="0"/>
                  </a:lnTo>
                  <a:lnTo>
                    <a:pt x="132" y="4"/>
                  </a:lnTo>
                  <a:lnTo>
                    <a:pt x="140" y="8"/>
                  </a:lnTo>
                  <a:lnTo>
                    <a:pt x="142" y="10"/>
                  </a:lnTo>
                  <a:lnTo>
                    <a:pt x="142" y="10"/>
                  </a:lnTo>
                  <a:lnTo>
                    <a:pt x="148" y="18"/>
                  </a:lnTo>
                  <a:lnTo>
                    <a:pt x="150" y="26"/>
                  </a:lnTo>
                  <a:lnTo>
                    <a:pt x="148" y="34"/>
                  </a:lnTo>
                  <a:lnTo>
                    <a:pt x="144" y="40"/>
                  </a:lnTo>
                  <a:lnTo>
                    <a:pt x="144" y="40"/>
                  </a:lnTo>
                  <a:lnTo>
                    <a:pt x="136" y="48"/>
                  </a:lnTo>
                  <a:lnTo>
                    <a:pt x="136" y="48"/>
                  </a:lnTo>
                  <a:lnTo>
                    <a:pt x="122" y="62"/>
                  </a:lnTo>
                  <a:lnTo>
                    <a:pt x="110" y="78"/>
                  </a:lnTo>
                  <a:lnTo>
                    <a:pt x="98" y="94"/>
                  </a:lnTo>
                  <a:lnTo>
                    <a:pt x="88" y="112"/>
                  </a:lnTo>
                  <a:lnTo>
                    <a:pt x="78" y="130"/>
                  </a:lnTo>
                  <a:lnTo>
                    <a:pt x="70" y="150"/>
                  </a:lnTo>
                  <a:lnTo>
                    <a:pt x="64" y="170"/>
                  </a:lnTo>
                  <a:lnTo>
                    <a:pt x="58" y="190"/>
                  </a:lnTo>
                  <a:lnTo>
                    <a:pt x="58" y="190"/>
                  </a:lnTo>
                  <a:lnTo>
                    <a:pt x="54" y="226"/>
                  </a:lnTo>
                  <a:lnTo>
                    <a:pt x="52" y="260"/>
                  </a:lnTo>
                  <a:lnTo>
                    <a:pt x="56" y="294"/>
                  </a:lnTo>
                  <a:lnTo>
                    <a:pt x="64" y="326"/>
                  </a:lnTo>
                  <a:lnTo>
                    <a:pt x="76" y="358"/>
                  </a:lnTo>
                  <a:lnTo>
                    <a:pt x="92" y="388"/>
                  </a:lnTo>
                  <a:lnTo>
                    <a:pt x="110" y="416"/>
                  </a:lnTo>
                  <a:lnTo>
                    <a:pt x="132" y="440"/>
                  </a:lnTo>
                  <a:lnTo>
                    <a:pt x="132" y="440"/>
                  </a:lnTo>
                  <a:lnTo>
                    <a:pt x="140" y="450"/>
                  </a:lnTo>
                  <a:lnTo>
                    <a:pt x="140" y="450"/>
                  </a:lnTo>
                  <a:lnTo>
                    <a:pt x="146" y="458"/>
                  </a:lnTo>
                  <a:lnTo>
                    <a:pt x="148" y="466"/>
                  </a:lnTo>
                  <a:lnTo>
                    <a:pt x="146" y="476"/>
                  </a:lnTo>
                  <a:lnTo>
                    <a:pt x="142" y="484"/>
                  </a:lnTo>
                  <a:lnTo>
                    <a:pt x="140" y="484"/>
                  </a:lnTo>
                  <a:lnTo>
                    <a:pt x="140" y="484"/>
                  </a:lnTo>
                  <a:lnTo>
                    <a:pt x="132" y="490"/>
                  </a:lnTo>
                  <a:lnTo>
                    <a:pt x="122" y="492"/>
                  </a:lnTo>
                  <a:lnTo>
                    <a:pt x="112" y="490"/>
                  </a:lnTo>
                  <a:lnTo>
                    <a:pt x="102" y="486"/>
                  </a:lnTo>
                  <a:lnTo>
                    <a:pt x="102" y="486"/>
                  </a:lnTo>
                  <a:lnTo>
                    <a:pt x="92" y="476"/>
                  </a:lnTo>
                  <a:lnTo>
                    <a:pt x="92" y="476"/>
                  </a:lnTo>
                  <a:close/>
                  <a:moveTo>
                    <a:pt x="110" y="202"/>
                  </a:moveTo>
                  <a:lnTo>
                    <a:pt x="110" y="202"/>
                  </a:lnTo>
                  <a:lnTo>
                    <a:pt x="114" y="184"/>
                  </a:lnTo>
                  <a:lnTo>
                    <a:pt x="118" y="168"/>
                  </a:lnTo>
                  <a:lnTo>
                    <a:pt x="124" y="154"/>
                  </a:lnTo>
                  <a:lnTo>
                    <a:pt x="132" y="140"/>
                  </a:lnTo>
                  <a:lnTo>
                    <a:pt x="150" y="112"/>
                  </a:lnTo>
                  <a:lnTo>
                    <a:pt x="170" y="88"/>
                  </a:lnTo>
                  <a:lnTo>
                    <a:pt x="170" y="88"/>
                  </a:lnTo>
                  <a:lnTo>
                    <a:pt x="178" y="78"/>
                  </a:lnTo>
                  <a:lnTo>
                    <a:pt x="178" y="78"/>
                  </a:lnTo>
                  <a:lnTo>
                    <a:pt x="188" y="74"/>
                  </a:lnTo>
                  <a:lnTo>
                    <a:pt x="198" y="74"/>
                  </a:lnTo>
                  <a:lnTo>
                    <a:pt x="208" y="76"/>
                  </a:lnTo>
                  <a:lnTo>
                    <a:pt x="218" y="82"/>
                  </a:lnTo>
                  <a:lnTo>
                    <a:pt x="218" y="82"/>
                  </a:lnTo>
                  <a:lnTo>
                    <a:pt x="218" y="82"/>
                  </a:lnTo>
                  <a:lnTo>
                    <a:pt x="224" y="90"/>
                  </a:lnTo>
                  <a:lnTo>
                    <a:pt x="226" y="100"/>
                  </a:lnTo>
                  <a:lnTo>
                    <a:pt x="224" y="108"/>
                  </a:lnTo>
                  <a:lnTo>
                    <a:pt x="218" y="114"/>
                  </a:lnTo>
                  <a:lnTo>
                    <a:pt x="218" y="114"/>
                  </a:lnTo>
                  <a:lnTo>
                    <a:pt x="210" y="122"/>
                  </a:lnTo>
                  <a:lnTo>
                    <a:pt x="210" y="122"/>
                  </a:lnTo>
                  <a:lnTo>
                    <a:pt x="192" y="142"/>
                  </a:lnTo>
                  <a:lnTo>
                    <a:pt x="178" y="162"/>
                  </a:lnTo>
                  <a:lnTo>
                    <a:pt x="168" y="186"/>
                  </a:lnTo>
                  <a:lnTo>
                    <a:pt x="160" y="212"/>
                  </a:lnTo>
                  <a:lnTo>
                    <a:pt x="160" y="212"/>
                  </a:lnTo>
                  <a:lnTo>
                    <a:pt x="158" y="234"/>
                  </a:lnTo>
                  <a:lnTo>
                    <a:pt x="158" y="256"/>
                  </a:lnTo>
                  <a:lnTo>
                    <a:pt x="160" y="278"/>
                  </a:lnTo>
                  <a:lnTo>
                    <a:pt x="164" y="298"/>
                  </a:lnTo>
                  <a:lnTo>
                    <a:pt x="172" y="318"/>
                  </a:lnTo>
                  <a:lnTo>
                    <a:pt x="182" y="338"/>
                  </a:lnTo>
                  <a:lnTo>
                    <a:pt x="194" y="354"/>
                  </a:lnTo>
                  <a:lnTo>
                    <a:pt x="208" y="370"/>
                  </a:lnTo>
                  <a:lnTo>
                    <a:pt x="208" y="370"/>
                  </a:lnTo>
                  <a:lnTo>
                    <a:pt x="218" y="380"/>
                  </a:lnTo>
                  <a:lnTo>
                    <a:pt x="218" y="380"/>
                  </a:lnTo>
                  <a:lnTo>
                    <a:pt x="224" y="386"/>
                  </a:lnTo>
                  <a:lnTo>
                    <a:pt x="226" y="394"/>
                  </a:lnTo>
                  <a:lnTo>
                    <a:pt x="224" y="404"/>
                  </a:lnTo>
                  <a:lnTo>
                    <a:pt x="218" y="412"/>
                  </a:lnTo>
                  <a:lnTo>
                    <a:pt x="216" y="412"/>
                  </a:lnTo>
                  <a:lnTo>
                    <a:pt x="216" y="412"/>
                  </a:lnTo>
                  <a:lnTo>
                    <a:pt x="208" y="418"/>
                  </a:lnTo>
                  <a:lnTo>
                    <a:pt x="198" y="420"/>
                  </a:lnTo>
                  <a:lnTo>
                    <a:pt x="188" y="418"/>
                  </a:lnTo>
                  <a:lnTo>
                    <a:pt x="178" y="414"/>
                  </a:lnTo>
                  <a:lnTo>
                    <a:pt x="178" y="414"/>
                  </a:lnTo>
                  <a:lnTo>
                    <a:pt x="168" y="402"/>
                  </a:lnTo>
                  <a:lnTo>
                    <a:pt x="168" y="402"/>
                  </a:lnTo>
                  <a:lnTo>
                    <a:pt x="150" y="382"/>
                  </a:lnTo>
                  <a:lnTo>
                    <a:pt x="136" y="360"/>
                  </a:lnTo>
                  <a:lnTo>
                    <a:pt x="124" y="336"/>
                  </a:lnTo>
                  <a:lnTo>
                    <a:pt x="114" y="310"/>
                  </a:lnTo>
                  <a:lnTo>
                    <a:pt x="108" y="284"/>
                  </a:lnTo>
                  <a:lnTo>
                    <a:pt x="106" y="258"/>
                  </a:lnTo>
                  <a:lnTo>
                    <a:pt x="106" y="230"/>
                  </a:lnTo>
                  <a:lnTo>
                    <a:pt x="110" y="202"/>
                  </a:lnTo>
                  <a:lnTo>
                    <a:pt x="110" y="202"/>
                  </a:lnTo>
                  <a:close/>
                  <a:moveTo>
                    <a:pt x="212" y="222"/>
                  </a:moveTo>
                  <a:lnTo>
                    <a:pt x="212" y="222"/>
                  </a:lnTo>
                  <a:lnTo>
                    <a:pt x="216" y="204"/>
                  </a:lnTo>
                  <a:lnTo>
                    <a:pt x="224" y="188"/>
                  </a:lnTo>
                  <a:lnTo>
                    <a:pt x="234" y="174"/>
                  </a:lnTo>
                  <a:lnTo>
                    <a:pt x="244" y="160"/>
                  </a:lnTo>
                  <a:lnTo>
                    <a:pt x="244" y="160"/>
                  </a:lnTo>
                  <a:lnTo>
                    <a:pt x="254" y="154"/>
                  </a:lnTo>
                  <a:lnTo>
                    <a:pt x="268" y="148"/>
                  </a:lnTo>
                  <a:lnTo>
                    <a:pt x="274" y="148"/>
                  </a:lnTo>
                  <a:lnTo>
                    <a:pt x="282" y="148"/>
                  </a:lnTo>
                  <a:lnTo>
                    <a:pt x="288" y="150"/>
                  </a:lnTo>
                  <a:lnTo>
                    <a:pt x="294" y="156"/>
                  </a:lnTo>
                  <a:lnTo>
                    <a:pt x="294" y="156"/>
                  </a:lnTo>
                  <a:lnTo>
                    <a:pt x="298" y="160"/>
                  </a:lnTo>
                  <a:lnTo>
                    <a:pt x="300" y="166"/>
                  </a:lnTo>
                  <a:lnTo>
                    <a:pt x="300" y="172"/>
                  </a:lnTo>
                  <a:lnTo>
                    <a:pt x="298" y="176"/>
                  </a:lnTo>
                  <a:lnTo>
                    <a:pt x="292" y="186"/>
                  </a:lnTo>
                  <a:lnTo>
                    <a:pt x="286" y="194"/>
                  </a:lnTo>
                  <a:lnTo>
                    <a:pt x="286" y="194"/>
                  </a:lnTo>
                  <a:lnTo>
                    <a:pt x="278" y="202"/>
                  </a:lnTo>
                  <a:lnTo>
                    <a:pt x="272" y="210"/>
                  </a:lnTo>
                  <a:lnTo>
                    <a:pt x="266" y="222"/>
                  </a:lnTo>
                  <a:lnTo>
                    <a:pt x="262" y="232"/>
                  </a:lnTo>
                  <a:lnTo>
                    <a:pt x="262" y="232"/>
                  </a:lnTo>
                  <a:lnTo>
                    <a:pt x="262" y="242"/>
                  </a:lnTo>
                  <a:lnTo>
                    <a:pt x="262" y="254"/>
                  </a:lnTo>
                  <a:lnTo>
                    <a:pt x="264" y="262"/>
                  </a:lnTo>
                  <a:lnTo>
                    <a:pt x="266" y="272"/>
                  </a:lnTo>
                  <a:lnTo>
                    <a:pt x="270" y="282"/>
                  </a:lnTo>
                  <a:lnTo>
                    <a:pt x="276" y="290"/>
                  </a:lnTo>
                  <a:lnTo>
                    <a:pt x="282" y="296"/>
                  </a:lnTo>
                  <a:lnTo>
                    <a:pt x="290" y="304"/>
                  </a:lnTo>
                  <a:lnTo>
                    <a:pt x="290" y="304"/>
                  </a:lnTo>
                  <a:lnTo>
                    <a:pt x="294" y="310"/>
                  </a:lnTo>
                  <a:lnTo>
                    <a:pt x="298" y="320"/>
                  </a:lnTo>
                  <a:lnTo>
                    <a:pt x="298" y="330"/>
                  </a:lnTo>
                  <a:lnTo>
                    <a:pt x="298" y="334"/>
                  </a:lnTo>
                  <a:lnTo>
                    <a:pt x="294" y="338"/>
                  </a:lnTo>
                  <a:lnTo>
                    <a:pt x="294" y="338"/>
                  </a:lnTo>
                  <a:lnTo>
                    <a:pt x="288" y="344"/>
                  </a:lnTo>
                  <a:lnTo>
                    <a:pt x="280" y="346"/>
                  </a:lnTo>
                  <a:lnTo>
                    <a:pt x="274" y="346"/>
                  </a:lnTo>
                  <a:lnTo>
                    <a:pt x="266" y="346"/>
                  </a:lnTo>
                  <a:lnTo>
                    <a:pt x="254" y="340"/>
                  </a:lnTo>
                  <a:lnTo>
                    <a:pt x="244" y="332"/>
                  </a:lnTo>
                  <a:lnTo>
                    <a:pt x="244" y="332"/>
                  </a:lnTo>
                  <a:lnTo>
                    <a:pt x="234" y="322"/>
                  </a:lnTo>
                  <a:lnTo>
                    <a:pt x="226" y="310"/>
                  </a:lnTo>
                  <a:lnTo>
                    <a:pt x="220" y="296"/>
                  </a:lnTo>
                  <a:lnTo>
                    <a:pt x="214" y="282"/>
                  </a:lnTo>
                  <a:lnTo>
                    <a:pt x="210" y="268"/>
                  </a:lnTo>
                  <a:lnTo>
                    <a:pt x="210" y="252"/>
                  </a:lnTo>
                  <a:lnTo>
                    <a:pt x="210" y="238"/>
                  </a:lnTo>
                  <a:lnTo>
                    <a:pt x="212" y="222"/>
                  </a:lnTo>
                  <a:lnTo>
                    <a:pt x="212" y="2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grpSp>
      <p:grpSp>
        <p:nvGrpSpPr>
          <p:cNvPr id="18" name="Group 17"/>
          <p:cNvGrpSpPr/>
          <p:nvPr/>
        </p:nvGrpSpPr>
        <p:grpSpPr>
          <a:xfrm>
            <a:off x="4704004" y="4414332"/>
            <a:ext cx="630705" cy="630705"/>
            <a:chOff x="7708215" y="4181337"/>
            <a:chExt cx="630705" cy="630705"/>
          </a:xfrm>
        </p:grpSpPr>
        <p:sp>
          <p:nvSpPr>
            <p:cNvPr id="19" name="Oval 18"/>
            <p:cNvSpPr/>
            <p:nvPr/>
          </p:nvSpPr>
          <p:spPr>
            <a:xfrm>
              <a:off x="7708215" y="4181337"/>
              <a:ext cx="630705" cy="630705"/>
            </a:xfrm>
            <a:prstGeom prst="ellipse">
              <a:avLst/>
            </a:prstGeom>
            <a:solidFill>
              <a:srgbClr val="0079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endParaRPr lang="en-US" sz="1400" dirty="0" err="1" smtClean="0">
                <a:solidFill>
                  <a:srgbClr val="002776"/>
                </a:solidFill>
              </a:endParaRPr>
            </a:p>
          </p:txBody>
        </p:sp>
        <p:sp>
          <p:nvSpPr>
            <p:cNvPr id="20" name="Freeform 211"/>
            <p:cNvSpPr>
              <a:spLocks noChangeAspect="1" noEditPoints="1"/>
            </p:cNvSpPr>
            <p:nvPr/>
          </p:nvSpPr>
          <p:spPr bwMode="auto">
            <a:xfrm>
              <a:off x="7809255" y="4283329"/>
              <a:ext cx="428625" cy="426720"/>
            </a:xfrm>
            <a:custGeom>
              <a:avLst/>
              <a:gdLst>
                <a:gd name="T0" fmla="*/ 138 w 450"/>
                <a:gd name="T1" fmla="*/ 16 h 448"/>
                <a:gd name="T2" fmla="*/ 38 w 450"/>
                <a:gd name="T3" fmla="*/ 98 h 448"/>
                <a:gd name="T4" fmla="*/ 0 w 450"/>
                <a:gd name="T5" fmla="*/ 224 h 448"/>
                <a:gd name="T6" fmla="*/ 28 w 450"/>
                <a:gd name="T7" fmla="*/ 330 h 448"/>
                <a:gd name="T8" fmla="*/ 118 w 450"/>
                <a:gd name="T9" fmla="*/ 422 h 448"/>
                <a:gd name="T10" fmla="*/ 226 w 450"/>
                <a:gd name="T11" fmla="*/ 448 h 448"/>
                <a:gd name="T12" fmla="*/ 350 w 450"/>
                <a:gd name="T13" fmla="*/ 410 h 448"/>
                <a:gd name="T14" fmla="*/ 432 w 450"/>
                <a:gd name="T15" fmla="*/ 312 h 448"/>
                <a:gd name="T16" fmla="*/ 448 w 450"/>
                <a:gd name="T17" fmla="*/ 200 h 448"/>
                <a:gd name="T18" fmla="*/ 398 w 450"/>
                <a:gd name="T19" fmla="*/ 82 h 448"/>
                <a:gd name="T20" fmla="*/ 292 w 450"/>
                <a:gd name="T21" fmla="*/ 10 h 448"/>
                <a:gd name="T22" fmla="*/ 226 w 450"/>
                <a:gd name="T23" fmla="*/ 396 h 448"/>
                <a:gd name="T24" fmla="*/ 180 w 450"/>
                <a:gd name="T25" fmla="*/ 374 h 448"/>
                <a:gd name="T26" fmla="*/ 222 w 450"/>
                <a:gd name="T27" fmla="*/ 320 h 448"/>
                <a:gd name="T28" fmla="*/ 244 w 450"/>
                <a:gd name="T29" fmla="*/ 266 h 448"/>
                <a:gd name="T30" fmla="*/ 206 w 450"/>
                <a:gd name="T31" fmla="*/ 254 h 448"/>
                <a:gd name="T32" fmla="*/ 148 w 450"/>
                <a:gd name="T33" fmla="*/ 218 h 448"/>
                <a:gd name="T34" fmla="*/ 120 w 450"/>
                <a:gd name="T35" fmla="*/ 232 h 448"/>
                <a:gd name="T36" fmla="*/ 116 w 450"/>
                <a:gd name="T37" fmla="*/ 274 h 448"/>
                <a:gd name="T38" fmla="*/ 150 w 450"/>
                <a:gd name="T39" fmla="*/ 316 h 448"/>
                <a:gd name="T40" fmla="*/ 158 w 450"/>
                <a:gd name="T41" fmla="*/ 366 h 448"/>
                <a:gd name="T42" fmla="*/ 84 w 450"/>
                <a:gd name="T43" fmla="*/ 324 h 448"/>
                <a:gd name="T44" fmla="*/ 52 w 450"/>
                <a:gd name="T45" fmla="*/ 208 h 448"/>
                <a:gd name="T46" fmla="*/ 72 w 450"/>
                <a:gd name="T47" fmla="*/ 186 h 448"/>
                <a:gd name="T48" fmla="*/ 82 w 450"/>
                <a:gd name="T49" fmla="*/ 212 h 448"/>
                <a:gd name="T50" fmla="*/ 112 w 450"/>
                <a:gd name="T51" fmla="*/ 208 h 448"/>
                <a:gd name="T52" fmla="*/ 104 w 450"/>
                <a:gd name="T53" fmla="*/ 192 h 448"/>
                <a:gd name="T54" fmla="*/ 86 w 450"/>
                <a:gd name="T55" fmla="*/ 192 h 448"/>
                <a:gd name="T56" fmla="*/ 100 w 450"/>
                <a:gd name="T57" fmla="*/ 160 h 448"/>
                <a:gd name="T58" fmla="*/ 120 w 450"/>
                <a:gd name="T59" fmla="*/ 180 h 448"/>
                <a:gd name="T60" fmla="*/ 134 w 450"/>
                <a:gd name="T61" fmla="*/ 156 h 448"/>
                <a:gd name="T62" fmla="*/ 190 w 450"/>
                <a:gd name="T63" fmla="*/ 100 h 448"/>
                <a:gd name="T64" fmla="*/ 196 w 450"/>
                <a:gd name="T65" fmla="*/ 88 h 448"/>
                <a:gd name="T66" fmla="*/ 208 w 450"/>
                <a:gd name="T67" fmla="*/ 52 h 448"/>
                <a:gd name="T68" fmla="*/ 252 w 450"/>
                <a:gd name="T69" fmla="*/ 62 h 448"/>
                <a:gd name="T70" fmla="*/ 276 w 450"/>
                <a:gd name="T71" fmla="*/ 74 h 448"/>
                <a:gd name="T72" fmla="*/ 298 w 450"/>
                <a:gd name="T73" fmla="*/ 80 h 448"/>
                <a:gd name="T74" fmla="*/ 268 w 450"/>
                <a:gd name="T75" fmla="*/ 124 h 448"/>
                <a:gd name="T76" fmla="*/ 280 w 450"/>
                <a:gd name="T77" fmla="*/ 132 h 448"/>
                <a:gd name="T78" fmla="*/ 306 w 450"/>
                <a:gd name="T79" fmla="*/ 116 h 448"/>
                <a:gd name="T80" fmla="*/ 322 w 450"/>
                <a:gd name="T81" fmla="*/ 132 h 448"/>
                <a:gd name="T82" fmla="*/ 346 w 450"/>
                <a:gd name="T83" fmla="*/ 136 h 448"/>
                <a:gd name="T84" fmla="*/ 370 w 450"/>
                <a:gd name="T85" fmla="*/ 138 h 448"/>
                <a:gd name="T86" fmla="*/ 346 w 450"/>
                <a:gd name="T87" fmla="*/ 154 h 448"/>
                <a:gd name="T88" fmla="*/ 302 w 450"/>
                <a:gd name="T89" fmla="*/ 144 h 448"/>
                <a:gd name="T90" fmla="*/ 284 w 450"/>
                <a:gd name="T91" fmla="*/ 146 h 448"/>
                <a:gd name="T92" fmla="*/ 268 w 450"/>
                <a:gd name="T93" fmla="*/ 162 h 448"/>
                <a:gd name="T94" fmla="*/ 264 w 450"/>
                <a:gd name="T95" fmla="*/ 212 h 448"/>
                <a:gd name="T96" fmla="*/ 292 w 450"/>
                <a:gd name="T97" fmla="*/ 228 h 448"/>
                <a:gd name="T98" fmla="*/ 330 w 450"/>
                <a:gd name="T99" fmla="*/ 228 h 448"/>
                <a:gd name="T100" fmla="*/ 354 w 450"/>
                <a:gd name="T101" fmla="*/ 276 h 448"/>
                <a:gd name="T102" fmla="*/ 356 w 450"/>
                <a:gd name="T103" fmla="*/ 310 h 448"/>
                <a:gd name="T104" fmla="*/ 378 w 450"/>
                <a:gd name="T105" fmla="*/ 286 h 448"/>
                <a:gd name="T106" fmla="*/ 398 w 450"/>
                <a:gd name="T107" fmla="*/ 226 h 448"/>
                <a:gd name="T108" fmla="*/ 376 w 450"/>
                <a:gd name="T109" fmla="*/ 308 h 448"/>
                <a:gd name="T110" fmla="*/ 306 w 450"/>
                <a:gd name="T111" fmla="*/ 376 h 448"/>
                <a:gd name="T112" fmla="*/ 226 w 450"/>
                <a:gd name="T113" fmla="*/ 39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 h="448">
                  <a:moveTo>
                    <a:pt x="226" y="0"/>
                  </a:moveTo>
                  <a:lnTo>
                    <a:pt x="226" y="0"/>
                  </a:lnTo>
                  <a:lnTo>
                    <a:pt x="202" y="0"/>
                  </a:lnTo>
                  <a:lnTo>
                    <a:pt x="180" y="4"/>
                  </a:lnTo>
                  <a:lnTo>
                    <a:pt x="158" y="10"/>
                  </a:lnTo>
                  <a:lnTo>
                    <a:pt x="138" y="16"/>
                  </a:lnTo>
                  <a:lnTo>
                    <a:pt x="118" y="26"/>
                  </a:lnTo>
                  <a:lnTo>
                    <a:pt x="100" y="38"/>
                  </a:lnTo>
                  <a:lnTo>
                    <a:pt x="82" y="50"/>
                  </a:lnTo>
                  <a:lnTo>
                    <a:pt x="66" y="66"/>
                  </a:lnTo>
                  <a:lnTo>
                    <a:pt x="52" y="82"/>
                  </a:lnTo>
                  <a:lnTo>
                    <a:pt x="38" y="98"/>
                  </a:lnTo>
                  <a:lnTo>
                    <a:pt x="28" y="116"/>
                  </a:lnTo>
                  <a:lnTo>
                    <a:pt x="18" y="136"/>
                  </a:lnTo>
                  <a:lnTo>
                    <a:pt x="10" y="158"/>
                  </a:lnTo>
                  <a:lnTo>
                    <a:pt x="6" y="178"/>
                  </a:lnTo>
                  <a:lnTo>
                    <a:pt x="2" y="200"/>
                  </a:lnTo>
                  <a:lnTo>
                    <a:pt x="0" y="224"/>
                  </a:lnTo>
                  <a:lnTo>
                    <a:pt x="0" y="224"/>
                  </a:lnTo>
                  <a:lnTo>
                    <a:pt x="2" y="246"/>
                  </a:lnTo>
                  <a:lnTo>
                    <a:pt x="6" y="270"/>
                  </a:lnTo>
                  <a:lnTo>
                    <a:pt x="10" y="290"/>
                  </a:lnTo>
                  <a:lnTo>
                    <a:pt x="18" y="312"/>
                  </a:lnTo>
                  <a:lnTo>
                    <a:pt x="28" y="330"/>
                  </a:lnTo>
                  <a:lnTo>
                    <a:pt x="38" y="350"/>
                  </a:lnTo>
                  <a:lnTo>
                    <a:pt x="52" y="366"/>
                  </a:lnTo>
                  <a:lnTo>
                    <a:pt x="66" y="382"/>
                  </a:lnTo>
                  <a:lnTo>
                    <a:pt x="82" y="398"/>
                  </a:lnTo>
                  <a:lnTo>
                    <a:pt x="100" y="410"/>
                  </a:lnTo>
                  <a:lnTo>
                    <a:pt x="118" y="422"/>
                  </a:lnTo>
                  <a:lnTo>
                    <a:pt x="138" y="430"/>
                  </a:lnTo>
                  <a:lnTo>
                    <a:pt x="158" y="438"/>
                  </a:lnTo>
                  <a:lnTo>
                    <a:pt x="180" y="444"/>
                  </a:lnTo>
                  <a:lnTo>
                    <a:pt x="202" y="448"/>
                  </a:lnTo>
                  <a:lnTo>
                    <a:pt x="226" y="448"/>
                  </a:lnTo>
                  <a:lnTo>
                    <a:pt x="226" y="448"/>
                  </a:lnTo>
                  <a:lnTo>
                    <a:pt x="248" y="448"/>
                  </a:lnTo>
                  <a:lnTo>
                    <a:pt x="270" y="444"/>
                  </a:lnTo>
                  <a:lnTo>
                    <a:pt x="292" y="438"/>
                  </a:lnTo>
                  <a:lnTo>
                    <a:pt x="312" y="430"/>
                  </a:lnTo>
                  <a:lnTo>
                    <a:pt x="332" y="422"/>
                  </a:lnTo>
                  <a:lnTo>
                    <a:pt x="350" y="410"/>
                  </a:lnTo>
                  <a:lnTo>
                    <a:pt x="368" y="398"/>
                  </a:lnTo>
                  <a:lnTo>
                    <a:pt x="384" y="382"/>
                  </a:lnTo>
                  <a:lnTo>
                    <a:pt x="398" y="366"/>
                  </a:lnTo>
                  <a:lnTo>
                    <a:pt x="412" y="350"/>
                  </a:lnTo>
                  <a:lnTo>
                    <a:pt x="422" y="330"/>
                  </a:lnTo>
                  <a:lnTo>
                    <a:pt x="432" y="312"/>
                  </a:lnTo>
                  <a:lnTo>
                    <a:pt x="440" y="290"/>
                  </a:lnTo>
                  <a:lnTo>
                    <a:pt x="446" y="270"/>
                  </a:lnTo>
                  <a:lnTo>
                    <a:pt x="448" y="246"/>
                  </a:lnTo>
                  <a:lnTo>
                    <a:pt x="450" y="224"/>
                  </a:lnTo>
                  <a:lnTo>
                    <a:pt x="450" y="224"/>
                  </a:lnTo>
                  <a:lnTo>
                    <a:pt x="448" y="200"/>
                  </a:lnTo>
                  <a:lnTo>
                    <a:pt x="446" y="178"/>
                  </a:lnTo>
                  <a:lnTo>
                    <a:pt x="440" y="158"/>
                  </a:lnTo>
                  <a:lnTo>
                    <a:pt x="432" y="136"/>
                  </a:lnTo>
                  <a:lnTo>
                    <a:pt x="422" y="116"/>
                  </a:lnTo>
                  <a:lnTo>
                    <a:pt x="412" y="98"/>
                  </a:lnTo>
                  <a:lnTo>
                    <a:pt x="398" y="82"/>
                  </a:lnTo>
                  <a:lnTo>
                    <a:pt x="384" y="66"/>
                  </a:lnTo>
                  <a:lnTo>
                    <a:pt x="368" y="50"/>
                  </a:lnTo>
                  <a:lnTo>
                    <a:pt x="350" y="38"/>
                  </a:lnTo>
                  <a:lnTo>
                    <a:pt x="332" y="26"/>
                  </a:lnTo>
                  <a:lnTo>
                    <a:pt x="312" y="16"/>
                  </a:lnTo>
                  <a:lnTo>
                    <a:pt x="292" y="10"/>
                  </a:lnTo>
                  <a:lnTo>
                    <a:pt x="270" y="4"/>
                  </a:lnTo>
                  <a:lnTo>
                    <a:pt x="248" y="0"/>
                  </a:lnTo>
                  <a:lnTo>
                    <a:pt x="226" y="0"/>
                  </a:lnTo>
                  <a:lnTo>
                    <a:pt x="226" y="0"/>
                  </a:lnTo>
                  <a:close/>
                  <a:moveTo>
                    <a:pt x="226" y="396"/>
                  </a:moveTo>
                  <a:lnTo>
                    <a:pt x="226" y="396"/>
                  </a:lnTo>
                  <a:lnTo>
                    <a:pt x="202" y="396"/>
                  </a:lnTo>
                  <a:lnTo>
                    <a:pt x="180" y="390"/>
                  </a:lnTo>
                  <a:lnTo>
                    <a:pt x="180" y="390"/>
                  </a:lnTo>
                  <a:lnTo>
                    <a:pt x="180" y="382"/>
                  </a:lnTo>
                  <a:lnTo>
                    <a:pt x="180" y="382"/>
                  </a:lnTo>
                  <a:lnTo>
                    <a:pt x="180" y="374"/>
                  </a:lnTo>
                  <a:lnTo>
                    <a:pt x="184" y="370"/>
                  </a:lnTo>
                  <a:lnTo>
                    <a:pt x="198" y="360"/>
                  </a:lnTo>
                  <a:lnTo>
                    <a:pt x="198" y="360"/>
                  </a:lnTo>
                  <a:lnTo>
                    <a:pt x="204" y="354"/>
                  </a:lnTo>
                  <a:lnTo>
                    <a:pt x="210" y="344"/>
                  </a:lnTo>
                  <a:lnTo>
                    <a:pt x="222" y="320"/>
                  </a:lnTo>
                  <a:lnTo>
                    <a:pt x="236" y="282"/>
                  </a:lnTo>
                  <a:lnTo>
                    <a:pt x="236" y="282"/>
                  </a:lnTo>
                  <a:lnTo>
                    <a:pt x="240" y="278"/>
                  </a:lnTo>
                  <a:lnTo>
                    <a:pt x="242" y="274"/>
                  </a:lnTo>
                  <a:lnTo>
                    <a:pt x="244" y="270"/>
                  </a:lnTo>
                  <a:lnTo>
                    <a:pt x="244" y="266"/>
                  </a:lnTo>
                  <a:lnTo>
                    <a:pt x="244" y="266"/>
                  </a:lnTo>
                  <a:lnTo>
                    <a:pt x="242" y="262"/>
                  </a:lnTo>
                  <a:lnTo>
                    <a:pt x="236" y="260"/>
                  </a:lnTo>
                  <a:lnTo>
                    <a:pt x="218" y="258"/>
                  </a:lnTo>
                  <a:lnTo>
                    <a:pt x="218" y="258"/>
                  </a:lnTo>
                  <a:lnTo>
                    <a:pt x="206" y="254"/>
                  </a:lnTo>
                  <a:lnTo>
                    <a:pt x="196" y="248"/>
                  </a:lnTo>
                  <a:lnTo>
                    <a:pt x="178" y="232"/>
                  </a:lnTo>
                  <a:lnTo>
                    <a:pt x="178" y="232"/>
                  </a:lnTo>
                  <a:lnTo>
                    <a:pt x="168" y="224"/>
                  </a:lnTo>
                  <a:lnTo>
                    <a:pt x="156" y="220"/>
                  </a:lnTo>
                  <a:lnTo>
                    <a:pt x="148" y="218"/>
                  </a:lnTo>
                  <a:lnTo>
                    <a:pt x="144" y="220"/>
                  </a:lnTo>
                  <a:lnTo>
                    <a:pt x="140" y="222"/>
                  </a:lnTo>
                  <a:lnTo>
                    <a:pt x="140" y="222"/>
                  </a:lnTo>
                  <a:lnTo>
                    <a:pt x="134" y="226"/>
                  </a:lnTo>
                  <a:lnTo>
                    <a:pt x="128" y="228"/>
                  </a:lnTo>
                  <a:lnTo>
                    <a:pt x="120" y="232"/>
                  </a:lnTo>
                  <a:lnTo>
                    <a:pt x="120" y="232"/>
                  </a:lnTo>
                  <a:lnTo>
                    <a:pt x="118" y="236"/>
                  </a:lnTo>
                  <a:lnTo>
                    <a:pt x="116" y="246"/>
                  </a:lnTo>
                  <a:lnTo>
                    <a:pt x="114" y="266"/>
                  </a:lnTo>
                  <a:lnTo>
                    <a:pt x="114" y="266"/>
                  </a:lnTo>
                  <a:lnTo>
                    <a:pt x="116" y="274"/>
                  </a:lnTo>
                  <a:lnTo>
                    <a:pt x="120" y="284"/>
                  </a:lnTo>
                  <a:lnTo>
                    <a:pt x="130" y="294"/>
                  </a:lnTo>
                  <a:lnTo>
                    <a:pt x="140" y="304"/>
                  </a:lnTo>
                  <a:lnTo>
                    <a:pt x="140" y="304"/>
                  </a:lnTo>
                  <a:lnTo>
                    <a:pt x="146" y="310"/>
                  </a:lnTo>
                  <a:lnTo>
                    <a:pt x="150" y="316"/>
                  </a:lnTo>
                  <a:lnTo>
                    <a:pt x="152" y="320"/>
                  </a:lnTo>
                  <a:lnTo>
                    <a:pt x="152" y="326"/>
                  </a:lnTo>
                  <a:lnTo>
                    <a:pt x="152" y="346"/>
                  </a:lnTo>
                  <a:lnTo>
                    <a:pt x="152" y="346"/>
                  </a:lnTo>
                  <a:lnTo>
                    <a:pt x="154" y="356"/>
                  </a:lnTo>
                  <a:lnTo>
                    <a:pt x="158" y="366"/>
                  </a:lnTo>
                  <a:lnTo>
                    <a:pt x="166" y="386"/>
                  </a:lnTo>
                  <a:lnTo>
                    <a:pt x="166" y="386"/>
                  </a:lnTo>
                  <a:lnTo>
                    <a:pt x="142" y="376"/>
                  </a:lnTo>
                  <a:lnTo>
                    <a:pt x="120" y="362"/>
                  </a:lnTo>
                  <a:lnTo>
                    <a:pt x="102" y="344"/>
                  </a:lnTo>
                  <a:lnTo>
                    <a:pt x="84" y="324"/>
                  </a:lnTo>
                  <a:lnTo>
                    <a:pt x="70" y="302"/>
                  </a:lnTo>
                  <a:lnTo>
                    <a:pt x="60" y="278"/>
                  </a:lnTo>
                  <a:lnTo>
                    <a:pt x="54" y="252"/>
                  </a:lnTo>
                  <a:lnTo>
                    <a:pt x="52" y="224"/>
                  </a:lnTo>
                  <a:lnTo>
                    <a:pt x="52" y="224"/>
                  </a:lnTo>
                  <a:lnTo>
                    <a:pt x="52" y="208"/>
                  </a:lnTo>
                  <a:lnTo>
                    <a:pt x="54" y="194"/>
                  </a:lnTo>
                  <a:lnTo>
                    <a:pt x="58" y="178"/>
                  </a:lnTo>
                  <a:lnTo>
                    <a:pt x="62" y="164"/>
                  </a:lnTo>
                  <a:lnTo>
                    <a:pt x="62" y="164"/>
                  </a:lnTo>
                  <a:lnTo>
                    <a:pt x="66" y="178"/>
                  </a:lnTo>
                  <a:lnTo>
                    <a:pt x="72" y="186"/>
                  </a:lnTo>
                  <a:lnTo>
                    <a:pt x="72" y="186"/>
                  </a:lnTo>
                  <a:lnTo>
                    <a:pt x="74" y="190"/>
                  </a:lnTo>
                  <a:lnTo>
                    <a:pt x="76" y="198"/>
                  </a:lnTo>
                  <a:lnTo>
                    <a:pt x="78" y="206"/>
                  </a:lnTo>
                  <a:lnTo>
                    <a:pt x="82" y="212"/>
                  </a:lnTo>
                  <a:lnTo>
                    <a:pt x="82" y="212"/>
                  </a:lnTo>
                  <a:lnTo>
                    <a:pt x="102" y="226"/>
                  </a:lnTo>
                  <a:lnTo>
                    <a:pt x="116" y="234"/>
                  </a:lnTo>
                  <a:lnTo>
                    <a:pt x="116" y="234"/>
                  </a:lnTo>
                  <a:lnTo>
                    <a:pt x="116" y="226"/>
                  </a:lnTo>
                  <a:lnTo>
                    <a:pt x="112" y="208"/>
                  </a:lnTo>
                  <a:lnTo>
                    <a:pt x="112" y="208"/>
                  </a:lnTo>
                  <a:lnTo>
                    <a:pt x="110" y="202"/>
                  </a:lnTo>
                  <a:lnTo>
                    <a:pt x="110" y="198"/>
                  </a:lnTo>
                  <a:lnTo>
                    <a:pt x="110" y="194"/>
                  </a:lnTo>
                  <a:lnTo>
                    <a:pt x="108" y="192"/>
                  </a:lnTo>
                  <a:lnTo>
                    <a:pt x="108" y="192"/>
                  </a:lnTo>
                  <a:lnTo>
                    <a:pt x="104" y="192"/>
                  </a:lnTo>
                  <a:lnTo>
                    <a:pt x="102" y="194"/>
                  </a:lnTo>
                  <a:lnTo>
                    <a:pt x="96" y="196"/>
                  </a:lnTo>
                  <a:lnTo>
                    <a:pt x="90" y="196"/>
                  </a:lnTo>
                  <a:lnTo>
                    <a:pt x="90" y="196"/>
                  </a:lnTo>
                  <a:lnTo>
                    <a:pt x="88" y="194"/>
                  </a:lnTo>
                  <a:lnTo>
                    <a:pt x="86" y="192"/>
                  </a:lnTo>
                  <a:lnTo>
                    <a:pt x="84" y="182"/>
                  </a:lnTo>
                  <a:lnTo>
                    <a:pt x="88" y="170"/>
                  </a:lnTo>
                  <a:lnTo>
                    <a:pt x="90" y="166"/>
                  </a:lnTo>
                  <a:lnTo>
                    <a:pt x="96" y="162"/>
                  </a:lnTo>
                  <a:lnTo>
                    <a:pt x="96" y="162"/>
                  </a:lnTo>
                  <a:lnTo>
                    <a:pt x="100" y="160"/>
                  </a:lnTo>
                  <a:lnTo>
                    <a:pt x="104" y="162"/>
                  </a:lnTo>
                  <a:lnTo>
                    <a:pt x="110" y="164"/>
                  </a:lnTo>
                  <a:lnTo>
                    <a:pt x="112" y="168"/>
                  </a:lnTo>
                  <a:lnTo>
                    <a:pt x="118" y="176"/>
                  </a:lnTo>
                  <a:lnTo>
                    <a:pt x="120" y="180"/>
                  </a:lnTo>
                  <a:lnTo>
                    <a:pt x="120" y="180"/>
                  </a:lnTo>
                  <a:lnTo>
                    <a:pt x="124" y="180"/>
                  </a:lnTo>
                  <a:lnTo>
                    <a:pt x="126" y="176"/>
                  </a:lnTo>
                  <a:lnTo>
                    <a:pt x="128" y="168"/>
                  </a:lnTo>
                  <a:lnTo>
                    <a:pt x="128" y="168"/>
                  </a:lnTo>
                  <a:lnTo>
                    <a:pt x="130" y="162"/>
                  </a:lnTo>
                  <a:lnTo>
                    <a:pt x="134" y="156"/>
                  </a:lnTo>
                  <a:lnTo>
                    <a:pt x="148" y="138"/>
                  </a:lnTo>
                  <a:lnTo>
                    <a:pt x="164" y="118"/>
                  </a:lnTo>
                  <a:lnTo>
                    <a:pt x="180" y="102"/>
                  </a:lnTo>
                  <a:lnTo>
                    <a:pt x="180" y="102"/>
                  </a:lnTo>
                  <a:lnTo>
                    <a:pt x="186" y="100"/>
                  </a:lnTo>
                  <a:lnTo>
                    <a:pt x="190" y="100"/>
                  </a:lnTo>
                  <a:lnTo>
                    <a:pt x="200" y="100"/>
                  </a:lnTo>
                  <a:lnTo>
                    <a:pt x="200" y="100"/>
                  </a:lnTo>
                  <a:lnTo>
                    <a:pt x="200" y="98"/>
                  </a:lnTo>
                  <a:lnTo>
                    <a:pt x="198" y="94"/>
                  </a:lnTo>
                  <a:lnTo>
                    <a:pt x="196" y="90"/>
                  </a:lnTo>
                  <a:lnTo>
                    <a:pt x="196" y="88"/>
                  </a:lnTo>
                  <a:lnTo>
                    <a:pt x="196" y="88"/>
                  </a:lnTo>
                  <a:lnTo>
                    <a:pt x="198" y="80"/>
                  </a:lnTo>
                  <a:lnTo>
                    <a:pt x="196" y="70"/>
                  </a:lnTo>
                  <a:lnTo>
                    <a:pt x="190" y="54"/>
                  </a:lnTo>
                  <a:lnTo>
                    <a:pt x="190" y="54"/>
                  </a:lnTo>
                  <a:lnTo>
                    <a:pt x="208" y="52"/>
                  </a:lnTo>
                  <a:lnTo>
                    <a:pt x="226" y="52"/>
                  </a:lnTo>
                  <a:lnTo>
                    <a:pt x="226" y="52"/>
                  </a:lnTo>
                  <a:lnTo>
                    <a:pt x="250" y="52"/>
                  </a:lnTo>
                  <a:lnTo>
                    <a:pt x="250" y="52"/>
                  </a:lnTo>
                  <a:lnTo>
                    <a:pt x="250" y="58"/>
                  </a:lnTo>
                  <a:lnTo>
                    <a:pt x="252" y="62"/>
                  </a:lnTo>
                  <a:lnTo>
                    <a:pt x="254" y="66"/>
                  </a:lnTo>
                  <a:lnTo>
                    <a:pt x="260" y="68"/>
                  </a:lnTo>
                  <a:lnTo>
                    <a:pt x="260" y="68"/>
                  </a:lnTo>
                  <a:lnTo>
                    <a:pt x="266" y="70"/>
                  </a:lnTo>
                  <a:lnTo>
                    <a:pt x="272" y="72"/>
                  </a:lnTo>
                  <a:lnTo>
                    <a:pt x="276" y="74"/>
                  </a:lnTo>
                  <a:lnTo>
                    <a:pt x="282" y="74"/>
                  </a:lnTo>
                  <a:lnTo>
                    <a:pt x="282" y="74"/>
                  </a:lnTo>
                  <a:lnTo>
                    <a:pt x="290" y="72"/>
                  </a:lnTo>
                  <a:lnTo>
                    <a:pt x="296" y="72"/>
                  </a:lnTo>
                  <a:lnTo>
                    <a:pt x="298" y="74"/>
                  </a:lnTo>
                  <a:lnTo>
                    <a:pt x="298" y="80"/>
                  </a:lnTo>
                  <a:lnTo>
                    <a:pt x="298" y="80"/>
                  </a:lnTo>
                  <a:lnTo>
                    <a:pt x="294" y="88"/>
                  </a:lnTo>
                  <a:lnTo>
                    <a:pt x="288" y="98"/>
                  </a:lnTo>
                  <a:lnTo>
                    <a:pt x="276" y="114"/>
                  </a:lnTo>
                  <a:lnTo>
                    <a:pt x="276" y="114"/>
                  </a:lnTo>
                  <a:lnTo>
                    <a:pt x="268" y="124"/>
                  </a:lnTo>
                  <a:lnTo>
                    <a:pt x="268" y="126"/>
                  </a:lnTo>
                  <a:lnTo>
                    <a:pt x="268" y="128"/>
                  </a:lnTo>
                  <a:lnTo>
                    <a:pt x="270" y="130"/>
                  </a:lnTo>
                  <a:lnTo>
                    <a:pt x="274" y="130"/>
                  </a:lnTo>
                  <a:lnTo>
                    <a:pt x="274" y="130"/>
                  </a:lnTo>
                  <a:lnTo>
                    <a:pt x="280" y="132"/>
                  </a:lnTo>
                  <a:lnTo>
                    <a:pt x="286" y="130"/>
                  </a:lnTo>
                  <a:lnTo>
                    <a:pt x="296" y="126"/>
                  </a:lnTo>
                  <a:lnTo>
                    <a:pt x="296" y="126"/>
                  </a:lnTo>
                  <a:lnTo>
                    <a:pt x="302" y="122"/>
                  </a:lnTo>
                  <a:lnTo>
                    <a:pt x="304" y="120"/>
                  </a:lnTo>
                  <a:lnTo>
                    <a:pt x="306" y="116"/>
                  </a:lnTo>
                  <a:lnTo>
                    <a:pt x="308" y="118"/>
                  </a:lnTo>
                  <a:lnTo>
                    <a:pt x="308" y="118"/>
                  </a:lnTo>
                  <a:lnTo>
                    <a:pt x="312" y="120"/>
                  </a:lnTo>
                  <a:lnTo>
                    <a:pt x="312" y="124"/>
                  </a:lnTo>
                  <a:lnTo>
                    <a:pt x="316" y="128"/>
                  </a:lnTo>
                  <a:lnTo>
                    <a:pt x="322" y="132"/>
                  </a:lnTo>
                  <a:lnTo>
                    <a:pt x="322" y="132"/>
                  </a:lnTo>
                  <a:lnTo>
                    <a:pt x="330" y="134"/>
                  </a:lnTo>
                  <a:lnTo>
                    <a:pt x="336" y="136"/>
                  </a:lnTo>
                  <a:lnTo>
                    <a:pt x="340" y="136"/>
                  </a:lnTo>
                  <a:lnTo>
                    <a:pt x="346" y="136"/>
                  </a:lnTo>
                  <a:lnTo>
                    <a:pt x="346" y="136"/>
                  </a:lnTo>
                  <a:lnTo>
                    <a:pt x="356" y="132"/>
                  </a:lnTo>
                  <a:lnTo>
                    <a:pt x="360" y="130"/>
                  </a:lnTo>
                  <a:lnTo>
                    <a:pt x="362" y="130"/>
                  </a:lnTo>
                  <a:lnTo>
                    <a:pt x="362" y="130"/>
                  </a:lnTo>
                  <a:lnTo>
                    <a:pt x="366" y="132"/>
                  </a:lnTo>
                  <a:lnTo>
                    <a:pt x="370" y="138"/>
                  </a:lnTo>
                  <a:lnTo>
                    <a:pt x="372" y="140"/>
                  </a:lnTo>
                  <a:lnTo>
                    <a:pt x="370" y="144"/>
                  </a:lnTo>
                  <a:lnTo>
                    <a:pt x="368" y="146"/>
                  </a:lnTo>
                  <a:lnTo>
                    <a:pt x="362" y="148"/>
                  </a:lnTo>
                  <a:lnTo>
                    <a:pt x="362" y="148"/>
                  </a:lnTo>
                  <a:lnTo>
                    <a:pt x="346" y="154"/>
                  </a:lnTo>
                  <a:lnTo>
                    <a:pt x="340" y="156"/>
                  </a:lnTo>
                  <a:lnTo>
                    <a:pt x="332" y="154"/>
                  </a:lnTo>
                  <a:lnTo>
                    <a:pt x="332" y="154"/>
                  </a:lnTo>
                  <a:lnTo>
                    <a:pt x="320" y="152"/>
                  </a:lnTo>
                  <a:lnTo>
                    <a:pt x="310" y="148"/>
                  </a:lnTo>
                  <a:lnTo>
                    <a:pt x="302" y="144"/>
                  </a:lnTo>
                  <a:lnTo>
                    <a:pt x="298" y="144"/>
                  </a:lnTo>
                  <a:lnTo>
                    <a:pt x="294" y="144"/>
                  </a:lnTo>
                  <a:lnTo>
                    <a:pt x="294" y="144"/>
                  </a:lnTo>
                  <a:lnTo>
                    <a:pt x="290" y="146"/>
                  </a:lnTo>
                  <a:lnTo>
                    <a:pt x="288" y="146"/>
                  </a:lnTo>
                  <a:lnTo>
                    <a:pt x="284" y="146"/>
                  </a:lnTo>
                  <a:lnTo>
                    <a:pt x="284" y="146"/>
                  </a:lnTo>
                  <a:lnTo>
                    <a:pt x="280" y="148"/>
                  </a:lnTo>
                  <a:lnTo>
                    <a:pt x="276" y="150"/>
                  </a:lnTo>
                  <a:lnTo>
                    <a:pt x="272" y="158"/>
                  </a:lnTo>
                  <a:lnTo>
                    <a:pt x="272" y="158"/>
                  </a:lnTo>
                  <a:lnTo>
                    <a:pt x="268" y="162"/>
                  </a:lnTo>
                  <a:lnTo>
                    <a:pt x="264" y="164"/>
                  </a:lnTo>
                  <a:lnTo>
                    <a:pt x="260" y="170"/>
                  </a:lnTo>
                  <a:lnTo>
                    <a:pt x="258" y="176"/>
                  </a:lnTo>
                  <a:lnTo>
                    <a:pt x="258" y="176"/>
                  </a:lnTo>
                  <a:lnTo>
                    <a:pt x="260" y="200"/>
                  </a:lnTo>
                  <a:lnTo>
                    <a:pt x="264" y="212"/>
                  </a:lnTo>
                  <a:lnTo>
                    <a:pt x="266" y="218"/>
                  </a:lnTo>
                  <a:lnTo>
                    <a:pt x="268" y="220"/>
                  </a:lnTo>
                  <a:lnTo>
                    <a:pt x="268" y="220"/>
                  </a:lnTo>
                  <a:lnTo>
                    <a:pt x="276" y="226"/>
                  </a:lnTo>
                  <a:lnTo>
                    <a:pt x="284" y="228"/>
                  </a:lnTo>
                  <a:lnTo>
                    <a:pt x="292" y="228"/>
                  </a:lnTo>
                  <a:lnTo>
                    <a:pt x="298" y="226"/>
                  </a:lnTo>
                  <a:lnTo>
                    <a:pt x="298" y="226"/>
                  </a:lnTo>
                  <a:lnTo>
                    <a:pt x="306" y="226"/>
                  </a:lnTo>
                  <a:lnTo>
                    <a:pt x="316" y="226"/>
                  </a:lnTo>
                  <a:lnTo>
                    <a:pt x="330" y="228"/>
                  </a:lnTo>
                  <a:lnTo>
                    <a:pt x="330" y="228"/>
                  </a:lnTo>
                  <a:lnTo>
                    <a:pt x="334" y="234"/>
                  </a:lnTo>
                  <a:lnTo>
                    <a:pt x="340" y="244"/>
                  </a:lnTo>
                  <a:lnTo>
                    <a:pt x="348" y="264"/>
                  </a:lnTo>
                  <a:lnTo>
                    <a:pt x="348" y="264"/>
                  </a:lnTo>
                  <a:lnTo>
                    <a:pt x="350" y="270"/>
                  </a:lnTo>
                  <a:lnTo>
                    <a:pt x="354" y="276"/>
                  </a:lnTo>
                  <a:lnTo>
                    <a:pt x="358" y="282"/>
                  </a:lnTo>
                  <a:lnTo>
                    <a:pt x="358" y="288"/>
                  </a:lnTo>
                  <a:lnTo>
                    <a:pt x="358" y="288"/>
                  </a:lnTo>
                  <a:lnTo>
                    <a:pt x="354" y="302"/>
                  </a:lnTo>
                  <a:lnTo>
                    <a:pt x="354" y="308"/>
                  </a:lnTo>
                  <a:lnTo>
                    <a:pt x="356" y="310"/>
                  </a:lnTo>
                  <a:lnTo>
                    <a:pt x="356" y="310"/>
                  </a:lnTo>
                  <a:lnTo>
                    <a:pt x="360" y="308"/>
                  </a:lnTo>
                  <a:lnTo>
                    <a:pt x="366" y="302"/>
                  </a:lnTo>
                  <a:lnTo>
                    <a:pt x="372" y="294"/>
                  </a:lnTo>
                  <a:lnTo>
                    <a:pt x="378" y="286"/>
                  </a:lnTo>
                  <a:lnTo>
                    <a:pt x="378" y="286"/>
                  </a:lnTo>
                  <a:lnTo>
                    <a:pt x="380" y="276"/>
                  </a:lnTo>
                  <a:lnTo>
                    <a:pt x="382" y="262"/>
                  </a:lnTo>
                  <a:lnTo>
                    <a:pt x="386" y="250"/>
                  </a:lnTo>
                  <a:lnTo>
                    <a:pt x="390" y="238"/>
                  </a:lnTo>
                  <a:lnTo>
                    <a:pt x="390" y="238"/>
                  </a:lnTo>
                  <a:lnTo>
                    <a:pt x="398" y="226"/>
                  </a:lnTo>
                  <a:lnTo>
                    <a:pt x="398" y="226"/>
                  </a:lnTo>
                  <a:lnTo>
                    <a:pt x="396" y="244"/>
                  </a:lnTo>
                  <a:lnTo>
                    <a:pt x="394" y="260"/>
                  </a:lnTo>
                  <a:lnTo>
                    <a:pt x="390" y="278"/>
                  </a:lnTo>
                  <a:lnTo>
                    <a:pt x="384" y="292"/>
                  </a:lnTo>
                  <a:lnTo>
                    <a:pt x="376" y="308"/>
                  </a:lnTo>
                  <a:lnTo>
                    <a:pt x="368" y="322"/>
                  </a:lnTo>
                  <a:lnTo>
                    <a:pt x="358" y="334"/>
                  </a:lnTo>
                  <a:lnTo>
                    <a:pt x="346" y="346"/>
                  </a:lnTo>
                  <a:lnTo>
                    <a:pt x="334" y="358"/>
                  </a:lnTo>
                  <a:lnTo>
                    <a:pt x="320" y="368"/>
                  </a:lnTo>
                  <a:lnTo>
                    <a:pt x="306" y="376"/>
                  </a:lnTo>
                  <a:lnTo>
                    <a:pt x="292" y="384"/>
                  </a:lnTo>
                  <a:lnTo>
                    <a:pt x="276" y="390"/>
                  </a:lnTo>
                  <a:lnTo>
                    <a:pt x="260" y="394"/>
                  </a:lnTo>
                  <a:lnTo>
                    <a:pt x="242" y="396"/>
                  </a:lnTo>
                  <a:lnTo>
                    <a:pt x="226" y="396"/>
                  </a:lnTo>
                  <a:lnTo>
                    <a:pt x="226" y="3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grpSp>
      <p:cxnSp>
        <p:nvCxnSpPr>
          <p:cNvPr id="65" name="Straight Connector 64"/>
          <p:cNvCxnSpPr/>
          <p:nvPr/>
        </p:nvCxnSpPr>
        <p:spPr>
          <a:xfrm>
            <a:off x="316874" y="3991699"/>
            <a:ext cx="8220528" cy="603629"/>
          </a:xfrm>
          <a:prstGeom prst="line">
            <a:avLst/>
          </a:prstGeom>
          <a:ln w="3810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893165" y="1784699"/>
            <a:ext cx="1172252" cy="4750360"/>
          </a:xfrm>
          <a:prstGeom prst="line">
            <a:avLst/>
          </a:prstGeom>
          <a:ln w="3810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7118391" y="687204"/>
            <a:ext cx="1343340" cy="854026"/>
            <a:chOff x="983296" y="5188156"/>
            <a:chExt cx="1343340" cy="854026"/>
          </a:xfrm>
        </p:grpSpPr>
        <p:sp>
          <p:nvSpPr>
            <p:cNvPr id="68" name="Rectangle 67"/>
            <p:cNvSpPr/>
            <p:nvPr/>
          </p:nvSpPr>
          <p:spPr>
            <a:xfrm rot="15522120">
              <a:off x="1808794" y="5621639"/>
              <a:ext cx="753448" cy="8763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9" name="Rectangle 68"/>
            <p:cNvSpPr/>
            <p:nvPr/>
          </p:nvSpPr>
          <p:spPr>
            <a:xfrm rot="16713607">
              <a:off x="1679528" y="5620597"/>
              <a:ext cx="753448" cy="87638"/>
            </a:xfrm>
            <a:prstGeom prst="rect">
              <a:avLst/>
            </a:prstGeom>
            <a:solidFill>
              <a:srgbClr val="A7A7A7"/>
            </a:solidFill>
            <a:ln>
              <a:solidFill>
                <a:srgbClr val="A7A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0" name="Rectangle 69"/>
            <p:cNvSpPr/>
            <p:nvPr/>
          </p:nvSpPr>
          <p:spPr>
            <a:xfrm rot="16713607">
              <a:off x="755310" y="5620596"/>
              <a:ext cx="753448" cy="8763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1" name="Rectangle 70"/>
            <p:cNvSpPr/>
            <p:nvPr/>
          </p:nvSpPr>
          <p:spPr>
            <a:xfrm rot="4886393" flipV="1">
              <a:off x="863524" y="5620597"/>
              <a:ext cx="753448" cy="87638"/>
            </a:xfrm>
            <a:prstGeom prst="rect">
              <a:avLst/>
            </a:prstGeom>
            <a:solidFill>
              <a:srgbClr val="A7A7A7"/>
            </a:solidFill>
            <a:ln>
              <a:solidFill>
                <a:srgbClr val="A7A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2" name="Rectangle 71"/>
            <p:cNvSpPr/>
            <p:nvPr/>
          </p:nvSpPr>
          <p:spPr>
            <a:xfrm rot="10800000" flipH="1" flipV="1">
              <a:off x="1061308" y="5853231"/>
              <a:ext cx="1188000" cy="7761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3" name="Rectangle 72"/>
            <p:cNvSpPr/>
            <p:nvPr/>
          </p:nvSpPr>
          <p:spPr>
            <a:xfrm rot="10800000" flipH="1" flipV="1">
              <a:off x="1228252" y="5775619"/>
              <a:ext cx="828000" cy="77611"/>
            </a:xfrm>
            <a:prstGeom prst="rect">
              <a:avLst/>
            </a:prstGeom>
            <a:solidFill>
              <a:srgbClr val="A7A7A7"/>
            </a:solidFill>
            <a:ln>
              <a:solidFill>
                <a:srgbClr val="A7A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4" name="Rectangle 73"/>
            <p:cNvSpPr/>
            <p:nvPr/>
          </p:nvSpPr>
          <p:spPr>
            <a:xfrm>
              <a:off x="983296" y="5526172"/>
              <a:ext cx="1334908" cy="175253"/>
            </a:xfrm>
            <a:prstGeom prst="rect">
              <a:avLst/>
            </a:prstGeom>
            <a:pattFill prst="wdUp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5" name="Rectangle 74"/>
            <p:cNvSpPr/>
            <p:nvPr/>
          </p:nvSpPr>
          <p:spPr>
            <a:xfrm>
              <a:off x="991728" y="5319184"/>
              <a:ext cx="1334908" cy="175253"/>
            </a:xfrm>
            <a:prstGeom prst="rect">
              <a:avLst/>
            </a:prstGeom>
            <a:pattFill prst="wdUp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6" name="Oval 75"/>
            <p:cNvSpPr/>
            <p:nvPr/>
          </p:nvSpPr>
          <p:spPr>
            <a:xfrm>
              <a:off x="1148462" y="5188156"/>
              <a:ext cx="72000" cy="7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7" name="Oval 76"/>
            <p:cNvSpPr/>
            <p:nvPr/>
          </p:nvSpPr>
          <p:spPr>
            <a:xfrm>
              <a:off x="2076038" y="5188156"/>
              <a:ext cx="72000" cy="7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51" name="TextBox 50"/>
          <p:cNvSpPr txBox="1"/>
          <p:nvPr/>
        </p:nvSpPr>
        <p:spPr>
          <a:xfrm>
            <a:off x="130626" y="6553200"/>
            <a:ext cx="5225143" cy="246221"/>
          </a:xfrm>
          <a:prstGeom prst="rect">
            <a:avLst/>
          </a:prstGeom>
          <a:noFill/>
        </p:spPr>
        <p:txBody>
          <a:bodyPr wrap="square" rtlCol="0">
            <a:spAutoFit/>
          </a:bodyPr>
          <a:lstStyle/>
          <a:p>
            <a:r>
              <a:rPr lang="en-US" sz="1000" dirty="0" smtClean="0">
                <a:latin typeface="Arial" charset="0"/>
                <a:ea typeface="Arial" charset="0"/>
                <a:cs typeface="Arial" charset="0"/>
              </a:rPr>
              <a:t>Fuente: Deloitte para CAF y </a:t>
            </a:r>
            <a:r>
              <a:rPr lang="en-US" sz="1000" dirty="0" err="1" smtClean="0">
                <a:latin typeface="Arial" charset="0"/>
                <a:ea typeface="Arial" charset="0"/>
                <a:cs typeface="Arial" charset="0"/>
              </a:rPr>
              <a:t>cet.la</a:t>
            </a:r>
            <a:r>
              <a:rPr lang="en-US" sz="1000" dirty="0" smtClean="0">
                <a:latin typeface="Arial" charset="0"/>
                <a:ea typeface="Arial" charset="0"/>
                <a:cs typeface="Arial" charset="0"/>
              </a:rPr>
              <a:t> (2017)</a:t>
            </a:r>
            <a:endParaRPr lang="en-US" sz="1000" dirty="0">
              <a:latin typeface="Arial" charset="0"/>
              <a:ea typeface="Arial" charset="0"/>
              <a:cs typeface="Arial" charset="0"/>
            </a:endParaRPr>
          </a:p>
        </p:txBody>
      </p:sp>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3177" y="14643"/>
            <a:ext cx="1140823" cy="641713"/>
          </a:xfrm>
          <a:prstGeom prst="rect">
            <a:avLst/>
          </a:prstGeom>
        </p:spPr>
      </p:pic>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811" y="111982"/>
            <a:ext cx="2394826" cy="447034"/>
          </a:xfrm>
          <a:prstGeom prst="rect">
            <a:avLst/>
          </a:prstGeom>
        </p:spPr>
      </p:pic>
      <p:pic>
        <p:nvPicPr>
          <p:cNvPr id="57" name="Picture 56" descr="CiudadesConFuturo-Logo.jpg"/>
          <p:cNvPicPr>
            <a:picLocks noChangeAspect="1"/>
          </p:cNvPicPr>
          <p:nvPr/>
        </p:nvPicPr>
        <p:blipFill rotWithShape="1">
          <a:blip r:embed="rId5" cstate="print">
            <a:extLst>
              <a:ext uri="{28A0092B-C50C-407E-A947-70E740481C1C}">
                <a14:useLocalDpi xmlns:a14="http://schemas.microsoft.com/office/drawing/2010/main" val="0"/>
              </a:ext>
            </a:extLst>
          </a:blip>
          <a:srcRect t="33520" b="33520"/>
          <a:stretch/>
        </p:blipFill>
        <p:spPr>
          <a:xfrm>
            <a:off x="2875898" y="46016"/>
            <a:ext cx="1406500" cy="618099"/>
          </a:xfrm>
          <a:prstGeom prst="rect">
            <a:avLst/>
          </a:prstGeom>
        </p:spPr>
      </p:pic>
    </p:spTree>
    <p:extLst>
      <p:ext uri="{BB962C8B-B14F-4D97-AF65-F5344CB8AC3E}">
        <p14:creationId xmlns:p14="http://schemas.microsoft.com/office/powerpoint/2010/main" val="1214917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8386" y="1775788"/>
            <a:ext cx="4732423" cy="4783741"/>
            <a:chOff x="861580" y="1652882"/>
            <a:chExt cx="4732423" cy="4783741"/>
          </a:xfrm>
        </p:grpSpPr>
        <p:grpSp>
          <p:nvGrpSpPr>
            <p:cNvPr id="55" name="Group 54"/>
            <p:cNvGrpSpPr/>
            <p:nvPr/>
          </p:nvGrpSpPr>
          <p:grpSpPr>
            <a:xfrm flipH="1">
              <a:off x="932187" y="3074462"/>
              <a:ext cx="2388108" cy="835734"/>
              <a:chOff x="3206750" y="2876550"/>
              <a:chExt cx="3095625" cy="1152526"/>
            </a:xfrm>
          </p:grpSpPr>
          <p:sp>
            <p:nvSpPr>
              <p:cNvPr id="56" name="Pentagon 26"/>
              <p:cNvSpPr/>
              <p:nvPr/>
            </p:nvSpPr>
            <p:spPr>
              <a:xfrm>
                <a:off x="3206750" y="3448051"/>
                <a:ext cx="3095625" cy="581025"/>
              </a:xfrm>
              <a:custGeom>
                <a:avLst/>
                <a:gdLst>
                  <a:gd name="connsiteX0" fmla="*/ 0 w 3095625"/>
                  <a:gd name="connsiteY0" fmla="*/ 0 h 1152525"/>
                  <a:gd name="connsiteX1" fmla="*/ 2519363 w 3095625"/>
                  <a:gd name="connsiteY1" fmla="*/ 0 h 1152525"/>
                  <a:gd name="connsiteX2" fmla="*/ 3095625 w 3095625"/>
                  <a:gd name="connsiteY2" fmla="*/ 576263 h 1152525"/>
                  <a:gd name="connsiteX3" fmla="*/ 2519363 w 3095625"/>
                  <a:gd name="connsiteY3" fmla="*/ 1152525 h 1152525"/>
                  <a:gd name="connsiteX4" fmla="*/ 0 w 3095625"/>
                  <a:gd name="connsiteY4" fmla="*/ 1152525 h 1152525"/>
                  <a:gd name="connsiteX5" fmla="*/ 0 w 3095625"/>
                  <a:gd name="connsiteY5" fmla="*/ 0 h 1152525"/>
                  <a:gd name="connsiteX0" fmla="*/ 0 w 3095625"/>
                  <a:gd name="connsiteY0" fmla="*/ 0 h 1152525"/>
                  <a:gd name="connsiteX1" fmla="*/ 2519363 w 3095625"/>
                  <a:gd name="connsiteY1" fmla="*/ 0 h 1152525"/>
                  <a:gd name="connsiteX2" fmla="*/ 3095625 w 3095625"/>
                  <a:gd name="connsiteY2" fmla="*/ 576263 h 1152525"/>
                  <a:gd name="connsiteX3" fmla="*/ 2519363 w 3095625"/>
                  <a:gd name="connsiteY3" fmla="*/ 1152525 h 1152525"/>
                  <a:gd name="connsiteX4" fmla="*/ 0 w 3095625"/>
                  <a:gd name="connsiteY4" fmla="*/ 1152525 h 1152525"/>
                  <a:gd name="connsiteX5" fmla="*/ 3175 w 3095625"/>
                  <a:gd name="connsiteY5" fmla="*/ 571500 h 1152525"/>
                  <a:gd name="connsiteX6" fmla="*/ 0 w 3095625"/>
                  <a:gd name="connsiteY6" fmla="*/ 0 h 1152525"/>
                  <a:gd name="connsiteX0" fmla="*/ 3175 w 3095625"/>
                  <a:gd name="connsiteY0" fmla="*/ 571501 h 1152526"/>
                  <a:gd name="connsiteX1" fmla="*/ 2519363 w 3095625"/>
                  <a:gd name="connsiteY1" fmla="*/ 1 h 1152526"/>
                  <a:gd name="connsiteX2" fmla="*/ 3095625 w 3095625"/>
                  <a:gd name="connsiteY2" fmla="*/ 576264 h 1152526"/>
                  <a:gd name="connsiteX3" fmla="*/ 2519363 w 3095625"/>
                  <a:gd name="connsiteY3" fmla="*/ 1152526 h 1152526"/>
                  <a:gd name="connsiteX4" fmla="*/ 0 w 3095625"/>
                  <a:gd name="connsiteY4" fmla="*/ 1152526 h 1152526"/>
                  <a:gd name="connsiteX5" fmla="*/ 3175 w 3095625"/>
                  <a:gd name="connsiteY5" fmla="*/ 571501 h 1152526"/>
                  <a:gd name="connsiteX0" fmla="*/ 3175 w 3095625"/>
                  <a:gd name="connsiteY0" fmla="*/ 69986 h 651011"/>
                  <a:gd name="connsiteX1" fmla="*/ 3095625 w 3095625"/>
                  <a:gd name="connsiteY1" fmla="*/ 74749 h 651011"/>
                  <a:gd name="connsiteX2" fmla="*/ 2519363 w 3095625"/>
                  <a:gd name="connsiteY2" fmla="*/ 651011 h 651011"/>
                  <a:gd name="connsiteX3" fmla="*/ 0 w 3095625"/>
                  <a:gd name="connsiteY3" fmla="*/ 651011 h 651011"/>
                  <a:gd name="connsiteX4" fmla="*/ 3175 w 3095625"/>
                  <a:gd name="connsiteY4" fmla="*/ 69986 h 651011"/>
                  <a:gd name="connsiteX0" fmla="*/ 3175 w 3095625"/>
                  <a:gd name="connsiteY0" fmla="*/ 43941 h 624966"/>
                  <a:gd name="connsiteX1" fmla="*/ 3095625 w 3095625"/>
                  <a:gd name="connsiteY1" fmla="*/ 48704 h 624966"/>
                  <a:gd name="connsiteX2" fmla="*/ 2519363 w 3095625"/>
                  <a:gd name="connsiteY2" fmla="*/ 624966 h 624966"/>
                  <a:gd name="connsiteX3" fmla="*/ 0 w 3095625"/>
                  <a:gd name="connsiteY3" fmla="*/ 624966 h 624966"/>
                  <a:gd name="connsiteX4" fmla="*/ 3175 w 3095625"/>
                  <a:gd name="connsiteY4" fmla="*/ 43941 h 624966"/>
                  <a:gd name="connsiteX0" fmla="*/ 3175 w 3095625"/>
                  <a:gd name="connsiteY0" fmla="*/ 0 h 581025"/>
                  <a:gd name="connsiteX1" fmla="*/ 3095625 w 3095625"/>
                  <a:gd name="connsiteY1" fmla="*/ 4763 h 581025"/>
                  <a:gd name="connsiteX2" fmla="*/ 2519363 w 3095625"/>
                  <a:gd name="connsiteY2" fmla="*/ 581025 h 581025"/>
                  <a:gd name="connsiteX3" fmla="*/ 0 w 3095625"/>
                  <a:gd name="connsiteY3" fmla="*/ 581025 h 581025"/>
                  <a:gd name="connsiteX4" fmla="*/ 3175 w 3095625"/>
                  <a:gd name="connsiteY4" fmla="*/ 0 h 581025"/>
                  <a:gd name="connsiteX0" fmla="*/ 3175 w 3095625"/>
                  <a:gd name="connsiteY0" fmla="*/ 0 h 581025"/>
                  <a:gd name="connsiteX1" fmla="*/ 3095625 w 3095625"/>
                  <a:gd name="connsiteY1" fmla="*/ 4763 h 581025"/>
                  <a:gd name="connsiteX2" fmla="*/ 2519363 w 3095625"/>
                  <a:gd name="connsiteY2" fmla="*/ 581025 h 581025"/>
                  <a:gd name="connsiteX3" fmla="*/ 0 w 3095625"/>
                  <a:gd name="connsiteY3" fmla="*/ 581025 h 581025"/>
                  <a:gd name="connsiteX4" fmla="*/ 3175 w 3095625"/>
                  <a:gd name="connsiteY4" fmla="*/ 0 h 58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625" h="581025">
                    <a:moveTo>
                      <a:pt x="3175" y="0"/>
                    </a:moveTo>
                    <a:cubicBezTo>
                      <a:pt x="461962" y="8731"/>
                      <a:pt x="2638160" y="-6349"/>
                      <a:pt x="3095625" y="4763"/>
                    </a:cubicBezTo>
                    <a:lnTo>
                      <a:pt x="2519363" y="581025"/>
                    </a:lnTo>
                    <a:lnTo>
                      <a:pt x="0" y="581025"/>
                    </a:lnTo>
                    <a:cubicBezTo>
                      <a:pt x="1058" y="387350"/>
                      <a:pt x="2117" y="193675"/>
                      <a:pt x="3175" y="0"/>
                    </a:cubicBezTo>
                    <a:close/>
                  </a:path>
                </a:pathLst>
              </a:custGeom>
              <a:solidFill>
                <a:srgbClr val="B4B4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rgbClr val="002776"/>
                  </a:solidFill>
                </a:endParaRPr>
              </a:p>
            </p:txBody>
          </p:sp>
          <p:sp>
            <p:nvSpPr>
              <p:cNvPr id="57" name="Pentagon 33"/>
              <p:cNvSpPr/>
              <p:nvPr/>
            </p:nvSpPr>
            <p:spPr>
              <a:xfrm>
                <a:off x="3206750" y="2876550"/>
                <a:ext cx="3095625" cy="576263"/>
              </a:xfrm>
              <a:custGeom>
                <a:avLst/>
                <a:gdLst>
                  <a:gd name="connsiteX0" fmla="*/ 0 w 3095625"/>
                  <a:gd name="connsiteY0" fmla="*/ 0 h 1152525"/>
                  <a:gd name="connsiteX1" fmla="*/ 2519363 w 3095625"/>
                  <a:gd name="connsiteY1" fmla="*/ 0 h 1152525"/>
                  <a:gd name="connsiteX2" fmla="*/ 3095625 w 3095625"/>
                  <a:gd name="connsiteY2" fmla="*/ 576263 h 1152525"/>
                  <a:gd name="connsiteX3" fmla="*/ 2519363 w 3095625"/>
                  <a:gd name="connsiteY3" fmla="*/ 1152525 h 1152525"/>
                  <a:gd name="connsiteX4" fmla="*/ 0 w 3095625"/>
                  <a:gd name="connsiteY4" fmla="*/ 1152525 h 1152525"/>
                  <a:gd name="connsiteX5" fmla="*/ 0 w 3095625"/>
                  <a:gd name="connsiteY5" fmla="*/ 0 h 1152525"/>
                  <a:gd name="connsiteX0" fmla="*/ 0 w 3095625"/>
                  <a:gd name="connsiteY0" fmla="*/ 0 h 1152525"/>
                  <a:gd name="connsiteX1" fmla="*/ 2519363 w 3095625"/>
                  <a:gd name="connsiteY1" fmla="*/ 0 h 1152525"/>
                  <a:gd name="connsiteX2" fmla="*/ 3095625 w 3095625"/>
                  <a:gd name="connsiteY2" fmla="*/ 576263 h 1152525"/>
                  <a:gd name="connsiteX3" fmla="*/ 2519363 w 3095625"/>
                  <a:gd name="connsiteY3" fmla="*/ 1152525 h 1152525"/>
                  <a:gd name="connsiteX4" fmla="*/ 0 w 3095625"/>
                  <a:gd name="connsiteY4" fmla="*/ 1152525 h 1152525"/>
                  <a:gd name="connsiteX5" fmla="*/ 3175 w 3095625"/>
                  <a:gd name="connsiteY5" fmla="*/ 561975 h 1152525"/>
                  <a:gd name="connsiteX6" fmla="*/ 0 w 3095625"/>
                  <a:gd name="connsiteY6" fmla="*/ 0 h 1152525"/>
                  <a:gd name="connsiteX0" fmla="*/ 0 w 3095625"/>
                  <a:gd name="connsiteY0" fmla="*/ 0 h 1152525"/>
                  <a:gd name="connsiteX1" fmla="*/ 2519363 w 3095625"/>
                  <a:gd name="connsiteY1" fmla="*/ 0 h 1152525"/>
                  <a:gd name="connsiteX2" fmla="*/ 3095625 w 3095625"/>
                  <a:gd name="connsiteY2" fmla="*/ 576263 h 1152525"/>
                  <a:gd name="connsiteX3" fmla="*/ 2519363 w 3095625"/>
                  <a:gd name="connsiteY3" fmla="*/ 1152525 h 1152525"/>
                  <a:gd name="connsiteX4" fmla="*/ 3175 w 3095625"/>
                  <a:gd name="connsiteY4" fmla="*/ 561975 h 1152525"/>
                  <a:gd name="connsiteX5" fmla="*/ 0 w 3095625"/>
                  <a:gd name="connsiteY5" fmla="*/ 0 h 1152525"/>
                  <a:gd name="connsiteX0" fmla="*/ 0 w 3095625"/>
                  <a:gd name="connsiteY0" fmla="*/ 0 h 576263"/>
                  <a:gd name="connsiteX1" fmla="*/ 2519363 w 3095625"/>
                  <a:gd name="connsiteY1" fmla="*/ 0 h 576263"/>
                  <a:gd name="connsiteX2" fmla="*/ 3095625 w 3095625"/>
                  <a:gd name="connsiteY2" fmla="*/ 576263 h 576263"/>
                  <a:gd name="connsiteX3" fmla="*/ 3175 w 3095625"/>
                  <a:gd name="connsiteY3" fmla="*/ 561975 h 576263"/>
                  <a:gd name="connsiteX4" fmla="*/ 0 w 3095625"/>
                  <a:gd name="connsiteY4" fmla="*/ 0 h 576263"/>
                  <a:gd name="connsiteX0" fmla="*/ 0 w 3095625"/>
                  <a:gd name="connsiteY0" fmla="*/ 0 h 576263"/>
                  <a:gd name="connsiteX1" fmla="*/ 2519363 w 3095625"/>
                  <a:gd name="connsiteY1" fmla="*/ 0 h 576263"/>
                  <a:gd name="connsiteX2" fmla="*/ 3095625 w 3095625"/>
                  <a:gd name="connsiteY2" fmla="*/ 576263 h 576263"/>
                  <a:gd name="connsiteX3" fmla="*/ 3175 w 3095625"/>
                  <a:gd name="connsiteY3" fmla="*/ 573881 h 576263"/>
                  <a:gd name="connsiteX4" fmla="*/ 0 w 3095625"/>
                  <a:gd name="connsiteY4" fmla="*/ 0 h 576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625" h="576263">
                    <a:moveTo>
                      <a:pt x="0" y="0"/>
                    </a:moveTo>
                    <a:lnTo>
                      <a:pt x="2519363" y="0"/>
                    </a:lnTo>
                    <a:lnTo>
                      <a:pt x="3095625" y="576263"/>
                    </a:lnTo>
                    <a:lnTo>
                      <a:pt x="3175" y="573881"/>
                    </a:lnTo>
                    <a:cubicBezTo>
                      <a:pt x="2117" y="386556"/>
                      <a:pt x="1058" y="187325"/>
                      <a:pt x="0" y="0"/>
                    </a:cubicBezTo>
                    <a:close/>
                  </a:path>
                </a:pathLst>
              </a:custGeom>
              <a:solidFill>
                <a:srgbClr val="5757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rgbClr val="002776"/>
                  </a:solidFill>
                </a:endParaRPr>
              </a:p>
            </p:txBody>
          </p:sp>
        </p:grpSp>
        <p:sp>
          <p:nvSpPr>
            <p:cNvPr id="58" name="Freeform 57"/>
            <p:cNvSpPr/>
            <p:nvPr/>
          </p:nvSpPr>
          <p:spPr>
            <a:xfrm rot="16200000" flipV="1">
              <a:off x="1944783" y="2693948"/>
              <a:ext cx="1547848" cy="1554166"/>
            </a:xfrm>
            <a:custGeom>
              <a:avLst/>
              <a:gdLst>
                <a:gd name="connsiteX0" fmla="*/ 1866900 w 1866900"/>
                <a:gd name="connsiteY0" fmla="*/ 0 h 3749040"/>
                <a:gd name="connsiteX1" fmla="*/ 0 w 1866900"/>
                <a:gd name="connsiteY1" fmla="*/ 1874520 h 3749040"/>
                <a:gd name="connsiteX2" fmla="*/ 1866900 w 1866900"/>
                <a:gd name="connsiteY2" fmla="*/ 3749040 h 3749040"/>
                <a:gd name="connsiteX3" fmla="*/ 1866900 w 1866900"/>
                <a:gd name="connsiteY3" fmla="*/ 0 h 3749040"/>
                <a:gd name="connsiteX0" fmla="*/ 1874520 w 1874520"/>
                <a:gd name="connsiteY0" fmla="*/ 22860 h 1874520"/>
                <a:gd name="connsiteX1" fmla="*/ 0 w 1874520"/>
                <a:gd name="connsiteY1" fmla="*/ 0 h 1874520"/>
                <a:gd name="connsiteX2" fmla="*/ 1866900 w 1874520"/>
                <a:gd name="connsiteY2" fmla="*/ 1874520 h 1874520"/>
                <a:gd name="connsiteX3" fmla="*/ 1874520 w 1874520"/>
                <a:gd name="connsiteY3" fmla="*/ 22860 h 1874520"/>
                <a:gd name="connsiteX0" fmla="*/ 1859280 w 1866900"/>
                <a:gd name="connsiteY0" fmla="*/ 0 h 1874520"/>
                <a:gd name="connsiteX1" fmla="*/ 0 w 1866900"/>
                <a:gd name="connsiteY1" fmla="*/ 0 h 1874520"/>
                <a:gd name="connsiteX2" fmla="*/ 1866900 w 1866900"/>
                <a:gd name="connsiteY2" fmla="*/ 1874520 h 1874520"/>
                <a:gd name="connsiteX3" fmla="*/ 1859280 w 1866900"/>
                <a:gd name="connsiteY3" fmla="*/ 0 h 1874520"/>
              </a:gdLst>
              <a:ahLst/>
              <a:cxnLst>
                <a:cxn ang="0">
                  <a:pos x="connsiteX0" y="connsiteY0"/>
                </a:cxn>
                <a:cxn ang="0">
                  <a:pos x="connsiteX1" y="connsiteY1"/>
                </a:cxn>
                <a:cxn ang="0">
                  <a:pos x="connsiteX2" y="connsiteY2"/>
                </a:cxn>
                <a:cxn ang="0">
                  <a:pos x="connsiteX3" y="connsiteY3"/>
                </a:cxn>
              </a:cxnLst>
              <a:rect l="l" t="t" r="r" b="b"/>
              <a:pathLst>
                <a:path w="1866900" h="1874520">
                  <a:moveTo>
                    <a:pt x="1859280" y="0"/>
                  </a:moveTo>
                  <a:lnTo>
                    <a:pt x="0" y="0"/>
                  </a:lnTo>
                  <a:lnTo>
                    <a:pt x="1866900" y="1874520"/>
                  </a:lnTo>
                  <a:lnTo>
                    <a:pt x="185928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rgbClr val="002776"/>
                </a:solidFill>
              </a:endParaRPr>
            </a:p>
          </p:txBody>
        </p:sp>
        <p:grpSp>
          <p:nvGrpSpPr>
            <p:cNvPr id="59" name="Group 58"/>
            <p:cNvGrpSpPr/>
            <p:nvPr/>
          </p:nvGrpSpPr>
          <p:grpSpPr>
            <a:xfrm>
              <a:off x="3191146" y="4104171"/>
              <a:ext cx="2388108" cy="835733"/>
              <a:chOff x="3206750" y="2876551"/>
              <a:chExt cx="3095625" cy="1152525"/>
            </a:xfrm>
          </p:grpSpPr>
          <p:sp>
            <p:nvSpPr>
              <p:cNvPr id="60" name="Pentagon 26"/>
              <p:cNvSpPr/>
              <p:nvPr/>
            </p:nvSpPr>
            <p:spPr>
              <a:xfrm>
                <a:off x="3206750" y="3448051"/>
                <a:ext cx="3095625" cy="581025"/>
              </a:xfrm>
              <a:custGeom>
                <a:avLst/>
                <a:gdLst>
                  <a:gd name="connsiteX0" fmla="*/ 0 w 3095625"/>
                  <a:gd name="connsiteY0" fmla="*/ 0 h 1152525"/>
                  <a:gd name="connsiteX1" fmla="*/ 2519363 w 3095625"/>
                  <a:gd name="connsiteY1" fmla="*/ 0 h 1152525"/>
                  <a:gd name="connsiteX2" fmla="*/ 3095625 w 3095625"/>
                  <a:gd name="connsiteY2" fmla="*/ 576263 h 1152525"/>
                  <a:gd name="connsiteX3" fmla="*/ 2519363 w 3095625"/>
                  <a:gd name="connsiteY3" fmla="*/ 1152525 h 1152525"/>
                  <a:gd name="connsiteX4" fmla="*/ 0 w 3095625"/>
                  <a:gd name="connsiteY4" fmla="*/ 1152525 h 1152525"/>
                  <a:gd name="connsiteX5" fmla="*/ 0 w 3095625"/>
                  <a:gd name="connsiteY5" fmla="*/ 0 h 1152525"/>
                  <a:gd name="connsiteX0" fmla="*/ 0 w 3095625"/>
                  <a:gd name="connsiteY0" fmla="*/ 0 h 1152525"/>
                  <a:gd name="connsiteX1" fmla="*/ 2519363 w 3095625"/>
                  <a:gd name="connsiteY1" fmla="*/ 0 h 1152525"/>
                  <a:gd name="connsiteX2" fmla="*/ 3095625 w 3095625"/>
                  <a:gd name="connsiteY2" fmla="*/ 576263 h 1152525"/>
                  <a:gd name="connsiteX3" fmla="*/ 2519363 w 3095625"/>
                  <a:gd name="connsiteY3" fmla="*/ 1152525 h 1152525"/>
                  <a:gd name="connsiteX4" fmla="*/ 0 w 3095625"/>
                  <a:gd name="connsiteY4" fmla="*/ 1152525 h 1152525"/>
                  <a:gd name="connsiteX5" fmla="*/ 3175 w 3095625"/>
                  <a:gd name="connsiteY5" fmla="*/ 571500 h 1152525"/>
                  <a:gd name="connsiteX6" fmla="*/ 0 w 3095625"/>
                  <a:gd name="connsiteY6" fmla="*/ 0 h 1152525"/>
                  <a:gd name="connsiteX0" fmla="*/ 3175 w 3095625"/>
                  <a:gd name="connsiteY0" fmla="*/ 571501 h 1152526"/>
                  <a:gd name="connsiteX1" fmla="*/ 2519363 w 3095625"/>
                  <a:gd name="connsiteY1" fmla="*/ 1 h 1152526"/>
                  <a:gd name="connsiteX2" fmla="*/ 3095625 w 3095625"/>
                  <a:gd name="connsiteY2" fmla="*/ 576264 h 1152526"/>
                  <a:gd name="connsiteX3" fmla="*/ 2519363 w 3095625"/>
                  <a:gd name="connsiteY3" fmla="*/ 1152526 h 1152526"/>
                  <a:gd name="connsiteX4" fmla="*/ 0 w 3095625"/>
                  <a:gd name="connsiteY4" fmla="*/ 1152526 h 1152526"/>
                  <a:gd name="connsiteX5" fmla="*/ 3175 w 3095625"/>
                  <a:gd name="connsiteY5" fmla="*/ 571501 h 1152526"/>
                  <a:gd name="connsiteX0" fmla="*/ 3175 w 3095625"/>
                  <a:gd name="connsiteY0" fmla="*/ 69986 h 651011"/>
                  <a:gd name="connsiteX1" fmla="*/ 3095625 w 3095625"/>
                  <a:gd name="connsiteY1" fmla="*/ 74749 h 651011"/>
                  <a:gd name="connsiteX2" fmla="*/ 2519363 w 3095625"/>
                  <a:gd name="connsiteY2" fmla="*/ 651011 h 651011"/>
                  <a:gd name="connsiteX3" fmla="*/ 0 w 3095625"/>
                  <a:gd name="connsiteY3" fmla="*/ 651011 h 651011"/>
                  <a:gd name="connsiteX4" fmla="*/ 3175 w 3095625"/>
                  <a:gd name="connsiteY4" fmla="*/ 69986 h 651011"/>
                  <a:gd name="connsiteX0" fmla="*/ 3175 w 3095625"/>
                  <a:gd name="connsiteY0" fmla="*/ 43941 h 624966"/>
                  <a:gd name="connsiteX1" fmla="*/ 3095625 w 3095625"/>
                  <a:gd name="connsiteY1" fmla="*/ 48704 h 624966"/>
                  <a:gd name="connsiteX2" fmla="*/ 2519363 w 3095625"/>
                  <a:gd name="connsiteY2" fmla="*/ 624966 h 624966"/>
                  <a:gd name="connsiteX3" fmla="*/ 0 w 3095625"/>
                  <a:gd name="connsiteY3" fmla="*/ 624966 h 624966"/>
                  <a:gd name="connsiteX4" fmla="*/ 3175 w 3095625"/>
                  <a:gd name="connsiteY4" fmla="*/ 43941 h 624966"/>
                  <a:gd name="connsiteX0" fmla="*/ 3175 w 3095625"/>
                  <a:gd name="connsiteY0" fmla="*/ 0 h 581025"/>
                  <a:gd name="connsiteX1" fmla="*/ 3095625 w 3095625"/>
                  <a:gd name="connsiteY1" fmla="*/ 4763 h 581025"/>
                  <a:gd name="connsiteX2" fmla="*/ 2519363 w 3095625"/>
                  <a:gd name="connsiteY2" fmla="*/ 581025 h 581025"/>
                  <a:gd name="connsiteX3" fmla="*/ 0 w 3095625"/>
                  <a:gd name="connsiteY3" fmla="*/ 581025 h 581025"/>
                  <a:gd name="connsiteX4" fmla="*/ 3175 w 3095625"/>
                  <a:gd name="connsiteY4" fmla="*/ 0 h 581025"/>
                  <a:gd name="connsiteX0" fmla="*/ 3175 w 3095625"/>
                  <a:gd name="connsiteY0" fmla="*/ 0 h 581025"/>
                  <a:gd name="connsiteX1" fmla="*/ 3095625 w 3095625"/>
                  <a:gd name="connsiteY1" fmla="*/ 4763 h 581025"/>
                  <a:gd name="connsiteX2" fmla="*/ 2519363 w 3095625"/>
                  <a:gd name="connsiteY2" fmla="*/ 581025 h 581025"/>
                  <a:gd name="connsiteX3" fmla="*/ 0 w 3095625"/>
                  <a:gd name="connsiteY3" fmla="*/ 581025 h 581025"/>
                  <a:gd name="connsiteX4" fmla="*/ 3175 w 3095625"/>
                  <a:gd name="connsiteY4" fmla="*/ 0 h 58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625" h="581025">
                    <a:moveTo>
                      <a:pt x="3175" y="0"/>
                    </a:moveTo>
                    <a:cubicBezTo>
                      <a:pt x="461962" y="8731"/>
                      <a:pt x="2638160" y="-6349"/>
                      <a:pt x="3095625" y="4763"/>
                    </a:cubicBezTo>
                    <a:lnTo>
                      <a:pt x="2519363" y="581025"/>
                    </a:lnTo>
                    <a:lnTo>
                      <a:pt x="0" y="581025"/>
                    </a:lnTo>
                    <a:cubicBezTo>
                      <a:pt x="1058" y="387350"/>
                      <a:pt x="2117" y="193675"/>
                      <a:pt x="3175" y="0"/>
                    </a:cubicBezTo>
                    <a:close/>
                  </a:path>
                </a:pathLst>
              </a:custGeom>
              <a:solidFill>
                <a:schemeClr val="accent3">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rgbClr val="002776"/>
                  </a:solidFill>
                </a:endParaRPr>
              </a:p>
            </p:txBody>
          </p:sp>
          <p:sp>
            <p:nvSpPr>
              <p:cNvPr id="61" name="Pentagon 33"/>
              <p:cNvSpPr/>
              <p:nvPr/>
            </p:nvSpPr>
            <p:spPr>
              <a:xfrm>
                <a:off x="3206750" y="2876551"/>
                <a:ext cx="3095625" cy="576263"/>
              </a:xfrm>
              <a:custGeom>
                <a:avLst/>
                <a:gdLst>
                  <a:gd name="connsiteX0" fmla="*/ 0 w 3095625"/>
                  <a:gd name="connsiteY0" fmla="*/ 0 h 1152525"/>
                  <a:gd name="connsiteX1" fmla="*/ 2519363 w 3095625"/>
                  <a:gd name="connsiteY1" fmla="*/ 0 h 1152525"/>
                  <a:gd name="connsiteX2" fmla="*/ 3095625 w 3095625"/>
                  <a:gd name="connsiteY2" fmla="*/ 576263 h 1152525"/>
                  <a:gd name="connsiteX3" fmla="*/ 2519363 w 3095625"/>
                  <a:gd name="connsiteY3" fmla="*/ 1152525 h 1152525"/>
                  <a:gd name="connsiteX4" fmla="*/ 0 w 3095625"/>
                  <a:gd name="connsiteY4" fmla="*/ 1152525 h 1152525"/>
                  <a:gd name="connsiteX5" fmla="*/ 0 w 3095625"/>
                  <a:gd name="connsiteY5" fmla="*/ 0 h 1152525"/>
                  <a:gd name="connsiteX0" fmla="*/ 0 w 3095625"/>
                  <a:gd name="connsiteY0" fmla="*/ 0 h 1152525"/>
                  <a:gd name="connsiteX1" fmla="*/ 2519363 w 3095625"/>
                  <a:gd name="connsiteY1" fmla="*/ 0 h 1152525"/>
                  <a:gd name="connsiteX2" fmla="*/ 3095625 w 3095625"/>
                  <a:gd name="connsiteY2" fmla="*/ 576263 h 1152525"/>
                  <a:gd name="connsiteX3" fmla="*/ 2519363 w 3095625"/>
                  <a:gd name="connsiteY3" fmla="*/ 1152525 h 1152525"/>
                  <a:gd name="connsiteX4" fmla="*/ 0 w 3095625"/>
                  <a:gd name="connsiteY4" fmla="*/ 1152525 h 1152525"/>
                  <a:gd name="connsiteX5" fmla="*/ 3175 w 3095625"/>
                  <a:gd name="connsiteY5" fmla="*/ 561975 h 1152525"/>
                  <a:gd name="connsiteX6" fmla="*/ 0 w 3095625"/>
                  <a:gd name="connsiteY6" fmla="*/ 0 h 1152525"/>
                  <a:gd name="connsiteX0" fmla="*/ 0 w 3095625"/>
                  <a:gd name="connsiteY0" fmla="*/ 0 h 1152525"/>
                  <a:gd name="connsiteX1" fmla="*/ 2519363 w 3095625"/>
                  <a:gd name="connsiteY1" fmla="*/ 0 h 1152525"/>
                  <a:gd name="connsiteX2" fmla="*/ 3095625 w 3095625"/>
                  <a:gd name="connsiteY2" fmla="*/ 576263 h 1152525"/>
                  <a:gd name="connsiteX3" fmla="*/ 2519363 w 3095625"/>
                  <a:gd name="connsiteY3" fmla="*/ 1152525 h 1152525"/>
                  <a:gd name="connsiteX4" fmla="*/ 3175 w 3095625"/>
                  <a:gd name="connsiteY4" fmla="*/ 561975 h 1152525"/>
                  <a:gd name="connsiteX5" fmla="*/ 0 w 3095625"/>
                  <a:gd name="connsiteY5" fmla="*/ 0 h 1152525"/>
                  <a:gd name="connsiteX0" fmla="*/ 0 w 3095625"/>
                  <a:gd name="connsiteY0" fmla="*/ 0 h 576263"/>
                  <a:gd name="connsiteX1" fmla="*/ 2519363 w 3095625"/>
                  <a:gd name="connsiteY1" fmla="*/ 0 h 576263"/>
                  <a:gd name="connsiteX2" fmla="*/ 3095625 w 3095625"/>
                  <a:gd name="connsiteY2" fmla="*/ 576263 h 576263"/>
                  <a:gd name="connsiteX3" fmla="*/ 3175 w 3095625"/>
                  <a:gd name="connsiteY3" fmla="*/ 561975 h 576263"/>
                  <a:gd name="connsiteX4" fmla="*/ 0 w 3095625"/>
                  <a:gd name="connsiteY4" fmla="*/ 0 h 576263"/>
                  <a:gd name="connsiteX0" fmla="*/ 0 w 3095625"/>
                  <a:gd name="connsiteY0" fmla="*/ 0 h 576263"/>
                  <a:gd name="connsiteX1" fmla="*/ 2519363 w 3095625"/>
                  <a:gd name="connsiteY1" fmla="*/ 0 h 576263"/>
                  <a:gd name="connsiteX2" fmla="*/ 3095625 w 3095625"/>
                  <a:gd name="connsiteY2" fmla="*/ 576263 h 576263"/>
                  <a:gd name="connsiteX3" fmla="*/ 3175 w 3095625"/>
                  <a:gd name="connsiteY3" fmla="*/ 573881 h 576263"/>
                  <a:gd name="connsiteX4" fmla="*/ 0 w 3095625"/>
                  <a:gd name="connsiteY4" fmla="*/ 0 h 576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625" h="576263">
                    <a:moveTo>
                      <a:pt x="0" y="0"/>
                    </a:moveTo>
                    <a:lnTo>
                      <a:pt x="2519363" y="0"/>
                    </a:lnTo>
                    <a:lnTo>
                      <a:pt x="3095625" y="576263"/>
                    </a:lnTo>
                    <a:lnTo>
                      <a:pt x="3175" y="573881"/>
                    </a:lnTo>
                    <a:cubicBezTo>
                      <a:pt x="2117" y="386556"/>
                      <a:pt x="1058" y="187325"/>
                      <a:pt x="0" y="0"/>
                    </a:cubicBezTo>
                    <a:close/>
                  </a:path>
                </a:pathLst>
              </a:custGeom>
              <a:solidFill>
                <a:srgbClr val="0079A6">
                  <a:alpha val="4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rgbClr val="002776"/>
                  </a:solidFill>
                </a:endParaRPr>
              </a:p>
            </p:txBody>
          </p:sp>
        </p:grpSp>
        <p:grpSp>
          <p:nvGrpSpPr>
            <p:cNvPr id="62" name="Group 61"/>
            <p:cNvGrpSpPr/>
            <p:nvPr/>
          </p:nvGrpSpPr>
          <p:grpSpPr>
            <a:xfrm rot="16200000">
              <a:off x="2515368" y="2429070"/>
              <a:ext cx="2388109" cy="835733"/>
              <a:chOff x="3206750" y="2876550"/>
              <a:chExt cx="3095625" cy="1152526"/>
            </a:xfrm>
          </p:grpSpPr>
          <p:sp>
            <p:nvSpPr>
              <p:cNvPr id="63" name="Pentagon 26"/>
              <p:cNvSpPr/>
              <p:nvPr/>
            </p:nvSpPr>
            <p:spPr>
              <a:xfrm>
                <a:off x="3206750" y="3448051"/>
                <a:ext cx="3095625" cy="581025"/>
              </a:xfrm>
              <a:custGeom>
                <a:avLst/>
                <a:gdLst>
                  <a:gd name="connsiteX0" fmla="*/ 0 w 3095625"/>
                  <a:gd name="connsiteY0" fmla="*/ 0 h 1152525"/>
                  <a:gd name="connsiteX1" fmla="*/ 2519363 w 3095625"/>
                  <a:gd name="connsiteY1" fmla="*/ 0 h 1152525"/>
                  <a:gd name="connsiteX2" fmla="*/ 3095625 w 3095625"/>
                  <a:gd name="connsiteY2" fmla="*/ 576263 h 1152525"/>
                  <a:gd name="connsiteX3" fmla="*/ 2519363 w 3095625"/>
                  <a:gd name="connsiteY3" fmla="*/ 1152525 h 1152525"/>
                  <a:gd name="connsiteX4" fmla="*/ 0 w 3095625"/>
                  <a:gd name="connsiteY4" fmla="*/ 1152525 h 1152525"/>
                  <a:gd name="connsiteX5" fmla="*/ 0 w 3095625"/>
                  <a:gd name="connsiteY5" fmla="*/ 0 h 1152525"/>
                  <a:gd name="connsiteX0" fmla="*/ 0 w 3095625"/>
                  <a:gd name="connsiteY0" fmla="*/ 0 h 1152525"/>
                  <a:gd name="connsiteX1" fmla="*/ 2519363 w 3095625"/>
                  <a:gd name="connsiteY1" fmla="*/ 0 h 1152525"/>
                  <a:gd name="connsiteX2" fmla="*/ 3095625 w 3095625"/>
                  <a:gd name="connsiteY2" fmla="*/ 576263 h 1152525"/>
                  <a:gd name="connsiteX3" fmla="*/ 2519363 w 3095625"/>
                  <a:gd name="connsiteY3" fmla="*/ 1152525 h 1152525"/>
                  <a:gd name="connsiteX4" fmla="*/ 0 w 3095625"/>
                  <a:gd name="connsiteY4" fmla="*/ 1152525 h 1152525"/>
                  <a:gd name="connsiteX5" fmla="*/ 3175 w 3095625"/>
                  <a:gd name="connsiteY5" fmla="*/ 571500 h 1152525"/>
                  <a:gd name="connsiteX6" fmla="*/ 0 w 3095625"/>
                  <a:gd name="connsiteY6" fmla="*/ 0 h 1152525"/>
                  <a:gd name="connsiteX0" fmla="*/ 3175 w 3095625"/>
                  <a:gd name="connsiteY0" fmla="*/ 571501 h 1152526"/>
                  <a:gd name="connsiteX1" fmla="*/ 2519363 w 3095625"/>
                  <a:gd name="connsiteY1" fmla="*/ 1 h 1152526"/>
                  <a:gd name="connsiteX2" fmla="*/ 3095625 w 3095625"/>
                  <a:gd name="connsiteY2" fmla="*/ 576264 h 1152526"/>
                  <a:gd name="connsiteX3" fmla="*/ 2519363 w 3095625"/>
                  <a:gd name="connsiteY3" fmla="*/ 1152526 h 1152526"/>
                  <a:gd name="connsiteX4" fmla="*/ 0 w 3095625"/>
                  <a:gd name="connsiteY4" fmla="*/ 1152526 h 1152526"/>
                  <a:gd name="connsiteX5" fmla="*/ 3175 w 3095625"/>
                  <a:gd name="connsiteY5" fmla="*/ 571501 h 1152526"/>
                  <a:gd name="connsiteX0" fmla="*/ 3175 w 3095625"/>
                  <a:gd name="connsiteY0" fmla="*/ 69986 h 651011"/>
                  <a:gd name="connsiteX1" fmla="*/ 3095625 w 3095625"/>
                  <a:gd name="connsiteY1" fmla="*/ 74749 h 651011"/>
                  <a:gd name="connsiteX2" fmla="*/ 2519363 w 3095625"/>
                  <a:gd name="connsiteY2" fmla="*/ 651011 h 651011"/>
                  <a:gd name="connsiteX3" fmla="*/ 0 w 3095625"/>
                  <a:gd name="connsiteY3" fmla="*/ 651011 h 651011"/>
                  <a:gd name="connsiteX4" fmla="*/ 3175 w 3095625"/>
                  <a:gd name="connsiteY4" fmla="*/ 69986 h 651011"/>
                  <a:gd name="connsiteX0" fmla="*/ 3175 w 3095625"/>
                  <a:gd name="connsiteY0" fmla="*/ 43941 h 624966"/>
                  <a:gd name="connsiteX1" fmla="*/ 3095625 w 3095625"/>
                  <a:gd name="connsiteY1" fmla="*/ 48704 h 624966"/>
                  <a:gd name="connsiteX2" fmla="*/ 2519363 w 3095625"/>
                  <a:gd name="connsiteY2" fmla="*/ 624966 h 624966"/>
                  <a:gd name="connsiteX3" fmla="*/ 0 w 3095625"/>
                  <a:gd name="connsiteY3" fmla="*/ 624966 h 624966"/>
                  <a:gd name="connsiteX4" fmla="*/ 3175 w 3095625"/>
                  <a:gd name="connsiteY4" fmla="*/ 43941 h 624966"/>
                  <a:gd name="connsiteX0" fmla="*/ 3175 w 3095625"/>
                  <a:gd name="connsiteY0" fmla="*/ 0 h 581025"/>
                  <a:gd name="connsiteX1" fmla="*/ 3095625 w 3095625"/>
                  <a:gd name="connsiteY1" fmla="*/ 4763 h 581025"/>
                  <a:gd name="connsiteX2" fmla="*/ 2519363 w 3095625"/>
                  <a:gd name="connsiteY2" fmla="*/ 581025 h 581025"/>
                  <a:gd name="connsiteX3" fmla="*/ 0 w 3095625"/>
                  <a:gd name="connsiteY3" fmla="*/ 581025 h 581025"/>
                  <a:gd name="connsiteX4" fmla="*/ 3175 w 3095625"/>
                  <a:gd name="connsiteY4" fmla="*/ 0 h 581025"/>
                  <a:gd name="connsiteX0" fmla="*/ 3175 w 3095625"/>
                  <a:gd name="connsiteY0" fmla="*/ 0 h 581025"/>
                  <a:gd name="connsiteX1" fmla="*/ 3095625 w 3095625"/>
                  <a:gd name="connsiteY1" fmla="*/ 4763 h 581025"/>
                  <a:gd name="connsiteX2" fmla="*/ 2519363 w 3095625"/>
                  <a:gd name="connsiteY2" fmla="*/ 581025 h 581025"/>
                  <a:gd name="connsiteX3" fmla="*/ 0 w 3095625"/>
                  <a:gd name="connsiteY3" fmla="*/ 581025 h 581025"/>
                  <a:gd name="connsiteX4" fmla="*/ 3175 w 3095625"/>
                  <a:gd name="connsiteY4" fmla="*/ 0 h 58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625" h="581025">
                    <a:moveTo>
                      <a:pt x="3175" y="0"/>
                    </a:moveTo>
                    <a:cubicBezTo>
                      <a:pt x="461962" y="8731"/>
                      <a:pt x="2638160" y="-6349"/>
                      <a:pt x="3095625" y="4763"/>
                    </a:cubicBezTo>
                    <a:lnTo>
                      <a:pt x="2519363" y="581025"/>
                    </a:lnTo>
                    <a:lnTo>
                      <a:pt x="0" y="581025"/>
                    </a:lnTo>
                    <a:cubicBezTo>
                      <a:pt x="1058" y="387350"/>
                      <a:pt x="2117" y="193675"/>
                      <a:pt x="3175" y="0"/>
                    </a:cubicBezTo>
                    <a:close/>
                  </a:path>
                </a:pathLst>
              </a:custGeom>
              <a:solidFill>
                <a:srgbClr val="00344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rgbClr val="002776"/>
                  </a:solidFill>
                </a:endParaRPr>
              </a:p>
            </p:txBody>
          </p:sp>
          <p:sp>
            <p:nvSpPr>
              <p:cNvPr id="64" name="Pentagon 33"/>
              <p:cNvSpPr/>
              <p:nvPr/>
            </p:nvSpPr>
            <p:spPr>
              <a:xfrm>
                <a:off x="3206750" y="2876550"/>
                <a:ext cx="3095625" cy="576263"/>
              </a:xfrm>
              <a:custGeom>
                <a:avLst/>
                <a:gdLst>
                  <a:gd name="connsiteX0" fmla="*/ 0 w 3095625"/>
                  <a:gd name="connsiteY0" fmla="*/ 0 h 1152525"/>
                  <a:gd name="connsiteX1" fmla="*/ 2519363 w 3095625"/>
                  <a:gd name="connsiteY1" fmla="*/ 0 h 1152525"/>
                  <a:gd name="connsiteX2" fmla="*/ 3095625 w 3095625"/>
                  <a:gd name="connsiteY2" fmla="*/ 576263 h 1152525"/>
                  <a:gd name="connsiteX3" fmla="*/ 2519363 w 3095625"/>
                  <a:gd name="connsiteY3" fmla="*/ 1152525 h 1152525"/>
                  <a:gd name="connsiteX4" fmla="*/ 0 w 3095625"/>
                  <a:gd name="connsiteY4" fmla="*/ 1152525 h 1152525"/>
                  <a:gd name="connsiteX5" fmla="*/ 0 w 3095625"/>
                  <a:gd name="connsiteY5" fmla="*/ 0 h 1152525"/>
                  <a:gd name="connsiteX0" fmla="*/ 0 w 3095625"/>
                  <a:gd name="connsiteY0" fmla="*/ 0 h 1152525"/>
                  <a:gd name="connsiteX1" fmla="*/ 2519363 w 3095625"/>
                  <a:gd name="connsiteY1" fmla="*/ 0 h 1152525"/>
                  <a:gd name="connsiteX2" fmla="*/ 3095625 w 3095625"/>
                  <a:gd name="connsiteY2" fmla="*/ 576263 h 1152525"/>
                  <a:gd name="connsiteX3" fmla="*/ 2519363 w 3095625"/>
                  <a:gd name="connsiteY3" fmla="*/ 1152525 h 1152525"/>
                  <a:gd name="connsiteX4" fmla="*/ 0 w 3095625"/>
                  <a:gd name="connsiteY4" fmla="*/ 1152525 h 1152525"/>
                  <a:gd name="connsiteX5" fmla="*/ 3175 w 3095625"/>
                  <a:gd name="connsiteY5" fmla="*/ 561975 h 1152525"/>
                  <a:gd name="connsiteX6" fmla="*/ 0 w 3095625"/>
                  <a:gd name="connsiteY6" fmla="*/ 0 h 1152525"/>
                  <a:gd name="connsiteX0" fmla="*/ 0 w 3095625"/>
                  <a:gd name="connsiteY0" fmla="*/ 0 h 1152525"/>
                  <a:gd name="connsiteX1" fmla="*/ 2519363 w 3095625"/>
                  <a:gd name="connsiteY1" fmla="*/ 0 h 1152525"/>
                  <a:gd name="connsiteX2" fmla="*/ 3095625 w 3095625"/>
                  <a:gd name="connsiteY2" fmla="*/ 576263 h 1152525"/>
                  <a:gd name="connsiteX3" fmla="*/ 2519363 w 3095625"/>
                  <a:gd name="connsiteY3" fmla="*/ 1152525 h 1152525"/>
                  <a:gd name="connsiteX4" fmla="*/ 3175 w 3095625"/>
                  <a:gd name="connsiteY4" fmla="*/ 561975 h 1152525"/>
                  <a:gd name="connsiteX5" fmla="*/ 0 w 3095625"/>
                  <a:gd name="connsiteY5" fmla="*/ 0 h 1152525"/>
                  <a:gd name="connsiteX0" fmla="*/ 0 w 3095625"/>
                  <a:gd name="connsiteY0" fmla="*/ 0 h 576263"/>
                  <a:gd name="connsiteX1" fmla="*/ 2519363 w 3095625"/>
                  <a:gd name="connsiteY1" fmla="*/ 0 h 576263"/>
                  <a:gd name="connsiteX2" fmla="*/ 3095625 w 3095625"/>
                  <a:gd name="connsiteY2" fmla="*/ 576263 h 576263"/>
                  <a:gd name="connsiteX3" fmla="*/ 3175 w 3095625"/>
                  <a:gd name="connsiteY3" fmla="*/ 561975 h 576263"/>
                  <a:gd name="connsiteX4" fmla="*/ 0 w 3095625"/>
                  <a:gd name="connsiteY4" fmla="*/ 0 h 576263"/>
                  <a:gd name="connsiteX0" fmla="*/ 0 w 3095625"/>
                  <a:gd name="connsiteY0" fmla="*/ 0 h 576263"/>
                  <a:gd name="connsiteX1" fmla="*/ 2519363 w 3095625"/>
                  <a:gd name="connsiteY1" fmla="*/ 0 h 576263"/>
                  <a:gd name="connsiteX2" fmla="*/ 3095625 w 3095625"/>
                  <a:gd name="connsiteY2" fmla="*/ 576263 h 576263"/>
                  <a:gd name="connsiteX3" fmla="*/ 3175 w 3095625"/>
                  <a:gd name="connsiteY3" fmla="*/ 573881 h 576263"/>
                  <a:gd name="connsiteX4" fmla="*/ 0 w 3095625"/>
                  <a:gd name="connsiteY4" fmla="*/ 0 h 576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625" h="576263">
                    <a:moveTo>
                      <a:pt x="0" y="0"/>
                    </a:moveTo>
                    <a:lnTo>
                      <a:pt x="2519363" y="0"/>
                    </a:lnTo>
                    <a:lnTo>
                      <a:pt x="3095625" y="576263"/>
                    </a:lnTo>
                    <a:lnTo>
                      <a:pt x="3175" y="573881"/>
                    </a:lnTo>
                    <a:cubicBezTo>
                      <a:pt x="2117" y="386556"/>
                      <a:pt x="1058" y="187325"/>
                      <a:pt x="0" y="0"/>
                    </a:cubicBezTo>
                    <a:close/>
                  </a:path>
                </a:pathLst>
              </a:custGeom>
              <a:solidFill>
                <a:schemeClr val="accent3">
                  <a:lumMod val="50000"/>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rgbClr val="002776"/>
                  </a:solidFill>
                </a:endParaRPr>
              </a:p>
            </p:txBody>
          </p:sp>
        </p:grpSp>
        <p:grpSp>
          <p:nvGrpSpPr>
            <p:cNvPr id="65" name="Group 64"/>
            <p:cNvGrpSpPr/>
            <p:nvPr/>
          </p:nvGrpSpPr>
          <p:grpSpPr>
            <a:xfrm rot="5400000" flipV="1">
              <a:off x="1524653" y="4795860"/>
              <a:ext cx="2388109" cy="835733"/>
              <a:chOff x="3206750" y="2876550"/>
              <a:chExt cx="3095625" cy="1152526"/>
            </a:xfrm>
          </p:grpSpPr>
          <p:sp>
            <p:nvSpPr>
              <p:cNvPr id="80" name="Pentagon 26"/>
              <p:cNvSpPr/>
              <p:nvPr/>
            </p:nvSpPr>
            <p:spPr>
              <a:xfrm>
                <a:off x="3206750" y="3448051"/>
                <a:ext cx="3095625" cy="581025"/>
              </a:xfrm>
              <a:custGeom>
                <a:avLst/>
                <a:gdLst>
                  <a:gd name="connsiteX0" fmla="*/ 0 w 3095625"/>
                  <a:gd name="connsiteY0" fmla="*/ 0 h 1152525"/>
                  <a:gd name="connsiteX1" fmla="*/ 2519363 w 3095625"/>
                  <a:gd name="connsiteY1" fmla="*/ 0 h 1152525"/>
                  <a:gd name="connsiteX2" fmla="*/ 3095625 w 3095625"/>
                  <a:gd name="connsiteY2" fmla="*/ 576263 h 1152525"/>
                  <a:gd name="connsiteX3" fmla="*/ 2519363 w 3095625"/>
                  <a:gd name="connsiteY3" fmla="*/ 1152525 h 1152525"/>
                  <a:gd name="connsiteX4" fmla="*/ 0 w 3095625"/>
                  <a:gd name="connsiteY4" fmla="*/ 1152525 h 1152525"/>
                  <a:gd name="connsiteX5" fmla="*/ 0 w 3095625"/>
                  <a:gd name="connsiteY5" fmla="*/ 0 h 1152525"/>
                  <a:gd name="connsiteX0" fmla="*/ 0 w 3095625"/>
                  <a:gd name="connsiteY0" fmla="*/ 0 h 1152525"/>
                  <a:gd name="connsiteX1" fmla="*/ 2519363 w 3095625"/>
                  <a:gd name="connsiteY1" fmla="*/ 0 h 1152525"/>
                  <a:gd name="connsiteX2" fmla="*/ 3095625 w 3095625"/>
                  <a:gd name="connsiteY2" fmla="*/ 576263 h 1152525"/>
                  <a:gd name="connsiteX3" fmla="*/ 2519363 w 3095625"/>
                  <a:gd name="connsiteY3" fmla="*/ 1152525 h 1152525"/>
                  <a:gd name="connsiteX4" fmla="*/ 0 w 3095625"/>
                  <a:gd name="connsiteY4" fmla="*/ 1152525 h 1152525"/>
                  <a:gd name="connsiteX5" fmla="*/ 3175 w 3095625"/>
                  <a:gd name="connsiteY5" fmla="*/ 571500 h 1152525"/>
                  <a:gd name="connsiteX6" fmla="*/ 0 w 3095625"/>
                  <a:gd name="connsiteY6" fmla="*/ 0 h 1152525"/>
                  <a:gd name="connsiteX0" fmla="*/ 3175 w 3095625"/>
                  <a:gd name="connsiteY0" fmla="*/ 571501 h 1152526"/>
                  <a:gd name="connsiteX1" fmla="*/ 2519363 w 3095625"/>
                  <a:gd name="connsiteY1" fmla="*/ 1 h 1152526"/>
                  <a:gd name="connsiteX2" fmla="*/ 3095625 w 3095625"/>
                  <a:gd name="connsiteY2" fmla="*/ 576264 h 1152526"/>
                  <a:gd name="connsiteX3" fmla="*/ 2519363 w 3095625"/>
                  <a:gd name="connsiteY3" fmla="*/ 1152526 h 1152526"/>
                  <a:gd name="connsiteX4" fmla="*/ 0 w 3095625"/>
                  <a:gd name="connsiteY4" fmla="*/ 1152526 h 1152526"/>
                  <a:gd name="connsiteX5" fmla="*/ 3175 w 3095625"/>
                  <a:gd name="connsiteY5" fmla="*/ 571501 h 1152526"/>
                  <a:gd name="connsiteX0" fmla="*/ 3175 w 3095625"/>
                  <a:gd name="connsiteY0" fmla="*/ 69986 h 651011"/>
                  <a:gd name="connsiteX1" fmla="*/ 3095625 w 3095625"/>
                  <a:gd name="connsiteY1" fmla="*/ 74749 h 651011"/>
                  <a:gd name="connsiteX2" fmla="*/ 2519363 w 3095625"/>
                  <a:gd name="connsiteY2" fmla="*/ 651011 h 651011"/>
                  <a:gd name="connsiteX3" fmla="*/ 0 w 3095625"/>
                  <a:gd name="connsiteY3" fmla="*/ 651011 h 651011"/>
                  <a:gd name="connsiteX4" fmla="*/ 3175 w 3095625"/>
                  <a:gd name="connsiteY4" fmla="*/ 69986 h 651011"/>
                  <a:gd name="connsiteX0" fmla="*/ 3175 w 3095625"/>
                  <a:gd name="connsiteY0" fmla="*/ 43941 h 624966"/>
                  <a:gd name="connsiteX1" fmla="*/ 3095625 w 3095625"/>
                  <a:gd name="connsiteY1" fmla="*/ 48704 h 624966"/>
                  <a:gd name="connsiteX2" fmla="*/ 2519363 w 3095625"/>
                  <a:gd name="connsiteY2" fmla="*/ 624966 h 624966"/>
                  <a:gd name="connsiteX3" fmla="*/ 0 w 3095625"/>
                  <a:gd name="connsiteY3" fmla="*/ 624966 h 624966"/>
                  <a:gd name="connsiteX4" fmla="*/ 3175 w 3095625"/>
                  <a:gd name="connsiteY4" fmla="*/ 43941 h 624966"/>
                  <a:gd name="connsiteX0" fmla="*/ 3175 w 3095625"/>
                  <a:gd name="connsiteY0" fmla="*/ 0 h 581025"/>
                  <a:gd name="connsiteX1" fmla="*/ 3095625 w 3095625"/>
                  <a:gd name="connsiteY1" fmla="*/ 4763 h 581025"/>
                  <a:gd name="connsiteX2" fmla="*/ 2519363 w 3095625"/>
                  <a:gd name="connsiteY2" fmla="*/ 581025 h 581025"/>
                  <a:gd name="connsiteX3" fmla="*/ 0 w 3095625"/>
                  <a:gd name="connsiteY3" fmla="*/ 581025 h 581025"/>
                  <a:gd name="connsiteX4" fmla="*/ 3175 w 3095625"/>
                  <a:gd name="connsiteY4" fmla="*/ 0 h 581025"/>
                  <a:gd name="connsiteX0" fmla="*/ 3175 w 3095625"/>
                  <a:gd name="connsiteY0" fmla="*/ 0 h 581025"/>
                  <a:gd name="connsiteX1" fmla="*/ 3095625 w 3095625"/>
                  <a:gd name="connsiteY1" fmla="*/ 4763 h 581025"/>
                  <a:gd name="connsiteX2" fmla="*/ 2519363 w 3095625"/>
                  <a:gd name="connsiteY2" fmla="*/ 581025 h 581025"/>
                  <a:gd name="connsiteX3" fmla="*/ 0 w 3095625"/>
                  <a:gd name="connsiteY3" fmla="*/ 581025 h 581025"/>
                  <a:gd name="connsiteX4" fmla="*/ 3175 w 3095625"/>
                  <a:gd name="connsiteY4" fmla="*/ 0 h 58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625" h="581025">
                    <a:moveTo>
                      <a:pt x="3175" y="0"/>
                    </a:moveTo>
                    <a:cubicBezTo>
                      <a:pt x="461962" y="8731"/>
                      <a:pt x="2638160" y="-6349"/>
                      <a:pt x="3095625" y="4763"/>
                    </a:cubicBezTo>
                    <a:lnTo>
                      <a:pt x="2519363" y="581025"/>
                    </a:lnTo>
                    <a:lnTo>
                      <a:pt x="0" y="581025"/>
                    </a:lnTo>
                    <a:cubicBezTo>
                      <a:pt x="1058" y="387350"/>
                      <a:pt x="2117" y="193675"/>
                      <a:pt x="3175" y="0"/>
                    </a:cubicBezTo>
                    <a:close/>
                  </a:path>
                </a:pathLst>
              </a:custGeom>
              <a:solidFill>
                <a:srgbClr val="99C63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rgbClr val="002776"/>
                  </a:solidFill>
                </a:endParaRPr>
              </a:p>
            </p:txBody>
          </p:sp>
          <p:sp>
            <p:nvSpPr>
              <p:cNvPr id="81" name="Pentagon 33"/>
              <p:cNvSpPr/>
              <p:nvPr/>
            </p:nvSpPr>
            <p:spPr>
              <a:xfrm>
                <a:off x="3206750" y="2876550"/>
                <a:ext cx="3095625" cy="576263"/>
              </a:xfrm>
              <a:custGeom>
                <a:avLst/>
                <a:gdLst>
                  <a:gd name="connsiteX0" fmla="*/ 0 w 3095625"/>
                  <a:gd name="connsiteY0" fmla="*/ 0 h 1152525"/>
                  <a:gd name="connsiteX1" fmla="*/ 2519363 w 3095625"/>
                  <a:gd name="connsiteY1" fmla="*/ 0 h 1152525"/>
                  <a:gd name="connsiteX2" fmla="*/ 3095625 w 3095625"/>
                  <a:gd name="connsiteY2" fmla="*/ 576263 h 1152525"/>
                  <a:gd name="connsiteX3" fmla="*/ 2519363 w 3095625"/>
                  <a:gd name="connsiteY3" fmla="*/ 1152525 h 1152525"/>
                  <a:gd name="connsiteX4" fmla="*/ 0 w 3095625"/>
                  <a:gd name="connsiteY4" fmla="*/ 1152525 h 1152525"/>
                  <a:gd name="connsiteX5" fmla="*/ 0 w 3095625"/>
                  <a:gd name="connsiteY5" fmla="*/ 0 h 1152525"/>
                  <a:gd name="connsiteX0" fmla="*/ 0 w 3095625"/>
                  <a:gd name="connsiteY0" fmla="*/ 0 h 1152525"/>
                  <a:gd name="connsiteX1" fmla="*/ 2519363 w 3095625"/>
                  <a:gd name="connsiteY1" fmla="*/ 0 h 1152525"/>
                  <a:gd name="connsiteX2" fmla="*/ 3095625 w 3095625"/>
                  <a:gd name="connsiteY2" fmla="*/ 576263 h 1152525"/>
                  <a:gd name="connsiteX3" fmla="*/ 2519363 w 3095625"/>
                  <a:gd name="connsiteY3" fmla="*/ 1152525 h 1152525"/>
                  <a:gd name="connsiteX4" fmla="*/ 0 w 3095625"/>
                  <a:gd name="connsiteY4" fmla="*/ 1152525 h 1152525"/>
                  <a:gd name="connsiteX5" fmla="*/ 3175 w 3095625"/>
                  <a:gd name="connsiteY5" fmla="*/ 561975 h 1152525"/>
                  <a:gd name="connsiteX6" fmla="*/ 0 w 3095625"/>
                  <a:gd name="connsiteY6" fmla="*/ 0 h 1152525"/>
                  <a:gd name="connsiteX0" fmla="*/ 0 w 3095625"/>
                  <a:gd name="connsiteY0" fmla="*/ 0 h 1152525"/>
                  <a:gd name="connsiteX1" fmla="*/ 2519363 w 3095625"/>
                  <a:gd name="connsiteY1" fmla="*/ 0 h 1152525"/>
                  <a:gd name="connsiteX2" fmla="*/ 3095625 w 3095625"/>
                  <a:gd name="connsiteY2" fmla="*/ 576263 h 1152525"/>
                  <a:gd name="connsiteX3" fmla="*/ 2519363 w 3095625"/>
                  <a:gd name="connsiteY3" fmla="*/ 1152525 h 1152525"/>
                  <a:gd name="connsiteX4" fmla="*/ 3175 w 3095625"/>
                  <a:gd name="connsiteY4" fmla="*/ 561975 h 1152525"/>
                  <a:gd name="connsiteX5" fmla="*/ 0 w 3095625"/>
                  <a:gd name="connsiteY5" fmla="*/ 0 h 1152525"/>
                  <a:gd name="connsiteX0" fmla="*/ 0 w 3095625"/>
                  <a:gd name="connsiteY0" fmla="*/ 0 h 576263"/>
                  <a:gd name="connsiteX1" fmla="*/ 2519363 w 3095625"/>
                  <a:gd name="connsiteY1" fmla="*/ 0 h 576263"/>
                  <a:gd name="connsiteX2" fmla="*/ 3095625 w 3095625"/>
                  <a:gd name="connsiteY2" fmla="*/ 576263 h 576263"/>
                  <a:gd name="connsiteX3" fmla="*/ 3175 w 3095625"/>
                  <a:gd name="connsiteY3" fmla="*/ 561975 h 576263"/>
                  <a:gd name="connsiteX4" fmla="*/ 0 w 3095625"/>
                  <a:gd name="connsiteY4" fmla="*/ 0 h 576263"/>
                  <a:gd name="connsiteX0" fmla="*/ 0 w 3095625"/>
                  <a:gd name="connsiteY0" fmla="*/ 0 h 576263"/>
                  <a:gd name="connsiteX1" fmla="*/ 2519363 w 3095625"/>
                  <a:gd name="connsiteY1" fmla="*/ 0 h 576263"/>
                  <a:gd name="connsiteX2" fmla="*/ 3095625 w 3095625"/>
                  <a:gd name="connsiteY2" fmla="*/ 576263 h 576263"/>
                  <a:gd name="connsiteX3" fmla="*/ 3175 w 3095625"/>
                  <a:gd name="connsiteY3" fmla="*/ 573881 h 576263"/>
                  <a:gd name="connsiteX4" fmla="*/ 0 w 3095625"/>
                  <a:gd name="connsiteY4" fmla="*/ 0 h 576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625" h="576263">
                    <a:moveTo>
                      <a:pt x="0" y="0"/>
                    </a:moveTo>
                    <a:lnTo>
                      <a:pt x="2519363" y="0"/>
                    </a:lnTo>
                    <a:lnTo>
                      <a:pt x="3095625" y="576263"/>
                    </a:lnTo>
                    <a:lnTo>
                      <a:pt x="3175" y="573881"/>
                    </a:lnTo>
                    <a:cubicBezTo>
                      <a:pt x="2117" y="386556"/>
                      <a:pt x="1058" y="187325"/>
                      <a:pt x="0" y="0"/>
                    </a:cubicBezTo>
                    <a:close/>
                  </a:path>
                </a:pathLst>
              </a:cu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rgbClr val="002776"/>
                  </a:solidFill>
                </a:endParaRPr>
              </a:p>
            </p:txBody>
          </p:sp>
        </p:grpSp>
        <p:sp>
          <p:nvSpPr>
            <p:cNvPr id="82" name="Freeform 81"/>
            <p:cNvSpPr/>
            <p:nvPr/>
          </p:nvSpPr>
          <p:spPr>
            <a:xfrm>
              <a:off x="3216680" y="2438602"/>
              <a:ext cx="1629979" cy="1636297"/>
            </a:xfrm>
            <a:custGeom>
              <a:avLst/>
              <a:gdLst>
                <a:gd name="connsiteX0" fmla="*/ 1866900 w 1866900"/>
                <a:gd name="connsiteY0" fmla="*/ 0 h 3749040"/>
                <a:gd name="connsiteX1" fmla="*/ 0 w 1866900"/>
                <a:gd name="connsiteY1" fmla="*/ 1874520 h 3749040"/>
                <a:gd name="connsiteX2" fmla="*/ 1866900 w 1866900"/>
                <a:gd name="connsiteY2" fmla="*/ 3749040 h 3749040"/>
                <a:gd name="connsiteX3" fmla="*/ 1866900 w 1866900"/>
                <a:gd name="connsiteY3" fmla="*/ 0 h 3749040"/>
                <a:gd name="connsiteX0" fmla="*/ 1866900 w 1882140"/>
                <a:gd name="connsiteY0" fmla="*/ 0 h 1973580"/>
                <a:gd name="connsiteX1" fmla="*/ 0 w 1882140"/>
                <a:gd name="connsiteY1" fmla="*/ 1874520 h 1973580"/>
                <a:gd name="connsiteX2" fmla="*/ 1882140 w 1882140"/>
                <a:gd name="connsiteY2" fmla="*/ 1973580 h 1973580"/>
                <a:gd name="connsiteX3" fmla="*/ 1866900 w 1882140"/>
                <a:gd name="connsiteY3" fmla="*/ 0 h 1973580"/>
                <a:gd name="connsiteX0" fmla="*/ 1950720 w 1965960"/>
                <a:gd name="connsiteY0" fmla="*/ 0 h 1973580"/>
                <a:gd name="connsiteX1" fmla="*/ 0 w 1965960"/>
                <a:gd name="connsiteY1" fmla="*/ 1965960 h 1973580"/>
                <a:gd name="connsiteX2" fmla="*/ 1965960 w 1965960"/>
                <a:gd name="connsiteY2" fmla="*/ 1973580 h 1973580"/>
                <a:gd name="connsiteX3" fmla="*/ 1950720 w 1965960"/>
                <a:gd name="connsiteY3" fmla="*/ 0 h 1973580"/>
              </a:gdLst>
              <a:ahLst/>
              <a:cxnLst>
                <a:cxn ang="0">
                  <a:pos x="connsiteX0" y="connsiteY0"/>
                </a:cxn>
                <a:cxn ang="0">
                  <a:pos x="connsiteX1" y="connsiteY1"/>
                </a:cxn>
                <a:cxn ang="0">
                  <a:pos x="connsiteX2" y="connsiteY2"/>
                </a:cxn>
                <a:cxn ang="0">
                  <a:pos x="connsiteX3" y="connsiteY3"/>
                </a:cxn>
              </a:cxnLst>
              <a:rect l="l" t="t" r="r" b="b"/>
              <a:pathLst>
                <a:path w="1965960" h="1973580">
                  <a:moveTo>
                    <a:pt x="1950720" y="0"/>
                  </a:moveTo>
                  <a:lnTo>
                    <a:pt x="0" y="1965960"/>
                  </a:lnTo>
                  <a:lnTo>
                    <a:pt x="1965960" y="1973580"/>
                  </a:lnTo>
                  <a:lnTo>
                    <a:pt x="195072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rgbClr val="002776"/>
                </a:solidFill>
              </a:endParaRPr>
            </a:p>
          </p:txBody>
        </p:sp>
        <p:sp>
          <p:nvSpPr>
            <p:cNvPr id="83" name="Freeform 82"/>
            <p:cNvSpPr/>
            <p:nvPr/>
          </p:nvSpPr>
          <p:spPr>
            <a:xfrm flipH="1">
              <a:off x="1726658" y="4000847"/>
              <a:ext cx="1547848" cy="1566802"/>
            </a:xfrm>
            <a:custGeom>
              <a:avLst/>
              <a:gdLst>
                <a:gd name="connsiteX0" fmla="*/ 1866900 w 1866900"/>
                <a:gd name="connsiteY0" fmla="*/ 0 h 3749040"/>
                <a:gd name="connsiteX1" fmla="*/ 0 w 1866900"/>
                <a:gd name="connsiteY1" fmla="*/ 1874520 h 3749040"/>
                <a:gd name="connsiteX2" fmla="*/ 1866900 w 1866900"/>
                <a:gd name="connsiteY2" fmla="*/ 3749040 h 3749040"/>
                <a:gd name="connsiteX3" fmla="*/ 1866900 w 1866900"/>
                <a:gd name="connsiteY3" fmla="*/ 0 h 3749040"/>
                <a:gd name="connsiteX0" fmla="*/ 1851660 w 1866900"/>
                <a:gd name="connsiteY0" fmla="*/ 0 h 2087880"/>
                <a:gd name="connsiteX1" fmla="*/ 0 w 1866900"/>
                <a:gd name="connsiteY1" fmla="*/ 213360 h 2087880"/>
                <a:gd name="connsiteX2" fmla="*/ 1866900 w 1866900"/>
                <a:gd name="connsiteY2" fmla="*/ 2087880 h 2087880"/>
                <a:gd name="connsiteX3" fmla="*/ 1851660 w 1866900"/>
                <a:gd name="connsiteY3" fmla="*/ 0 h 2087880"/>
                <a:gd name="connsiteX0" fmla="*/ 1844040 w 1866900"/>
                <a:gd name="connsiteY0" fmla="*/ 0 h 1889760"/>
                <a:gd name="connsiteX1" fmla="*/ 0 w 1866900"/>
                <a:gd name="connsiteY1" fmla="*/ 15240 h 1889760"/>
                <a:gd name="connsiteX2" fmla="*/ 1866900 w 1866900"/>
                <a:gd name="connsiteY2" fmla="*/ 1889760 h 1889760"/>
                <a:gd name="connsiteX3" fmla="*/ 1844040 w 1866900"/>
                <a:gd name="connsiteY3" fmla="*/ 0 h 1889760"/>
              </a:gdLst>
              <a:ahLst/>
              <a:cxnLst>
                <a:cxn ang="0">
                  <a:pos x="connsiteX0" y="connsiteY0"/>
                </a:cxn>
                <a:cxn ang="0">
                  <a:pos x="connsiteX1" y="connsiteY1"/>
                </a:cxn>
                <a:cxn ang="0">
                  <a:pos x="connsiteX2" y="connsiteY2"/>
                </a:cxn>
                <a:cxn ang="0">
                  <a:pos x="connsiteX3" y="connsiteY3"/>
                </a:cxn>
              </a:cxnLst>
              <a:rect l="l" t="t" r="r" b="b"/>
              <a:pathLst>
                <a:path w="1866900" h="1889760">
                  <a:moveTo>
                    <a:pt x="1844040" y="0"/>
                  </a:moveTo>
                  <a:lnTo>
                    <a:pt x="0" y="15240"/>
                  </a:lnTo>
                  <a:lnTo>
                    <a:pt x="1866900" y="1889760"/>
                  </a:lnTo>
                  <a:lnTo>
                    <a:pt x="184404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rgbClr val="002776"/>
                </a:solidFill>
              </a:endParaRPr>
            </a:p>
          </p:txBody>
        </p:sp>
        <p:sp>
          <p:nvSpPr>
            <p:cNvPr id="84" name="Freeform 83"/>
            <p:cNvSpPr/>
            <p:nvPr/>
          </p:nvSpPr>
          <p:spPr>
            <a:xfrm rot="5400000">
              <a:off x="3140380" y="3909111"/>
              <a:ext cx="1712110" cy="1680521"/>
            </a:xfrm>
            <a:custGeom>
              <a:avLst/>
              <a:gdLst>
                <a:gd name="connsiteX0" fmla="*/ 1866900 w 1866900"/>
                <a:gd name="connsiteY0" fmla="*/ 0 h 3749040"/>
                <a:gd name="connsiteX1" fmla="*/ 0 w 1866900"/>
                <a:gd name="connsiteY1" fmla="*/ 1874520 h 3749040"/>
                <a:gd name="connsiteX2" fmla="*/ 1866900 w 1866900"/>
                <a:gd name="connsiteY2" fmla="*/ 3749040 h 3749040"/>
                <a:gd name="connsiteX3" fmla="*/ 1866900 w 1866900"/>
                <a:gd name="connsiteY3" fmla="*/ 0 h 3749040"/>
                <a:gd name="connsiteX0" fmla="*/ 1866900 w 1920240"/>
                <a:gd name="connsiteY0" fmla="*/ 0 h 1874520"/>
                <a:gd name="connsiteX1" fmla="*/ 0 w 1920240"/>
                <a:gd name="connsiteY1" fmla="*/ 1874520 h 1874520"/>
                <a:gd name="connsiteX2" fmla="*/ 1920240 w 1920240"/>
                <a:gd name="connsiteY2" fmla="*/ 1844040 h 1874520"/>
                <a:gd name="connsiteX3" fmla="*/ 1866900 w 1920240"/>
                <a:gd name="connsiteY3" fmla="*/ 0 h 1874520"/>
                <a:gd name="connsiteX0" fmla="*/ 1866900 w 1912620"/>
                <a:gd name="connsiteY0" fmla="*/ 0 h 2026920"/>
                <a:gd name="connsiteX1" fmla="*/ 0 w 1912620"/>
                <a:gd name="connsiteY1" fmla="*/ 1874520 h 2026920"/>
                <a:gd name="connsiteX2" fmla="*/ 1912620 w 1912620"/>
                <a:gd name="connsiteY2" fmla="*/ 2026920 h 2026920"/>
                <a:gd name="connsiteX3" fmla="*/ 1866900 w 1912620"/>
                <a:gd name="connsiteY3" fmla="*/ 0 h 2026920"/>
                <a:gd name="connsiteX0" fmla="*/ 2019300 w 2065020"/>
                <a:gd name="connsiteY0" fmla="*/ 0 h 2026920"/>
                <a:gd name="connsiteX1" fmla="*/ 0 w 2065020"/>
                <a:gd name="connsiteY1" fmla="*/ 2011680 h 2026920"/>
                <a:gd name="connsiteX2" fmla="*/ 2065020 w 2065020"/>
                <a:gd name="connsiteY2" fmla="*/ 2026920 h 2026920"/>
                <a:gd name="connsiteX3" fmla="*/ 2019300 w 2065020"/>
                <a:gd name="connsiteY3" fmla="*/ 0 h 2026920"/>
              </a:gdLst>
              <a:ahLst/>
              <a:cxnLst>
                <a:cxn ang="0">
                  <a:pos x="connsiteX0" y="connsiteY0"/>
                </a:cxn>
                <a:cxn ang="0">
                  <a:pos x="connsiteX1" y="connsiteY1"/>
                </a:cxn>
                <a:cxn ang="0">
                  <a:pos x="connsiteX2" y="connsiteY2"/>
                </a:cxn>
                <a:cxn ang="0">
                  <a:pos x="connsiteX3" y="connsiteY3"/>
                </a:cxn>
              </a:cxnLst>
              <a:rect l="l" t="t" r="r" b="b"/>
              <a:pathLst>
                <a:path w="2065020" h="2026920">
                  <a:moveTo>
                    <a:pt x="2019300" y="0"/>
                  </a:moveTo>
                  <a:lnTo>
                    <a:pt x="0" y="2011680"/>
                  </a:lnTo>
                  <a:lnTo>
                    <a:pt x="2065020" y="2026920"/>
                  </a:lnTo>
                  <a:lnTo>
                    <a:pt x="201930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rgbClr val="002776"/>
                </a:solidFill>
              </a:endParaRPr>
            </a:p>
          </p:txBody>
        </p:sp>
        <p:sp>
          <p:nvSpPr>
            <p:cNvPr id="85" name="Rectangle 84"/>
            <p:cNvSpPr/>
            <p:nvPr/>
          </p:nvSpPr>
          <p:spPr>
            <a:xfrm>
              <a:off x="3306914" y="2032185"/>
              <a:ext cx="504075" cy="1548970"/>
            </a:xfrm>
            <a:prstGeom prst="rect">
              <a:avLst/>
            </a:prstGeom>
          </p:spPr>
          <p:txBody>
            <a:bodyPr vert="vert270" wrap="square" lIns="0" tIns="0" rIns="0" bIns="0">
              <a:noAutofit/>
            </a:bodyPr>
            <a:lstStyle/>
            <a:p>
              <a:pPr>
                <a:spcAft>
                  <a:spcPts val="600"/>
                </a:spcAft>
              </a:pPr>
              <a:r>
                <a:rPr lang="en-US" sz="1300" b="1" dirty="0" smtClean="0">
                  <a:solidFill>
                    <a:srgbClr val="FFFFFF"/>
                  </a:solidFill>
                </a:rPr>
                <a:t>ÍNDICE ADMINISTRATIVO</a:t>
              </a:r>
              <a:endParaRPr lang="en-US" sz="1300" dirty="0">
                <a:solidFill>
                  <a:srgbClr val="FFFFFF"/>
                </a:solidFill>
              </a:endParaRPr>
            </a:p>
          </p:txBody>
        </p:sp>
        <p:sp>
          <p:nvSpPr>
            <p:cNvPr id="86" name="Rectangle 85"/>
            <p:cNvSpPr/>
            <p:nvPr/>
          </p:nvSpPr>
          <p:spPr>
            <a:xfrm>
              <a:off x="3810990" y="4120044"/>
              <a:ext cx="1783013" cy="400110"/>
            </a:xfrm>
            <a:prstGeom prst="rect">
              <a:avLst/>
            </a:prstGeom>
          </p:spPr>
          <p:txBody>
            <a:bodyPr wrap="square" lIns="0" tIns="0" rIns="0" bIns="0">
              <a:spAutoFit/>
            </a:bodyPr>
            <a:lstStyle/>
            <a:p>
              <a:pPr>
                <a:spcAft>
                  <a:spcPts val="600"/>
                </a:spcAft>
              </a:pPr>
              <a:r>
                <a:rPr lang="en-US" sz="1300" b="1" dirty="0" smtClean="0">
                  <a:solidFill>
                    <a:srgbClr val="FFFFFF"/>
                  </a:solidFill>
                </a:rPr>
                <a:t>ÍNDICE SOCIODEMOGRÁFICO</a:t>
              </a:r>
              <a:endParaRPr lang="en-US" sz="1300" dirty="0">
                <a:solidFill>
                  <a:srgbClr val="FFFFFF"/>
                </a:solidFill>
              </a:endParaRPr>
            </a:p>
          </p:txBody>
        </p:sp>
        <p:sp>
          <p:nvSpPr>
            <p:cNvPr id="87" name="Rectangle 86"/>
            <p:cNvSpPr/>
            <p:nvPr/>
          </p:nvSpPr>
          <p:spPr>
            <a:xfrm rot="5400000">
              <a:off x="2363709" y="4952311"/>
              <a:ext cx="1134210" cy="430887"/>
            </a:xfrm>
            <a:prstGeom prst="rect">
              <a:avLst/>
            </a:prstGeom>
            <a:ln>
              <a:noFill/>
            </a:ln>
          </p:spPr>
          <p:txBody>
            <a:bodyPr wrap="square" lIns="0" tIns="0" rIns="0" bIns="0" anchor="ctr">
              <a:spAutoFit/>
            </a:bodyPr>
            <a:lstStyle/>
            <a:p>
              <a:pPr>
                <a:spcAft>
                  <a:spcPts val="600"/>
                </a:spcAft>
              </a:pPr>
              <a:r>
                <a:rPr lang="en-US" sz="1400" b="1" smtClean="0">
                  <a:solidFill>
                    <a:srgbClr val="FFFFFF"/>
                  </a:solidFill>
                </a:rPr>
                <a:t>ÍNDICE </a:t>
              </a:r>
              <a:r>
                <a:rPr lang="en-US" sz="1400" b="1" dirty="0" smtClean="0">
                  <a:solidFill>
                    <a:srgbClr val="FFFFFF"/>
                  </a:solidFill>
                </a:rPr>
                <a:t>ECONÓMICO</a:t>
              </a:r>
              <a:endParaRPr lang="en-US" sz="1400" dirty="0">
                <a:solidFill>
                  <a:srgbClr val="FFFFFF"/>
                </a:solidFill>
              </a:endParaRPr>
            </a:p>
          </p:txBody>
        </p:sp>
        <p:sp>
          <p:nvSpPr>
            <p:cNvPr id="88" name="Rectangle 87"/>
            <p:cNvSpPr/>
            <p:nvPr/>
          </p:nvSpPr>
          <p:spPr>
            <a:xfrm>
              <a:off x="1138584" y="3511527"/>
              <a:ext cx="1639603" cy="489036"/>
            </a:xfrm>
            <a:prstGeom prst="rect">
              <a:avLst/>
            </a:prstGeom>
          </p:spPr>
          <p:txBody>
            <a:bodyPr wrap="square" lIns="0" tIns="0" rIns="0" bIns="0">
              <a:noAutofit/>
            </a:bodyPr>
            <a:lstStyle/>
            <a:p>
              <a:pPr algn="r">
                <a:spcAft>
                  <a:spcPts val="600"/>
                </a:spcAft>
              </a:pPr>
              <a:r>
                <a:rPr lang="en-US" sz="1300" b="1" dirty="0" smtClean="0">
                  <a:solidFill>
                    <a:srgbClr val="FFFFFF"/>
                  </a:solidFill>
                </a:rPr>
                <a:t>ÍNDICE DE INFRAESTRUCTURAS</a:t>
              </a:r>
              <a:endParaRPr lang="en-US" sz="1300" dirty="0">
                <a:solidFill>
                  <a:srgbClr val="FFFFFF"/>
                </a:solidFill>
              </a:endParaRPr>
            </a:p>
          </p:txBody>
        </p:sp>
        <p:sp>
          <p:nvSpPr>
            <p:cNvPr id="89" name="Rectangle 88"/>
            <p:cNvSpPr/>
            <p:nvPr/>
          </p:nvSpPr>
          <p:spPr>
            <a:xfrm>
              <a:off x="3856676" y="1688251"/>
              <a:ext cx="123359" cy="1782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90" name="Rectangle 89"/>
            <p:cNvSpPr/>
            <p:nvPr/>
          </p:nvSpPr>
          <p:spPr>
            <a:xfrm rot="16200000">
              <a:off x="1691290" y="2392006"/>
              <a:ext cx="123359" cy="1782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91" name="Rectangle 90"/>
            <p:cNvSpPr/>
            <p:nvPr/>
          </p:nvSpPr>
          <p:spPr>
            <a:xfrm rot="16200000">
              <a:off x="4621994" y="3841503"/>
              <a:ext cx="123359" cy="1782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92" name="Rectangle 91"/>
            <p:cNvSpPr/>
            <p:nvPr/>
          </p:nvSpPr>
          <p:spPr>
            <a:xfrm>
              <a:off x="2441838" y="4653844"/>
              <a:ext cx="123359" cy="1782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93" name="Group 92"/>
            <p:cNvGrpSpPr/>
            <p:nvPr/>
          </p:nvGrpSpPr>
          <p:grpSpPr>
            <a:xfrm>
              <a:off x="2409762" y="3941571"/>
              <a:ext cx="522918" cy="522918"/>
              <a:chOff x="7905297" y="2357253"/>
              <a:chExt cx="630705" cy="630705"/>
            </a:xfrm>
          </p:grpSpPr>
          <p:sp>
            <p:nvSpPr>
              <p:cNvPr id="94" name="Oval 93"/>
              <p:cNvSpPr/>
              <p:nvPr/>
            </p:nvSpPr>
            <p:spPr>
              <a:xfrm>
                <a:off x="7905297" y="2357253"/>
                <a:ext cx="630705" cy="630705"/>
              </a:xfrm>
              <a:prstGeom prst="ellipse">
                <a:avLst/>
              </a:prstGeom>
              <a:solidFill>
                <a:srgbClr val="5757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endParaRPr lang="en-US" sz="1400" dirty="0" err="1" smtClean="0">
                  <a:solidFill>
                    <a:srgbClr val="002776"/>
                  </a:solidFill>
                </a:endParaRPr>
              </a:p>
            </p:txBody>
          </p:sp>
          <p:sp>
            <p:nvSpPr>
              <p:cNvPr id="95" name="Freeform 221"/>
              <p:cNvSpPr>
                <a:spLocks noChangeAspect="1" noEditPoints="1"/>
              </p:cNvSpPr>
              <p:nvPr/>
            </p:nvSpPr>
            <p:spPr bwMode="auto">
              <a:xfrm>
                <a:off x="8073844" y="2425220"/>
                <a:ext cx="293609" cy="494348"/>
              </a:xfrm>
              <a:custGeom>
                <a:avLst/>
                <a:gdLst>
                  <a:gd name="T0" fmla="*/ 474 w 822"/>
                  <a:gd name="T1" fmla="*/ 286 h 1384"/>
                  <a:gd name="T2" fmla="*/ 452 w 822"/>
                  <a:gd name="T3" fmla="*/ 192 h 1384"/>
                  <a:gd name="T4" fmla="*/ 352 w 822"/>
                  <a:gd name="T5" fmla="*/ 212 h 1384"/>
                  <a:gd name="T6" fmla="*/ 360 w 822"/>
                  <a:gd name="T7" fmla="*/ 304 h 1384"/>
                  <a:gd name="T8" fmla="*/ 334 w 822"/>
                  <a:gd name="T9" fmla="*/ 534 h 1384"/>
                  <a:gd name="T10" fmla="*/ 172 w 822"/>
                  <a:gd name="T11" fmla="*/ 1070 h 1384"/>
                  <a:gd name="T12" fmla="*/ 496 w 822"/>
                  <a:gd name="T13" fmla="*/ 1170 h 1384"/>
                  <a:gd name="T14" fmla="*/ 650 w 822"/>
                  <a:gd name="T15" fmla="*/ 1070 h 1384"/>
                  <a:gd name="T16" fmla="*/ 488 w 822"/>
                  <a:gd name="T17" fmla="*/ 534 h 1384"/>
                  <a:gd name="T18" fmla="*/ 424 w 822"/>
                  <a:gd name="T19" fmla="*/ 556 h 1384"/>
                  <a:gd name="T20" fmla="*/ 444 w 822"/>
                  <a:gd name="T21" fmla="*/ 668 h 1384"/>
                  <a:gd name="T22" fmla="*/ 310 w 822"/>
                  <a:gd name="T23" fmla="*/ 904 h 1384"/>
                  <a:gd name="T24" fmla="*/ 126 w 822"/>
                  <a:gd name="T25" fmla="*/ 1304 h 1384"/>
                  <a:gd name="T26" fmla="*/ 372 w 822"/>
                  <a:gd name="T27" fmla="*/ 1030 h 1384"/>
                  <a:gd name="T28" fmla="*/ 524 w 822"/>
                  <a:gd name="T29" fmla="*/ 936 h 1384"/>
                  <a:gd name="T30" fmla="*/ 696 w 822"/>
                  <a:gd name="T31" fmla="*/ 1304 h 1384"/>
                  <a:gd name="T32" fmla="*/ 556 w 822"/>
                  <a:gd name="T33" fmla="*/ 220 h 1384"/>
                  <a:gd name="T34" fmla="*/ 524 w 822"/>
                  <a:gd name="T35" fmla="*/ 160 h 1384"/>
                  <a:gd name="T36" fmla="*/ 578 w 822"/>
                  <a:gd name="T37" fmla="*/ 160 h 1384"/>
                  <a:gd name="T38" fmla="*/ 610 w 822"/>
                  <a:gd name="T39" fmla="*/ 270 h 1384"/>
                  <a:gd name="T40" fmla="*/ 540 w 822"/>
                  <a:gd name="T41" fmla="*/ 346 h 1384"/>
                  <a:gd name="T42" fmla="*/ 536 w 822"/>
                  <a:gd name="T43" fmla="*/ 300 h 1384"/>
                  <a:gd name="T44" fmla="*/ 606 w 822"/>
                  <a:gd name="T45" fmla="*/ 82 h 1384"/>
                  <a:gd name="T46" fmla="*/ 688 w 822"/>
                  <a:gd name="T47" fmla="*/ 134 h 1384"/>
                  <a:gd name="T48" fmla="*/ 704 w 822"/>
                  <a:gd name="T49" fmla="*/ 324 h 1384"/>
                  <a:gd name="T50" fmla="*/ 624 w 822"/>
                  <a:gd name="T51" fmla="*/ 420 h 1384"/>
                  <a:gd name="T52" fmla="*/ 604 w 822"/>
                  <a:gd name="T53" fmla="*/ 378 h 1384"/>
                  <a:gd name="T54" fmla="*/ 666 w 822"/>
                  <a:gd name="T55" fmla="*/ 236 h 1384"/>
                  <a:gd name="T56" fmla="*/ 606 w 822"/>
                  <a:gd name="T57" fmla="*/ 114 h 1384"/>
                  <a:gd name="T58" fmla="*/ 674 w 822"/>
                  <a:gd name="T59" fmla="*/ 26 h 1384"/>
                  <a:gd name="T60" fmla="*/ 720 w 822"/>
                  <a:gd name="T61" fmla="*/ 8 h 1384"/>
                  <a:gd name="T62" fmla="*/ 822 w 822"/>
                  <a:gd name="T63" fmla="*/ 230 h 1384"/>
                  <a:gd name="T64" fmla="*/ 782 w 822"/>
                  <a:gd name="T65" fmla="*/ 404 h 1384"/>
                  <a:gd name="T66" fmla="*/ 700 w 822"/>
                  <a:gd name="T67" fmla="*/ 492 h 1384"/>
                  <a:gd name="T68" fmla="*/ 678 w 822"/>
                  <a:gd name="T69" fmla="*/ 452 h 1384"/>
                  <a:gd name="T70" fmla="*/ 758 w 822"/>
                  <a:gd name="T71" fmla="*/ 322 h 1384"/>
                  <a:gd name="T72" fmla="*/ 712 w 822"/>
                  <a:gd name="T73" fmla="*/ 78 h 1384"/>
                  <a:gd name="T74" fmla="*/ 28 w 822"/>
                  <a:gd name="T75" fmla="*/ 378 h 1384"/>
                  <a:gd name="T76" fmla="*/ 8 w 822"/>
                  <a:gd name="T77" fmla="*/ 180 h 1384"/>
                  <a:gd name="T78" fmla="*/ 96 w 822"/>
                  <a:gd name="T79" fmla="*/ 14 h 1384"/>
                  <a:gd name="T80" fmla="*/ 148 w 822"/>
                  <a:gd name="T81" fmla="*/ 18 h 1384"/>
                  <a:gd name="T82" fmla="*/ 98 w 822"/>
                  <a:gd name="T83" fmla="*/ 94 h 1384"/>
                  <a:gd name="T84" fmla="*/ 56 w 822"/>
                  <a:gd name="T85" fmla="*/ 294 h 1384"/>
                  <a:gd name="T86" fmla="*/ 146 w 822"/>
                  <a:gd name="T87" fmla="*/ 458 h 1384"/>
                  <a:gd name="T88" fmla="*/ 102 w 822"/>
                  <a:gd name="T89" fmla="*/ 486 h 1384"/>
                  <a:gd name="T90" fmla="*/ 132 w 822"/>
                  <a:gd name="T91" fmla="*/ 140 h 1384"/>
                  <a:gd name="T92" fmla="*/ 218 w 822"/>
                  <a:gd name="T93" fmla="*/ 82 h 1384"/>
                  <a:gd name="T94" fmla="*/ 210 w 822"/>
                  <a:gd name="T95" fmla="*/ 122 h 1384"/>
                  <a:gd name="T96" fmla="*/ 164 w 822"/>
                  <a:gd name="T97" fmla="*/ 298 h 1384"/>
                  <a:gd name="T98" fmla="*/ 226 w 822"/>
                  <a:gd name="T99" fmla="*/ 394 h 1384"/>
                  <a:gd name="T100" fmla="*/ 178 w 822"/>
                  <a:gd name="T101" fmla="*/ 414 h 1384"/>
                  <a:gd name="T102" fmla="*/ 106 w 822"/>
                  <a:gd name="T103" fmla="*/ 230 h 1384"/>
                  <a:gd name="T104" fmla="*/ 244 w 822"/>
                  <a:gd name="T105" fmla="*/ 160 h 1384"/>
                  <a:gd name="T106" fmla="*/ 300 w 822"/>
                  <a:gd name="T107" fmla="*/ 166 h 1384"/>
                  <a:gd name="T108" fmla="*/ 262 w 822"/>
                  <a:gd name="T109" fmla="*/ 232 h 1384"/>
                  <a:gd name="T110" fmla="*/ 290 w 822"/>
                  <a:gd name="T111" fmla="*/ 304 h 1384"/>
                  <a:gd name="T112" fmla="*/ 280 w 822"/>
                  <a:gd name="T113" fmla="*/ 346 h 1384"/>
                  <a:gd name="T114" fmla="*/ 214 w 822"/>
                  <a:gd name="T115" fmla="*/ 282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2" h="1384">
                    <a:moveTo>
                      <a:pt x="478" y="402"/>
                    </a:moveTo>
                    <a:lnTo>
                      <a:pt x="432" y="402"/>
                    </a:lnTo>
                    <a:lnTo>
                      <a:pt x="432" y="322"/>
                    </a:lnTo>
                    <a:lnTo>
                      <a:pt x="432" y="322"/>
                    </a:lnTo>
                    <a:lnTo>
                      <a:pt x="444" y="318"/>
                    </a:lnTo>
                    <a:lnTo>
                      <a:pt x="454" y="312"/>
                    </a:lnTo>
                    <a:lnTo>
                      <a:pt x="462" y="304"/>
                    </a:lnTo>
                    <a:lnTo>
                      <a:pt x="470" y="296"/>
                    </a:lnTo>
                    <a:lnTo>
                      <a:pt x="474" y="286"/>
                    </a:lnTo>
                    <a:lnTo>
                      <a:pt x="480" y="276"/>
                    </a:lnTo>
                    <a:lnTo>
                      <a:pt x="482" y="264"/>
                    </a:lnTo>
                    <a:lnTo>
                      <a:pt x="484" y="252"/>
                    </a:lnTo>
                    <a:lnTo>
                      <a:pt x="484" y="252"/>
                    </a:lnTo>
                    <a:lnTo>
                      <a:pt x="482" y="238"/>
                    </a:lnTo>
                    <a:lnTo>
                      <a:pt x="478" y="224"/>
                    </a:lnTo>
                    <a:lnTo>
                      <a:pt x="470" y="212"/>
                    </a:lnTo>
                    <a:lnTo>
                      <a:pt x="462" y="202"/>
                    </a:lnTo>
                    <a:lnTo>
                      <a:pt x="452" y="192"/>
                    </a:lnTo>
                    <a:lnTo>
                      <a:pt x="440" y="186"/>
                    </a:lnTo>
                    <a:lnTo>
                      <a:pt x="426" y="182"/>
                    </a:lnTo>
                    <a:lnTo>
                      <a:pt x="412" y="180"/>
                    </a:lnTo>
                    <a:lnTo>
                      <a:pt x="412" y="180"/>
                    </a:lnTo>
                    <a:lnTo>
                      <a:pt x="396" y="182"/>
                    </a:lnTo>
                    <a:lnTo>
                      <a:pt x="384" y="186"/>
                    </a:lnTo>
                    <a:lnTo>
                      <a:pt x="370" y="192"/>
                    </a:lnTo>
                    <a:lnTo>
                      <a:pt x="360" y="202"/>
                    </a:lnTo>
                    <a:lnTo>
                      <a:pt x="352" y="212"/>
                    </a:lnTo>
                    <a:lnTo>
                      <a:pt x="344" y="224"/>
                    </a:lnTo>
                    <a:lnTo>
                      <a:pt x="340" y="238"/>
                    </a:lnTo>
                    <a:lnTo>
                      <a:pt x="340" y="252"/>
                    </a:lnTo>
                    <a:lnTo>
                      <a:pt x="340" y="252"/>
                    </a:lnTo>
                    <a:lnTo>
                      <a:pt x="340" y="264"/>
                    </a:lnTo>
                    <a:lnTo>
                      <a:pt x="342" y="276"/>
                    </a:lnTo>
                    <a:lnTo>
                      <a:pt x="348" y="286"/>
                    </a:lnTo>
                    <a:lnTo>
                      <a:pt x="354" y="296"/>
                    </a:lnTo>
                    <a:lnTo>
                      <a:pt x="360" y="304"/>
                    </a:lnTo>
                    <a:lnTo>
                      <a:pt x="370" y="312"/>
                    </a:lnTo>
                    <a:lnTo>
                      <a:pt x="378" y="318"/>
                    </a:lnTo>
                    <a:lnTo>
                      <a:pt x="390" y="322"/>
                    </a:lnTo>
                    <a:lnTo>
                      <a:pt x="390" y="402"/>
                    </a:lnTo>
                    <a:lnTo>
                      <a:pt x="344" y="402"/>
                    </a:lnTo>
                    <a:lnTo>
                      <a:pt x="344" y="402"/>
                    </a:lnTo>
                    <a:lnTo>
                      <a:pt x="342" y="446"/>
                    </a:lnTo>
                    <a:lnTo>
                      <a:pt x="340" y="490"/>
                    </a:lnTo>
                    <a:lnTo>
                      <a:pt x="334" y="534"/>
                    </a:lnTo>
                    <a:lnTo>
                      <a:pt x="328" y="580"/>
                    </a:lnTo>
                    <a:lnTo>
                      <a:pt x="320" y="624"/>
                    </a:lnTo>
                    <a:lnTo>
                      <a:pt x="312" y="668"/>
                    </a:lnTo>
                    <a:lnTo>
                      <a:pt x="302" y="710"/>
                    </a:lnTo>
                    <a:lnTo>
                      <a:pt x="290" y="754"/>
                    </a:lnTo>
                    <a:lnTo>
                      <a:pt x="264" y="838"/>
                    </a:lnTo>
                    <a:lnTo>
                      <a:pt x="234" y="920"/>
                    </a:lnTo>
                    <a:lnTo>
                      <a:pt x="204" y="996"/>
                    </a:lnTo>
                    <a:lnTo>
                      <a:pt x="172" y="1070"/>
                    </a:lnTo>
                    <a:lnTo>
                      <a:pt x="140" y="1136"/>
                    </a:lnTo>
                    <a:lnTo>
                      <a:pt x="108" y="1198"/>
                    </a:lnTo>
                    <a:lnTo>
                      <a:pt x="80" y="1250"/>
                    </a:lnTo>
                    <a:lnTo>
                      <a:pt x="54" y="1296"/>
                    </a:lnTo>
                    <a:lnTo>
                      <a:pt x="14" y="1360"/>
                    </a:lnTo>
                    <a:lnTo>
                      <a:pt x="0" y="1384"/>
                    </a:lnTo>
                    <a:lnTo>
                      <a:pt x="212" y="1384"/>
                    </a:lnTo>
                    <a:lnTo>
                      <a:pt x="326" y="1170"/>
                    </a:lnTo>
                    <a:lnTo>
                      <a:pt x="496" y="1170"/>
                    </a:lnTo>
                    <a:lnTo>
                      <a:pt x="610" y="1384"/>
                    </a:lnTo>
                    <a:lnTo>
                      <a:pt x="822" y="1384"/>
                    </a:lnTo>
                    <a:lnTo>
                      <a:pt x="822" y="1384"/>
                    </a:lnTo>
                    <a:lnTo>
                      <a:pt x="808" y="1360"/>
                    </a:lnTo>
                    <a:lnTo>
                      <a:pt x="768" y="1296"/>
                    </a:lnTo>
                    <a:lnTo>
                      <a:pt x="742" y="1250"/>
                    </a:lnTo>
                    <a:lnTo>
                      <a:pt x="714" y="1198"/>
                    </a:lnTo>
                    <a:lnTo>
                      <a:pt x="682" y="1136"/>
                    </a:lnTo>
                    <a:lnTo>
                      <a:pt x="650" y="1070"/>
                    </a:lnTo>
                    <a:lnTo>
                      <a:pt x="618" y="996"/>
                    </a:lnTo>
                    <a:lnTo>
                      <a:pt x="588" y="920"/>
                    </a:lnTo>
                    <a:lnTo>
                      <a:pt x="558" y="838"/>
                    </a:lnTo>
                    <a:lnTo>
                      <a:pt x="532" y="754"/>
                    </a:lnTo>
                    <a:lnTo>
                      <a:pt x="520" y="710"/>
                    </a:lnTo>
                    <a:lnTo>
                      <a:pt x="510" y="668"/>
                    </a:lnTo>
                    <a:lnTo>
                      <a:pt x="502" y="624"/>
                    </a:lnTo>
                    <a:lnTo>
                      <a:pt x="494" y="580"/>
                    </a:lnTo>
                    <a:lnTo>
                      <a:pt x="488" y="534"/>
                    </a:lnTo>
                    <a:lnTo>
                      <a:pt x="482" y="490"/>
                    </a:lnTo>
                    <a:lnTo>
                      <a:pt x="480" y="446"/>
                    </a:lnTo>
                    <a:lnTo>
                      <a:pt x="478" y="402"/>
                    </a:lnTo>
                    <a:lnTo>
                      <a:pt x="478" y="402"/>
                    </a:lnTo>
                    <a:close/>
                    <a:moveTo>
                      <a:pt x="406" y="466"/>
                    </a:moveTo>
                    <a:lnTo>
                      <a:pt x="416" y="466"/>
                    </a:lnTo>
                    <a:lnTo>
                      <a:pt x="416" y="466"/>
                    </a:lnTo>
                    <a:lnTo>
                      <a:pt x="420" y="512"/>
                    </a:lnTo>
                    <a:lnTo>
                      <a:pt x="424" y="556"/>
                    </a:lnTo>
                    <a:lnTo>
                      <a:pt x="396" y="572"/>
                    </a:lnTo>
                    <a:lnTo>
                      <a:pt x="396" y="572"/>
                    </a:lnTo>
                    <a:lnTo>
                      <a:pt x="402" y="520"/>
                    </a:lnTo>
                    <a:lnTo>
                      <a:pt x="406" y="466"/>
                    </a:lnTo>
                    <a:lnTo>
                      <a:pt x="406" y="466"/>
                    </a:lnTo>
                    <a:close/>
                    <a:moveTo>
                      <a:pt x="380" y="656"/>
                    </a:moveTo>
                    <a:lnTo>
                      <a:pt x="436" y="624"/>
                    </a:lnTo>
                    <a:lnTo>
                      <a:pt x="436" y="624"/>
                    </a:lnTo>
                    <a:lnTo>
                      <a:pt x="444" y="668"/>
                    </a:lnTo>
                    <a:lnTo>
                      <a:pt x="454" y="712"/>
                    </a:lnTo>
                    <a:lnTo>
                      <a:pt x="380" y="658"/>
                    </a:lnTo>
                    <a:lnTo>
                      <a:pt x="380" y="658"/>
                    </a:lnTo>
                    <a:lnTo>
                      <a:pt x="380" y="656"/>
                    </a:lnTo>
                    <a:lnTo>
                      <a:pt x="380" y="656"/>
                    </a:lnTo>
                    <a:close/>
                    <a:moveTo>
                      <a:pt x="364" y="728"/>
                    </a:moveTo>
                    <a:lnTo>
                      <a:pt x="478" y="810"/>
                    </a:lnTo>
                    <a:lnTo>
                      <a:pt x="312" y="906"/>
                    </a:lnTo>
                    <a:lnTo>
                      <a:pt x="310" y="904"/>
                    </a:lnTo>
                    <a:lnTo>
                      <a:pt x="310" y="904"/>
                    </a:lnTo>
                    <a:lnTo>
                      <a:pt x="340" y="818"/>
                    </a:lnTo>
                    <a:lnTo>
                      <a:pt x="352" y="772"/>
                    </a:lnTo>
                    <a:lnTo>
                      <a:pt x="364" y="728"/>
                    </a:lnTo>
                    <a:lnTo>
                      <a:pt x="364" y="728"/>
                    </a:lnTo>
                    <a:close/>
                    <a:moveTo>
                      <a:pt x="172" y="1318"/>
                    </a:moveTo>
                    <a:lnTo>
                      <a:pt x="116" y="1318"/>
                    </a:lnTo>
                    <a:lnTo>
                      <a:pt x="116" y="1318"/>
                    </a:lnTo>
                    <a:lnTo>
                      <a:pt x="126" y="1304"/>
                    </a:lnTo>
                    <a:lnTo>
                      <a:pt x="144" y="1284"/>
                    </a:lnTo>
                    <a:lnTo>
                      <a:pt x="188" y="1238"/>
                    </a:lnTo>
                    <a:lnTo>
                      <a:pt x="248" y="1176"/>
                    </a:lnTo>
                    <a:lnTo>
                      <a:pt x="172" y="1318"/>
                    </a:lnTo>
                    <a:close/>
                    <a:moveTo>
                      <a:pt x="222" y="1118"/>
                    </a:moveTo>
                    <a:lnTo>
                      <a:pt x="222" y="1118"/>
                    </a:lnTo>
                    <a:lnTo>
                      <a:pt x="254" y="1044"/>
                    </a:lnTo>
                    <a:lnTo>
                      <a:pt x="286" y="968"/>
                    </a:lnTo>
                    <a:lnTo>
                      <a:pt x="372" y="1030"/>
                    </a:lnTo>
                    <a:lnTo>
                      <a:pt x="222" y="1118"/>
                    </a:lnTo>
                    <a:close/>
                    <a:moveTo>
                      <a:pt x="372" y="1106"/>
                    </a:moveTo>
                    <a:lnTo>
                      <a:pt x="430" y="1072"/>
                    </a:lnTo>
                    <a:lnTo>
                      <a:pt x="480" y="1106"/>
                    </a:lnTo>
                    <a:lnTo>
                      <a:pt x="372" y="1106"/>
                    </a:lnTo>
                    <a:close/>
                    <a:moveTo>
                      <a:pt x="370" y="948"/>
                    </a:moveTo>
                    <a:lnTo>
                      <a:pt x="500" y="872"/>
                    </a:lnTo>
                    <a:lnTo>
                      <a:pt x="500" y="872"/>
                    </a:lnTo>
                    <a:lnTo>
                      <a:pt x="524" y="936"/>
                    </a:lnTo>
                    <a:lnTo>
                      <a:pt x="548" y="996"/>
                    </a:lnTo>
                    <a:lnTo>
                      <a:pt x="572" y="1056"/>
                    </a:lnTo>
                    <a:lnTo>
                      <a:pt x="598" y="1110"/>
                    </a:lnTo>
                    <a:lnTo>
                      <a:pt x="370" y="948"/>
                    </a:lnTo>
                    <a:close/>
                    <a:moveTo>
                      <a:pt x="570" y="1172"/>
                    </a:moveTo>
                    <a:lnTo>
                      <a:pt x="570" y="1172"/>
                    </a:lnTo>
                    <a:lnTo>
                      <a:pt x="632" y="1236"/>
                    </a:lnTo>
                    <a:lnTo>
                      <a:pt x="678" y="1284"/>
                    </a:lnTo>
                    <a:lnTo>
                      <a:pt x="696" y="1304"/>
                    </a:lnTo>
                    <a:lnTo>
                      <a:pt x="706" y="1318"/>
                    </a:lnTo>
                    <a:lnTo>
                      <a:pt x="650" y="1318"/>
                    </a:lnTo>
                    <a:lnTo>
                      <a:pt x="570" y="1172"/>
                    </a:lnTo>
                    <a:close/>
                    <a:moveTo>
                      <a:pt x="560" y="260"/>
                    </a:moveTo>
                    <a:lnTo>
                      <a:pt x="560" y="260"/>
                    </a:lnTo>
                    <a:lnTo>
                      <a:pt x="560" y="250"/>
                    </a:lnTo>
                    <a:lnTo>
                      <a:pt x="560" y="240"/>
                    </a:lnTo>
                    <a:lnTo>
                      <a:pt x="560" y="230"/>
                    </a:lnTo>
                    <a:lnTo>
                      <a:pt x="556" y="220"/>
                    </a:lnTo>
                    <a:lnTo>
                      <a:pt x="552" y="212"/>
                    </a:lnTo>
                    <a:lnTo>
                      <a:pt x="546" y="204"/>
                    </a:lnTo>
                    <a:lnTo>
                      <a:pt x="540" y="196"/>
                    </a:lnTo>
                    <a:lnTo>
                      <a:pt x="532" y="190"/>
                    </a:lnTo>
                    <a:lnTo>
                      <a:pt x="532" y="190"/>
                    </a:lnTo>
                    <a:lnTo>
                      <a:pt x="528" y="184"/>
                    </a:lnTo>
                    <a:lnTo>
                      <a:pt x="524" y="174"/>
                    </a:lnTo>
                    <a:lnTo>
                      <a:pt x="524" y="164"/>
                    </a:lnTo>
                    <a:lnTo>
                      <a:pt x="524" y="160"/>
                    </a:lnTo>
                    <a:lnTo>
                      <a:pt x="528" y="156"/>
                    </a:lnTo>
                    <a:lnTo>
                      <a:pt x="528" y="156"/>
                    </a:lnTo>
                    <a:lnTo>
                      <a:pt x="534" y="150"/>
                    </a:lnTo>
                    <a:lnTo>
                      <a:pt x="542" y="146"/>
                    </a:lnTo>
                    <a:lnTo>
                      <a:pt x="548" y="146"/>
                    </a:lnTo>
                    <a:lnTo>
                      <a:pt x="556" y="148"/>
                    </a:lnTo>
                    <a:lnTo>
                      <a:pt x="568" y="154"/>
                    </a:lnTo>
                    <a:lnTo>
                      <a:pt x="578" y="160"/>
                    </a:lnTo>
                    <a:lnTo>
                      <a:pt x="578" y="160"/>
                    </a:lnTo>
                    <a:lnTo>
                      <a:pt x="588" y="172"/>
                    </a:lnTo>
                    <a:lnTo>
                      <a:pt x="596" y="184"/>
                    </a:lnTo>
                    <a:lnTo>
                      <a:pt x="602" y="196"/>
                    </a:lnTo>
                    <a:lnTo>
                      <a:pt x="608" y="210"/>
                    </a:lnTo>
                    <a:lnTo>
                      <a:pt x="612" y="226"/>
                    </a:lnTo>
                    <a:lnTo>
                      <a:pt x="614" y="240"/>
                    </a:lnTo>
                    <a:lnTo>
                      <a:pt x="612" y="256"/>
                    </a:lnTo>
                    <a:lnTo>
                      <a:pt x="610" y="270"/>
                    </a:lnTo>
                    <a:lnTo>
                      <a:pt x="610" y="270"/>
                    </a:lnTo>
                    <a:lnTo>
                      <a:pt x="606" y="288"/>
                    </a:lnTo>
                    <a:lnTo>
                      <a:pt x="598" y="304"/>
                    </a:lnTo>
                    <a:lnTo>
                      <a:pt x="588" y="320"/>
                    </a:lnTo>
                    <a:lnTo>
                      <a:pt x="578" y="332"/>
                    </a:lnTo>
                    <a:lnTo>
                      <a:pt x="578" y="332"/>
                    </a:lnTo>
                    <a:lnTo>
                      <a:pt x="568" y="340"/>
                    </a:lnTo>
                    <a:lnTo>
                      <a:pt x="554" y="344"/>
                    </a:lnTo>
                    <a:lnTo>
                      <a:pt x="548" y="346"/>
                    </a:lnTo>
                    <a:lnTo>
                      <a:pt x="540" y="346"/>
                    </a:lnTo>
                    <a:lnTo>
                      <a:pt x="534" y="342"/>
                    </a:lnTo>
                    <a:lnTo>
                      <a:pt x="528" y="338"/>
                    </a:lnTo>
                    <a:lnTo>
                      <a:pt x="528" y="338"/>
                    </a:lnTo>
                    <a:lnTo>
                      <a:pt x="524" y="332"/>
                    </a:lnTo>
                    <a:lnTo>
                      <a:pt x="524" y="328"/>
                    </a:lnTo>
                    <a:lnTo>
                      <a:pt x="524" y="322"/>
                    </a:lnTo>
                    <a:lnTo>
                      <a:pt x="524" y="316"/>
                    </a:lnTo>
                    <a:lnTo>
                      <a:pt x="530" y="306"/>
                    </a:lnTo>
                    <a:lnTo>
                      <a:pt x="536" y="300"/>
                    </a:lnTo>
                    <a:lnTo>
                      <a:pt x="536" y="300"/>
                    </a:lnTo>
                    <a:lnTo>
                      <a:pt x="544" y="292"/>
                    </a:lnTo>
                    <a:lnTo>
                      <a:pt x="552" y="282"/>
                    </a:lnTo>
                    <a:lnTo>
                      <a:pt x="556" y="272"/>
                    </a:lnTo>
                    <a:lnTo>
                      <a:pt x="560" y="260"/>
                    </a:lnTo>
                    <a:lnTo>
                      <a:pt x="560" y="260"/>
                    </a:lnTo>
                    <a:close/>
                    <a:moveTo>
                      <a:pt x="604" y="82"/>
                    </a:moveTo>
                    <a:lnTo>
                      <a:pt x="606" y="82"/>
                    </a:lnTo>
                    <a:lnTo>
                      <a:pt x="606" y="82"/>
                    </a:lnTo>
                    <a:lnTo>
                      <a:pt x="614" y="76"/>
                    </a:lnTo>
                    <a:lnTo>
                      <a:pt x="624" y="74"/>
                    </a:lnTo>
                    <a:lnTo>
                      <a:pt x="636" y="74"/>
                    </a:lnTo>
                    <a:lnTo>
                      <a:pt x="644" y="80"/>
                    </a:lnTo>
                    <a:lnTo>
                      <a:pt x="644" y="80"/>
                    </a:lnTo>
                    <a:lnTo>
                      <a:pt x="656" y="90"/>
                    </a:lnTo>
                    <a:lnTo>
                      <a:pt x="656" y="90"/>
                    </a:lnTo>
                    <a:lnTo>
                      <a:pt x="672" y="110"/>
                    </a:lnTo>
                    <a:lnTo>
                      <a:pt x="688" y="134"/>
                    </a:lnTo>
                    <a:lnTo>
                      <a:pt x="700" y="158"/>
                    </a:lnTo>
                    <a:lnTo>
                      <a:pt x="708" y="182"/>
                    </a:lnTo>
                    <a:lnTo>
                      <a:pt x="714" y="208"/>
                    </a:lnTo>
                    <a:lnTo>
                      <a:pt x="718" y="236"/>
                    </a:lnTo>
                    <a:lnTo>
                      <a:pt x="716" y="264"/>
                    </a:lnTo>
                    <a:lnTo>
                      <a:pt x="712" y="292"/>
                    </a:lnTo>
                    <a:lnTo>
                      <a:pt x="712" y="292"/>
                    </a:lnTo>
                    <a:lnTo>
                      <a:pt x="708" y="308"/>
                    </a:lnTo>
                    <a:lnTo>
                      <a:pt x="704" y="324"/>
                    </a:lnTo>
                    <a:lnTo>
                      <a:pt x="698" y="340"/>
                    </a:lnTo>
                    <a:lnTo>
                      <a:pt x="690" y="354"/>
                    </a:lnTo>
                    <a:lnTo>
                      <a:pt x="672" y="382"/>
                    </a:lnTo>
                    <a:lnTo>
                      <a:pt x="652" y="406"/>
                    </a:lnTo>
                    <a:lnTo>
                      <a:pt x="652" y="406"/>
                    </a:lnTo>
                    <a:lnTo>
                      <a:pt x="644" y="414"/>
                    </a:lnTo>
                    <a:lnTo>
                      <a:pt x="644" y="414"/>
                    </a:lnTo>
                    <a:lnTo>
                      <a:pt x="634" y="418"/>
                    </a:lnTo>
                    <a:lnTo>
                      <a:pt x="624" y="420"/>
                    </a:lnTo>
                    <a:lnTo>
                      <a:pt x="614" y="418"/>
                    </a:lnTo>
                    <a:lnTo>
                      <a:pt x="606" y="412"/>
                    </a:lnTo>
                    <a:lnTo>
                      <a:pt x="604" y="410"/>
                    </a:lnTo>
                    <a:lnTo>
                      <a:pt x="604" y="410"/>
                    </a:lnTo>
                    <a:lnTo>
                      <a:pt x="598" y="402"/>
                    </a:lnTo>
                    <a:lnTo>
                      <a:pt x="596" y="394"/>
                    </a:lnTo>
                    <a:lnTo>
                      <a:pt x="598" y="386"/>
                    </a:lnTo>
                    <a:lnTo>
                      <a:pt x="604" y="378"/>
                    </a:lnTo>
                    <a:lnTo>
                      <a:pt x="604" y="378"/>
                    </a:lnTo>
                    <a:lnTo>
                      <a:pt x="614" y="370"/>
                    </a:lnTo>
                    <a:lnTo>
                      <a:pt x="614" y="370"/>
                    </a:lnTo>
                    <a:lnTo>
                      <a:pt x="630" y="352"/>
                    </a:lnTo>
                    <a:lnTo>
                      <a:pt x="644" y="330"/>
                    </a:lnTo>
                    <a:lnTo>
                      <a:pt x="654" y="306"/>
                    </a:lnTo>
                    <a:lnTo>
                      <a:pt x="662" y="282"/>
                    </a:lnTo>
                    <a:lnTo>
                      <a:pt x="662" y="282"/>
                    </a:lnTo>
                    <a:lnTo>
                      <a:pt x="664" y="258"/>
                    </a:lnTo>
                    <a:lnTo>
                      <a:pt x="666" y="236"/>
                    </a:lnTo>
                    <a:lnTo>
                      <a:pt x="662" y="216"/>
                    </a:lnTo>
                    <a:lnTo>
                      <a:pt x="658" y="194"/>
                    </a:lnTo>
                    <a:lnTo>
                      <a:pt x="650" y="174"/>
                    </a:lnTo>
                    <a:lnTo>
                      <a:pt x="640" y="156"/>
                    </a:lnTo>
                    <a:lnTo>
                      <a:pt x="628" y="138"/>
                    </a:lnTo>
                    <a:lnTo>
                      <a:pt x="614" y="122"/>
                    </a:lnTo>
                    <a:lnTo>
                      <a:pt x="614" y="122"/>
                    </a:lnTo>
                    <a:lnTo>
                      <a:pt x="606" y="114"/>
                    </a:lnTo>
                    <a:lnTo>
                      <a:pt x="606" y="114"/>
                    </a:lnTo>
                    <a:lnTo>
                      <a:pt x="598" y="106"/>
                    </a:lnTo>
                    <a:lnTo>
                      <a:pt x="596" y="98"/>
                    </a:lnTo>
                    <a:lnTo>
                      <a:pt x="598" y="90"/>
                    </a:lnTo>
                    <a:lnTo>
                      <a:pt x="604" y="82"/>
                    </a:lnTo>
                    <a:lnTo>
                      <a:pt x="604" y="82"/>
                    </a:lnTo>
                    <a:close/>
                    <a:moveTo>
                      <a:pt x="682" y="42"/>
                    </a:moveTo>
                    <a:lnTo>
                      <a:pt x="682" y="42"/>
                    </a:lnTo>
                    <a:lnTo>
                      <a:pt x="676" y="36"/>
                    </a:lnTo>
                    <a:lnTo>
                      <a:pt x="674" y="26"/>
                    </a:lnTo>
                    <a:lnTo>
                      <a:pt x="676" y="16"/>
                    </a:lnTo>
                    <a:lnTo>
                      <a:pt x="682" y="8"/>
                    </a:lnTo>
                    <a:lnTo>
                      <a:pt x="682" y="8"/>
                    </a:lnTo>
                    <a:lnTo>
                      <a:pt x="682" y="8"/>
                    </a:lnTo>
                    <a:lnTo>
                      <a:pt x="690" y="2"/>
                    </a:lnTo>
                    <a:lnTo>
                      <a:pt x="700" y="0"/>
                    </a:lnTo>
                    <a:lnTo>
                      <a:pt x="710" y="2"/>
                    </a:lnTo>
                    <a:lnTo>
                      <a:pt x="720" y="8"/>
                    </a:lnTo>
                    <a:lnTo>
                      <a:pt x="720" y="8"/>
                    </a:lnTo>
                    <a:lnTo>
                      <a:pt x="730" y="18"/>
                    </a:lnTo>
                    <a:lnTo>
                      <a:pt x="730" y="18"/>
                    </a:lnTo>
                    <a:lnTo>
                      <a:pt x="756" y="48"/>
                    </a:lnTo>
                    <a:lnTo>
                      <a:pt x="776" y="80"/>
                    </a:lnTo>
                    <a:lnTo>
                      <a:pt x="794" y="116"/>
                    </a:lnTo>
                    <a:lnTo>
                      <a:pt x="808" y="152"/>
                    </a:lnTo>
                    <a:lnTo>
                      <a:pt x="818" y="190"/>
                    </a:lnTo>
                    <a:lnTo>
                      <a:pt x="820" y="210"/>
                    </a:lnTo>
                    <a:lnTo>
                      <a:pt x="822" y="230"/>
                    </a:lnTo>
                    <a:lnTo>
                      <a:pt x="822" y="252"/>
                    </a:lnTo>
                    <a:lnTo>
                      <a:pt x="820" y="272"/>
                    </a:lnTo>
                    <a:lnTo>
                      <a:pt x="818" y="292"/>
                    </a:lnTo>
                    <a:lnTo>
                      <a:pt x="816" y="312"/>
                    </a:lnTo>
                    <a:lnTo>
                      <a:pt x="816" y="312"/>
                    </a:lnTo>
                    <a:lnTo>
                      <a:pt x="810" y="336"/>
                    </a:lnTo>
                    <a:lnTo>
                      <a:pt x="802" y="360"/>
                    </a:lnTo>
                    <a:lnTo>
                      <a:pt x="792" y="382"/>
                    </a:lnTo>
                    <a:lnTo>
                      <a:pt x="782" y="404"/>
                    </a:lnTo>
                    <a:lnTo>
                      <a:pt x="770" y="424"/>
                    </a:lnTo>
                    <a:lnTo>
                      <a:pt x="756" y="444"/>
                    </a:lnTo>
                    <a:lnTo>
                      <a:pt x="742" y="462"/>
                    </a:lnTo>
                    <a:lnTo>
                      <a:pt x="726" y="478"/>
                    </a:lnTo>
                    <a:lnTo>
                      <a:pt x="726" y="478"/>
                    </a:lnTo>
                    <a:lnTo>
                      <a:pt x="718" y="486"/>
                    </a:lnTo>
                    <a:lnTo>
                      <a:pt x="718" y="486"/>
                    </a:lnTo>
                    <a:lnTo>
                      <a:pt x="710" y="492"/>
                    </a:lnTo>
                    <a:lnTo>
                      <a:pt x="700" y="492"/>
                    </a:lnTo>
                    <a:lnTo>
                      <a:pt x="690" y="490"/>
                    </a:lnTo>
                    <a:lnTo>
                      <a:pt x="682" y="484"/>
                    </a:lnTo>
                    <a:lnTo>
                      <a:pt x="682" y="484"/>
                    </a:lnTo>
                    <a:lnTo>
                      <a:pt x="682" y="484"/>
                    </a:lnTo>
                    <a:lnTo>
                      <a:pt x="676" y="476"/>
                    </a:lnTo>
                    <a:lnTo>
                      <a:pt x="672" y="468"/>
                    </a:lnTo>
                    <a:lnTo>
                      <a:pt x="674" y="458"/>
                    </a:lnTo>
                    <a:lnTo>
                      <a:pt x="678" y="452"/>
                    </a:lnTo>
                    <a:lnTo>
                      <a:pt x="678" y="452"/>
                    </a:lnTo>
                    <a:lnTo>
                      <a:pt x="686" y="444"/>
                    </a:lnTo>
                    <a:lnTo>
                      <a:pt x="686" y="444"/>
                    </a:lnTo>
                    <a:lnTo>
                      <a:pt x="700" y="430"/>
                    </a:lnTo>
                    <a:lnTo>
                      <a:pt x="712" y="414"/>
                    </a:lnTo>
                    <a:lnTo>
                      <a:pt x="724" y="398"/>
                    </a:lnTo>
                    <a:lnTo>
                      <a:pt x="736" y="380"/>
                    </a:lnTo>
                    <a:lnTo>
                      <a:pt x="744" y="362"/>
                    </a:lnTo>
                    <a:lnTo>
                      <a:pt x="752" y="342"/>
                    </a:lnTo>
                    <a:lnTo>
                      <a:pt x="758" y="322"/>
                    </a:lnTo>
                    <a:lnTo>
                      <a:pt x="764" y="302"/>
                    </a:lnTo>
                    <a:lnTo>
                      <a:pt x="764" y="302"/>
                    </a:lnTo>
                    <a:lnTo>
                      <a:pt x="768" y="268"/>
                    </a:lnTo>
                    <a:lnTo>
                      <a:pt x="770" y="232"/>
                    </a:lnTo>
                    <a:lnTo>
                      <a:pt x="766" y="198"/>
                    </a:lnTo>
                    <a:lnTo>
                      <a:pt x="758" y="166"/>
                    </a:lnTo>
                    <a:lnTo>
                      <a:pt x="746" y="134"/>
                    </a:lnTo>
                    <a:lnTo>
                      <a:pt x="732" y="106"/>
                    </a:lnTo>
                    <a:lnTo>
                      <a:pt x="712" y="78"/>
                    </a:lnTo>
                    <a:lnTo>
                      <a:pt x="690" y="52"/>
                    </a:lnTo>
                    <a:lnTo>
                      <a:pt x="690" y="52"/>
                    </a:lnTo>
                    <a:lnTo>
                      <a:pt x="682" y="42"/>
                    </a:lnTo>
                    <a:lnTo>
                      <a:pt x="682" y="42"/>
                    </a:lnTo>
                    <a:close/>
                    <a:moveTo>
                      <a:pt x="92" y="476"/>
                    </a:moveTo>
                    <a:lnTo>
                      <a:pt x="92" y="476"/>
                    </a:lnTo>
                    <a:lnTo>
                      <a:pt x="66" y="446"/>
                    </a:lnTo>
                    <a:lnTo>
                      <a:pt x="46" y="412"/>
                    </a:lnTo>
                    <a:lnTo>
                      <a:pt x="28" y="378"/>
                    </a:lnTo>
                    <a:lnTo>
                      <a:pt x="14" y="340"/>
                    </a:lnTo>
                    <a:lnTo>
                      <a:pt x="6" y="302"/>
                    </a:lnTo>
                    <a:lnTo>
                      <a:pt x="2" y="282"/>
                    </a:lnTo>
                    <a:lnTo>
                      <a:pt x="0" y="262"/>
                    </a:lnTo>
                    <a:lnTo>
                      <a:pt x="0" y="242"/>
                    </a:lnTo>
                    <a:lnTo>
                      <a:pt x="2" y="222"/>
                    </a:lnTo>
                    <a:lnTo>
                      <a:pt x="4" y="200"/>
                    </a:lnTo>
                    <a:lnTo>
                      <a:pt x="8" y="180"/>
                    </a:lnTo>
                    <a:lnTo>
                      <a:pt x="8" y="180"/>
                    </a:lnTo>
                    <a:lnTo>
                      <a:pt x="14" y="156"/>
                    </a:lnTo>
                    <a:lnTo>
                      <a:pt x="20" y="134"/>
                    </a:lnTo>
                    <a:lnTo>
                      <a:pt x="30" y="110"/>
                    </a:lnTo>
                    <a:lnTo>
                      <a:pt x="40" y="90"/>
                    </a:lnTo>
                    <a:lnTo>
                      <a:pt x="52" y="70"/>
                    </a:lnTo>
                    <a:lnTo>
                      <a:pt x="66" y="50"/>
                    </a:lnTo>
                    <a:lnTo>
                      <a:pt x="80" y="32"/>
                    </a:lnTo>
                    <a:lnTo>
                      <a:pt x="96" y="14"/>
                    </a:lnTo>
                    <a:lnTo>
                      <a:pt x="96" y="14"/>
                    </a:lnTo>
                    <a:lnTo>
                      <a:pt x="104" y="6"/>
                    </a:lnTo>
                    <a:lnTo>
                      <a:pt x="104" y="6"/>
                    </a:lnTo>
                    <a:lnTo>
                      <a:pt x="112" y="2"/>
                    </a:lnTo>
                    <a:lnTo>
                      <a:pt x="122" y="0"/>
                    </a:lnTo>
                    <a:lnTo>
                      <a:pt x="132" y="4"/>
                    </a:lnTo>
                    <a:lnTo>
                      <a:pt x="140" y="8"/>
                    </a:lnTo>
                    <a:lnTo>
                      <a:pt x="142" y="10"/>
                    </a:lnTo>
                    <a:lnTo>
                      <a:pt x="142" y="10"/>
                    </a:lnTo>
                    <a:lnTo>
                      <a:pt x="148" y="18"/>
                    </a:lnTo>
                    <a:lnTo>
                      <a:pt x="150" y="26"/>
                    </a:lnTo>
                    <a:lnTo>
                      <a:pt x="148" y="34"/>
                    </a:lnTo>
                    <a:lnTo>
                      <a:pt x="144" y="40"/>
                    </a:lnTo>
                    <a:lnTo>
                      <a:pt x="144" y="40"/>
                    </a:lnTo>
                    <a:lnTo>
                      <a:pt x="136" y="48"/>
                    </a:lnTo>
                    <a:lnTo>
                      <a:pt x="136" y="48"/>
                    </a:lnTo>
                    <a:lnTo>
                      <a:pt x="122" y="62"/>
                    </a:lnTo>
                    <a:lnTo>
                      <a:pt x="110" y="78"/>
                    </a:lnTo>
                    <a:lnTo>
                      <a:pt x="98" y="94"/>
                    </a:lnTo>
                    <a:lnTo>
                      <a:pt x="88" y="112"/>
                    </a:lnTo>
                    <a:lnTo>
                      <a:pt x="78" y="130"/>
                    </a:lnTo>
                    <a:lnTo>
                      <a:pt x="70" y="150"/>
                    </a:lnTo>
                    <a:lnTo>
                      <a:pt x="64" y="170"/>
                    </a:lnTo>
                    <a:lnTo>
                      <a:pt x="58" y="190"/>
                    </a:lnTo>
                    <a:lnTo>
                      <a:pt x="58" y="190"/>
                    </a:lnTo>
                    <a:lnTo>
                      <a:pt x="54" y="226"/>
                    </a:lnTo>
                    <a:lnTo>
                      <a:pt x="52" y="260"/>
                    </a:lnTo>
                    <a:lnTo>
                      <a:pt x="56" y="294"/>
                    </a:lnTo>
                    <a:lnTo>
                      <a:pt x="64" y="326"/>
                    </a:lnTo>
                    <a:lnTo>
                      <a:pt x="76" y="358"/>
                    </a:lnTo>
                    <a:lnTo>
                      <a:pt x="92" y="388"/>
                    </a:lnTo>
                    <a:lnTo>
                      <a:pt x="110" y="416"/>
                    </a:lnTo>
                    <a:lnTo>
                      <a:pt x="132" y="440"/>
                    </a:lnTo>
                    <a:lnTo>
                      <a:pt x="132" y="440"/>
                    </a:lnTo>
                    <a:lnTo>
                      <a:pt x="140" y="450"/>
                    </a:lnTo>
                    <a:lnTo>
                      <a:pt x="140" y="450"/>
                    </a:lnTo>
                    <a:lnTo>
                      <a:pt x="146" y="458"/>
                    </a:lnTo>
                    <a:lnTo>
                      <a:pt x="148" y="466"/>
                    </a:lnTo>
                    <a:lnTo>
                      <a:pt x="146" y="476"/>
                    </a:lnTo>
                    <a:lnTo>
                      <a:pt x="142" y="484"/>
                    </a:lnTo>
                    <a:lnTo>
                      <a:pt x="140" y="484"/>
                    </a:lnTo>
                    <a:lnTo>
                      <a:pt x="140" y="484"/>
                    </a:lnTo>
                    <a:lnTo>
                      <a:pt x="132" y="490"/>
                    </a:lnTo>
                    <a:lnTo>
                      <a:pt x="122" y="492"/>
                    </a:lnTo>
                    <a:lnTo>
                      <a:pt x="112" y="490"/>
                    </a:lnTo>
                    <a:lnTo>
                      <a:pt x="102" y="486"/>
                    </a:lnTo>
                    <a:lnTo>
                      <a:pt x="102" y="486"/>
                    </a:lnTo>
                    <a:lnTo>
                      <a:pt x="92" y="476"/>
                    </a:lnTo>
                    <a:lnTo>
                      <a:pt x="92" y="476"/>
                    </a:lnTo>
                    <a:close/>
                    <a:moveTo>
                      <a:pt x="110" y="202"/>
                    </a:moveTo>
                    <a:lnTo>
                      <a:pt x="110" y="202"/>
                    </a:lnTo>
                    <a:lnTo>
                      <a:pt x="114" y="184"/>
                    </a:lnTo>
                    <a:lnTo>
                      <a:pt x="118" y="168"/>
                    </a:lnTo>
                    <a:lnTo>
                      <a:pt x="124" y="154"/>
                    </a:lnTo>
                    <a:lnTo>
                      <a:pt x="132" y="140"/>
                    </a:lnTo>
                    <a:lnTo>
                      <a:pt x="150" y="112"/>
                    </a:lnTo>
                    <a:lnTo>
                      <a:pt x="170" y="88"/>
                    </a:lnTo>
                    <a:lnTo>
                      <a:pt x="170" y="88"/>
                    </a:lnTo>
                    <a:lnTo>
                      <a:pt x="178" y="78"/>
                    </a:lnTo>
                    <a:lnTo>
                      <a:pt x="178" y="78"/>
                    </a:lnTo>
                    <a:lnTo>
                      <a:pt x="188" y="74"/>
                    </a:lnTo>
                    <a:lnTo>
                      <a:pt x="198" y="74"/>
                    </a:lnTo>
                    <a:lnTo>
                      <a:pt x="208" y="76"/>
                    </a:lnTo>
                    <a:lnTo>
                      <a:pt x="218" y="82"/>
                    </a:lnTo>
                    <a:lnTo>
                      <a:pt x="218" y="82"/>
                    </a:lnTo>
                    <a:lnTo>
                      <a:pt x="218" y="82"/>
                    </a:lnTo>
                    <a:lnTo>
                      <a:pt x="224" y="90"/>
                    </a:lnTo>
                    <a:lnTo>
                      <a:pt x="226" y="100"/>
                    </a:lnTo>
                    <a:lnTo>
                      <a:pt x="224" y="108"/>
                    </a:lnTo>
                    <a:lnTo>
                      <a:pt x="218" y="114"/>
                    </a:lnTo>
                    <a:lnTo>
                      <a:pt x="218" y="114"/>
                    </a:lnTo>
                    <a:lnTo>
                      <a:pt x="210" y="122"/>
                    </a:lnTo>
                    <a:lnTo>
                      <a:pt x="210" y="122"/>
                    </a:lnTo>
                    <a:lnTo>
                      <a:pt x="192" y="142"/>
                    </a:lnTo>
                    <a:lnTo>
                      <a:pt x="178" y="162"/>
                    </a:lnTo>
                    <a:lnTo>
                      <a:pt x="168" y="186"/>
                    </a:lnTo>
                    <a:lnTo>
                      <a:pt x="160" y="212"/>
                    </a:lnTo>
                    <a:lnTo>
                      <a:pt x="160" y="212"/>
                    </a:lnTo>
                    <a:lnTo>
                      <a:pt x="158" y="234"/>
                    </a:lnTo>
                    <a:lnTo>
                      <a:pt x="158" y="256"/>
                    </a:lnTo>
                    <a:lnTo>
                      <a:pt x="160" y="278"/>
                    </a:lnTo>
                    <a:lnTo>
                      <a:pt x="164" y="298"/>
                    </a:lnTo>
                    <a:lnTo>
                      <a:pt x="172" y="318"/>
                    </a:lnTo>
                    <a:lnTo>
                      <a:pt x="182" y="338"/>
                    </a:lnTo>
                    <a:lnTo>
                      <a:pt x="194" y="354"/>
                    </a:lnTo>
                    <a:lnTo>
                      <a:pt x="208" y="370"/>
                    </a:lnTo>
                    <a:lnTo>
                      <a:pt x="208" y="370"/>
                    </a:lnTo>
                    <a:lnTo>
                      <a:pt x="218" y="380"/>
                    </a:lnTo>
                    <a:lnTo>
                      <a:pt x="218" y="380"/>
                    </a:lnTo>
                    <a:lnTo>
                      <a:pt x="224" y="386"/>
                    </a:lnTo>
                    <a:lnTo>
                      <a:pt x="226" y="394"/>
                    </a:lnTo>
                    <a:lnTo>
                      <a:pt x="224" y="404"/>
                    </a:lnTo>
                    <a:lnTo>
                      <a:pt x="218" y="412"/>
                    </a:lnTo>
                    <a:lnTo>
                      <a:pt x="216" y="412"/>
                    </a:lnTo>
                    <a:lnTo>
                      <a:pt x="216" y="412"/>
                    </a:lnTo>
                    <a:lnTo>
                      <a:pt x="208" y="418"/>
                    </a:lnTo>
                    <a:lnTo>
                      <a:pt x="198" y="420"/>
                    </a:lnTo>
                    <a:lnTo>
                      <a:pt x="188" y="418"/>
                    </a:lnTo>
                    <a:lnTo>
                      <a:pt x="178" y="414"/>
                    </a:lnTo>
                    <a:lnTo>
                      <a:pt x="178" y="414"/>
                    </a:lnTo>
                    <a:lnTo>
                      <a:pt x="168" y="402"/>
                    </a:lnTo>
                    <a:lnTo>
                      <a:pt x="168" y="402"/>
                    </a:lnTo>
                    <a:lnTo>
                      <a:pt x="150" y="382"/>
                    </a:lnTo>
                    <a:lnTo>
                      <a:pt x="136" y="360"/>
                    </a:lnTo>
                    <a:lnTo>
                      <a:pt x="124" y="336"/>
                    </a:lnTo>
                    <a:lnTo>
                      <a:pt x="114" y="310"/>
                    </a:lnTo>
                    <a:lnTo>
                      <a:pt x="108" y="284"/>
                    </a:lnTo>
                    <a:lnTo>
                      <a:pt x="106" y="258"/>
                    </a:lnTo>
                    <a:lnTo>
                      <a:pt x="106" y="230"/>
                    </a:lnTo>
                    <a:lnTo>
                      <a:pt x="110" y="202"/>
                    </a:lnTo>
                    <a:lnTo>
                      <a:pt x="110" y="202"/>
                    </a:lnTo>
                    <a:close/>
                    <a:moveTo>
                      <a:pt x="212" y="222"/>
                    </a:moveTo>
                    <a:lnTo>
                      <a:pt x="212" y="222"/>
                    </a:lnTo>
                    <a:lnTo>
                      <a:pt x="216" y="204"/>
                    </a:lnTo>
                    <a:lnTo>
                      <a:pt x="224" y="188"/>
                    </a:lnTo>
                    <a:lnTo>
                      <a:pt x="234" y="174"/>
                    </a:lnTo>
                    <a:lnTo>
                      <a:pt x="244" y="160"/>
                    </a:lnTo>
                    <a:lnTo>
                      <a:pt x="244" y="160"/>
                    </a:lnTo>
                    <a:lnTo>
                      <a:pt x="254" y="154"/>
                    </a:lnTo>
                    <a:lnTo>
                      <a:pt x="268" y="148"/>
                    </a:lnTo>
                    <a:lnTo>
                      <a:pt x="274" y="148"/>
                    </a:lnTo>
                    <a:lnTo>
                      <a:pt x="282" y="148"/>
                    </a:lnTo>
                    <a:lnTo>
                      <a:pt x="288" y="150"/>
                    </a:lnTo>
                    <a:lnTo>
                      <a:pt x="294" y="156"/>
                    </a:lnTo>
                    <a:lnTo>
                      <a:pt x="294" y="156"/>
                    </a:lnTo>
                    <a:lnTo>
                      <a:pt x="298" y="160"/>
                    </a:lnTo>
                    <a:lnTo>
                      <a:pt x="300" y="166"/>
                    </a:lnTo>
                    <a:lnTo>
                      <a:pt x="300" y="172"/>
                    </a:lnTo>
                    <a:lnTo>
                      <a:pt x="298" y="176"/>
                    </a:lnTo>
                    <a:lnTo>
                      <a:pt x="292" y="186"/>
                    </a:lnTo>
                    <a:lnTo>
                      <a:pt x="286" y="194"/>
                    </a:lnTo>
                    <a:lnTo>
                      <a:pt x="286" y="194"/>
                    </a:lnTo>
                    <a:lnTo>
                      <a:pt x="278" y="202"/>
                    </a:lnTo>
                    <a:lnTo>
                      <a:pt x="272" y="210"/>
                    </a:lnTo>
                    <a:lnTo>
                      <a:pt x="266" y="222"/>
                    </a:lnTo>
                    <a:lnTo>
                      <a:pt x="262" y="232"/>
                    </a:lnTo>
                    <a:lnTo>
                      <a:pt x="262" y="232"/>
                    </a:lnTo>
                    <a:lnTo>
                      <a:pt x="262" y="242"/>
                    </a:lnTo>
                    <a:lnTo>
                      <a:pt x="262" y="254"/>
                    </a:lnTo>
                    <a:lnTo>
                      <a:pt x="264" y="262"/>
                    </a:lnTo>
                    <a:lnTo>
                      <a:pt x="266" y="272"/>
                    </a:lnTo>
                    <a:lnTo>
                      <a:pt x="270" y="282"/>
                    </a:lnTo>
                    <a:lnTo>
                      <a:pt x="276" y="290"/>
                    </a:lnTo>
                    <a:lnTo>
                      <a:pt x="282" y="296"/>
                    </a:lnTo>
                    <a:lnTo>
                      <a:pt x="290" y="304"/>
                    </a:lnTo>
                    <a:lnTo>
                      <a:pt x="290" y="304"/>
                    </a:lnTo>
                    <a:lnTo>
                      <a:pt x="294" y="310"/>
                    </a:lnTo>
                    <a:lnTo>
                      <a:pt x="298" y="320"/>
                    </a:lnTo>
                    <a:lnTo>
                      <a:pt x="298" y="330"/>
                    </a:lnTo>
                    <a:lnTo>
                      <a:pt x="298" y="334"/>
                    </a:lnTo>
                    <a:lnTo>
                      <a:pt x="294" y="338"/>
                    </a:lnTo>
                    <a:lnTo>
                      <a:pt x="294" y="338"/>
                    </a:lnTo>
                    <a:lnTo>
                      <a:pt x="288" y="344"/>
                    </a:lnTo>
                    <a:lnTo>
                      <a:pt x="280" y="346"/>
                    </a:lnTo>
                    <a:lnTo>
                      <a:pt x="274" y="346"/>
                    </a:lnTo>
                    <a:lnTo>
                      <a:pt x="266" y="346"/>
                    </a:lnTo>
                    <a:lnTo>
                      <a:pt x="254" y="340"/>
                    </a:lnTo>
                    <a:lnTo>
                      <a:pt x="244" y="332"/>
                    </a:lnTo>
                    <a:lnTo>
                      <a:pt x="244" y="332"/>
                    </a:lnTo>
                    <a:lnTo>
                      <a:pt x="234" y="322"/>
                    </a:lnTo>
                    <a:lnTo>
                      <a:pt x="226" y="310"/>
                    </a:lnTo>
                    <a:lnTo>
                      <a:pt x="220" y="296"/>
                    </a:lnTo>
                    <a:lnTo>
                      <a:pt x="214" y="282"/>
                    </a:lnTo>
                    <a:lnTo>
                      <a:pt x="210" y="268"/>
                    </a:lnTo>
                    <a:lnTo>
                      <a:pt x="210" y="252"/>
                    </a:lnTo>
                    <a:lnTo>
                      <a:pt x="210" y="238"/>
                    </a:lnTo>
                    <a:lnTo>
                      <a:pt x="212" y="222"/>
                    </a:lnTo>
                    <a:lnTo>
                      <a:pt x="212" y="2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grpSp>
        <p:grpSp>
          <p:nvGrpSpPr>
            <p:cNvPr id="105" name="Group 104"/>
            <p:cNvGrpSpPr/>
            <p:nvPr/>
          </p:nvGrpSpPr>
          <p:grpSpPr>
            <a:xfrm>
              <a:off x="3643324" y="3549759"/>
              <a:ext cx="522918" cy="522918"/>
              <a:chOff x="7708215" y="4181337"/>
              <a:chExt cx="630705" cy="630705"/>
            </a:xfrm>
          </p:grpSpPr>
          <p:sp>
            <p:nvSpPr>
              <p:cNvPr id="106" name="Oval 105"/>
              <p:cNvSpPr/>
              <p:nvPr/>
            </p:nvSpPr>
            <p:spPr>
              <a:xfrm>
                <a:off x="7708215" y="4181337"/>
                <a:ext cx="630705" cy="630705"/>
              </a:xfrm>
              <a:prstGeom prst="ellipse">
                <a:avLst/>
              </a:prstGeom>
              <a:solidFill>
                <a:srgbClr val="0079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endParaRPr lang="en-US" sz="1400" dirty="0" err="1" smtClean="0">
                  <a:solidFill>
                    <a:srgbClr val="002776"/>
                  </a:solidFill>
                </a:endParaRPr>
              </a:p>
            </p:txBody>
          </p:sp>
          <p:sp>
            <p:nvSpPr>
              <p:cNvPr id="107" name="Freeform 211"/>
              <p:cNvSpPr>
                <a:spLocks noChangeAspect="1" noEditPoints="1"/>
              </p:cNvSpPr>
              <p:nvPr/>
            </p:nvSpPr>
            <p:spPr bwMode="auto">
              <a:xfrm>
                <a:off x="7809255" y="4283329"/>
                <a:ext cx="428625" cy="426720"/>
              </a:xfrm>
              <a:custGeom>
                <a:avLst/>
                <a:gdLst>
                  <a:gd name="T0" fmla="*/ 138 w 450"/>
                  <a:gd name="T1" fmla="*/ 16 h 448"/>
                  <a:gd name="T2" fmla="*/ 38 w 450"/>
                  <a:gd name="T3" fmla="*/ 98 h 448"/>
                  <a:gd name="T4" fmla="*/ 0 w 450"/>
                  <a:gd name="T5" fmla="*/ 224 h 448"/>
                  <a:gd name="T6" fmla="*/ 28 w 450"/>
                  <a:gd name="T7" fmla="*/ 330 h 448"/>
                  <a:gd name="T8" fmla="*/ 118 w 450"/>
                  <a:gd name="T9" fmla="*/ 422 h 448"/>
                  <a:gd name="T10" fmla="*/ 226 w 450"/>
                  <a:gd name="T11" fmla="*/ 448 h 448"/>
                  <a:gd name="T12" fmla="*/ 350 w 450"/>
                  <a:gd name="T13" fmla="*/ 410 h 448"/>
                  <a:gd name="T14" fmla="*/ 432 w 450"/>
                  <a:gd name="T15" fmla="*/ 312 h 448"/>
                  <a:gd name="T16" fmla="*/ 448 w 450"/>
                  <a:gd name="T17" fmla="*/ 200 h 448"/>
                  <a:gd name="T18" fmla="*/ 398 w 450"/>
                  <a:gd name="T19" fmla="*/ 82 h 448"/>
                  <a:gd name="T20" fmla="*/ 292 w 450"/>
                  <a:gd name="T21" fmla="*/ 10 h 448"/>
                  <a:gd name="T22" fmla="*/ 226 w 450"/>
                  <a:gd name="T23" fmla="*/ 396 h 448"/>
                  <a:gd name="T24" fmla="*/ 180 w 450"/>
                  <a:gd name="T25" fmla="*/ 374 h 448"/>
                  <a:gd name="T26" fmla="*/ 222 w 450"/>
                  <a:gd name="T27" fmla="*/ 320 h 448"/>
                  <a:gd name="T28" fmla="*/ 244 w 450"/>
                  <a:gd name="T29" fmla="*/ 266 h 448"/>
                  <a:gd name="T30" fmla="*/ 206 w 450"/>
                  <a:gd name="T31" fmla="*/ 254 h 448"/>
                  <a:gd name="T32" fmla="*/ 148 w 450"/>
                  <a:gd name="T33" fmla="*/ 218 h 448"/>
                  <a:gd name="T34" fmla="*/ 120 w 450"/>
                  <a:gd name="T35" fmla="*/ 232 h 448"/>
                  <a:gd name="T36" fmla="*/ 116 w 450"/>
                  <a:gd name="T37" fmla="*/ 274 h 448"/>
                  <a:gd name="T38" fmla="*/ 150 w 450"/>
                  <a:gd name="T39" fmla="*/ 316 h 448"/>
                  <a:gd name="T40" fmla="*/ 158 w 450"/>
                  <a:gd name="T41" fmla="*/ 366 h 448"/>
                  <a:gd name="T42" fmla="*/ 84 w 450"/>
                  <a:gd name="T43" fmla="*/ 324 h 448"/>
                  <a:gd name="T44" fmla="*/ 52 w 450"/>
                  <a:gd name="T45" fmla="*/ 208 h 448"/>
                  <a:gd name="T46" fmla="*/ 72 w 450"/>
                  <a:gd name="T47" fmla="*/ 186 h 448"/>
                  <a:gd name="T48" fmla="*/ 82 w 450"/>
                  <a:gd name="T49" fmla="*/ 212 h 448"/>
                  <a:gd name="T50" fmla="*/ 112 w 450"/>
                  <a:gd name="T51" fmla="*/ 208 h 448"/>
                  <a:gd name="T52" fmla="*/ 104 w 450"/>
                  <a:gd name="T53" fmla="*/ 192 h 448"/>
                  <a:gd name="T54" fmla="*/ 86 w 450"/>
                  <a:gd name="T55" fmla="*/ 192 h 448"/>
                  <a:gd name="T56" fmla="*/ 100 w 450"/>
                  <a:gd name="T57" fmla="*/ 160 h 448"/>
                  <a:gd name="T58" fmla="*/ 120 w 450"/>
                  <a:gd name="T59" fmla="*/ 180 h 448"/>
                  <a:gd name="T60" fmla="*/ 134 w 450"/>
                  <a:gd name="T61" fmla="*/ 156 h 448"/>
                  <a:gd name="T62" fmla="*/ 190 w 450"/>
                  <a:gd name="T63" fmla="*/ 100 h 448"/>
                  <a:gd name="T64" fmla="*/ 196 w 450"/>
                  <a:gd name="T65" fmla="*/ 88 h 448"/>
                  <a:gd name="T66" fmla="*/ 208 w 450"/>
                  <a:gd name="T67" fmla="*/ 52 h 448"/>
                  <a:gd name="T68" fmla="*/ 252 w 450"/>
                  <a:gd name="T69" fmla="*/ 62 h 448"/>
                  <a:gd name="T70" fmla="*/ 276 w 450"/>
                  <a:gd name="T71" fmla="*/ 74 h 448"/>
                  <a:gd name="T72" fmla="*/ 298 w 450"/>
                  <a:gd name="T73" fmla="*/ 80 h 448"/>
                  <a:gd name="T74" fmla="*/ 268 w 450"/>
                  <a:gd name="T75" fmla="*/ 124 h 448"/>
                  <a:gd name="T76" fmla="*/ 280 w 450"/>
                  <a:gd name="T77" fmla="*/ 132 h 448"/>
                  <a:gd name="T78" fmla="*/ 306 w 450"/>
                  <a:gd name="T79" fmla="*/ 116 h 448"/>
                  <a:gd name="T80" fmla="*/ 322 w 450"/>
                  <a:gd name="T81" fmla="*/ 132 h 448"/>
                  <a:gd name="T82" fmla="*/ 346 w 450"/>
                  <a:gd name="T83" fmla="*/ 136 h 448"/>
                  <a:gd name="T84" fmla="*/ 370 w 450"/>
                  <a:gd name="T85" fmla="*/ 138 h 448"/>
                  <a:gd name="T86" fmla="*/ 346 w 450"/>
                  <a:gd name="T87" fmla="*/ 154 h 448"/>
                  <a:gd name="T88" fmla="*/ 302 w 450"/>
                  <a:gd name="T89" fmla="*/ 144 h 448"/>
                  <a:gd name="T90" fmla="*/ 284 w 450"/>
                  <a:gd name="T91" fmla="*/ 146 h 448"/>
                  <a:gd name="T92" fmla="*/ 268 w 450"/>
                  <a:gd name="T93" fmla="*/ 162 h 448"/>
                  <a:gd name="T94" fmla="*/ 264 w 450"/>
                  <a:gd name="T95" fmla="*/ 212 h 448"/>
                  <a:gd name="T96" fmla="*/ 292 w 450"/>
                  <a:gd name="T97" fmla="*/ 228 h 448"/>
                  <a:gd name="T98" fmla="*/ 330 w 450"/>
                  <a:gd name="T99" fmla="*/ 228 h 448"/>
                  <a:gd name="T100" fmla="*/ 354 w 450"/>
                  <a:gd name="T101" fmla="*/ 276 h 448"/>
                  <a:gd name="T102" fmla="*/ 356 w 450"/>
                  <a:gd name="T103" fmla="*/ 310 h 448"/>
                  <a:gd name="T104" fmla="*/ 378 w 450"/>
                  <a:gd name="T105" fmla="*/ 286 h 448"/>
                  <a:gd name="T106" fmla="*/ 398 w 450"/>
                  <a:gd name="T107" fmla="*/ 226 h 448"/>
                  <a:gd name="T108" fmla="*/ 376 w 450"/>
                  <a:gd name="T109" fmla="*/ 308 h 448"/>
                  <a:gd name="T110" fmla="*/ 306 w 450"/>
                  <a:gd name="T111" fmla="*/ 376 h 448"/>
                  <a:gd name="T112" fmla="*/ 226 w 450"/>
                  <a:gd name="T113" fmla="*/ 39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 h="448">
                    <a:moveTo>
                      <a:pt x="226" y="0"/>
                    </a:moveTo>
                    <a:lnTo>
                      <a:pt x="226" y="0"/>
                    </a:lnTo>
                    <a:lnTo>
                      <a:pt x="202" y="0"/>
                    </a:lnTo>
                    <a:lnTo>
                      <a:pt x="180" y="4"/>
                    </a:lnTo>
                    <a:lnTo>
                      <a:pt x="158" y="10"/>
                    </a:lnTo>
                    <a:lnTo>
                      <a:pt x="138" y="16"/>
                    </a:lnTo>
                    <a:lnTo>
                      <a:pt x="118" y="26"/>
                    </a:lnTo>
                    <a:lnTo>
                      <a:pt x="100" y="38"/>
                    </a:lnTo>
                    <a:lnTo>
                      <a:pt x="82" y="50"/>
                    </a:lnTo>
                    <a:lnTo>
                      <a:pt x="66" y="66"/>
                    </a:lnTo>
                    <a:lnTo>
                      <a:pt x="52" y="82"/>
                    </a:lnTo>
                    <a:lnTo>
                      <a:pt x="38" y="98"/>
                    </a:lnTo>
                    <a:lnTo>
                      <a:pt x="28" y="116"/>
                    </a:lnTo>
                    <a:lnTo>
                      <a:pt x="18" y="136"/>
                    </a:lnTo>
                    <a:lnTo>
                      <a:pt x="10" y="158"/>
                    </a:lnTo>
                    <a:lnTo>
                      <a:pt x="6" y="178"/>
                    </a:lnTo>
                    <a:lnTo>
                      <a:pt x="2" y="200"/>
                    </a:lnTo>
                    <a:lnTo>
                      <a:pt x="0" y="224"/>
                    </a:lnTo>
                    <a:lnTo>
                      <a:pt x="0" y="224"/>
                    </a:lnTo>
                    <a:lnTo>
                      <a:pt x="2" y="246"/>
                    </a:lnTo>
                    <a:lnTo>
                      <a:pt x="6" y="270"/>
                    </a:lnTo>
                    <a:lnTo>
                      <a:pt x="10" y="290"/>
                    </a:lnTo>
                    <a:lnTo>
                      <a:pt x="18" y="312"/>
                    </a:lnTo>
                    <a:lnTo>
                      <a:pt x="28" y="330"/>
                    </a:lnTo>
                    <a:lnTo>
                      <a:pt x="38" y="350"/>
                    </a:lnTo>
                    <a:lnTo>
                      <a:pt x="52" y="366"/>
                    </a:lnTo>
                    <a:lnTo>
                      <a:pt x="66" y="382"/>
                    </a:lnTo>
                    <a:lnTo>
                      <a:pt x="82" y="398"/>
                    </a:lnTo>
                    <a:lnTo>
                      <a:pt x="100" y="410"/>
                    </a:lnTo>
                    <a:lnTo>
                      <a:pt x="118" y="422"/>
                    </a:lnTo>
                    <a:lnTo>
                      <a:pt x="138" y="430"/>
                    </a:lnTo>
                    <a:lnTo>
                      <a:pt x="158" y="438"/>
                    </a:lnTo>
                    <a:lnTo>
                      <a:pt x="180" y="444"/>
                    </a:lnTo>
                    <a:lnTo>
                      <a:pt x="202" y="448"/>
                    </a:lnTo>
                    <a:lnTo>
                      <a:pt x="226" y="448"/>
                    </a:lnTo>
                    <a:lnTo>
                      <a:pt x="226" y="448"/>
                    </a:lnTo>
                    <a:lnTo>
                      <a:pt x="248" y="448"/>
                    </a:lnTo>
                    <a:lnTo>
                      <a:pt x="270" y="444"/>
                    </a:lnTo>
                    <a:lnTo>
                      <a:pt x="292" y="438"/>
                    </a:lnTo>
                    <a:lnTo>
                      <a:pt x="312" y="430"/>
                    </a:lnTo>
                    <a:lnTo>
                      <a:pt x="332" y="422"/>
                    </a:lnTo>
                    <a:lnTo>
                      <a:pt x="350" y="410"/>
                    </a:lnTo>
                    <a:lnTo>
                      <a:pt x="368" y="398"/>
                    </a:lnTo>
                    <a:lnTo>
                      <a:pt x="384" y="382"/>
                    </a:lnTo>
                    <a:lnTo>
                      <a:pt x="398" y="366"/>
                    </a:lnTo>
                    <a:lnTo>
                      <a:pt x="412" y="350"/>
                    </a:lnTo>
                    <a:lnTo>
                      <a:pt x="422" y="330"/>
                    </a:lnTo>
                    <a:lnTo>
                      <a:pt x="432" y="312"/>
                    </a:lnTo>
                    <a:lnTo>
                      <a:pt x="440" y="290"/>
                    </a:lnTo>
                    <a:lnTo>
                      <a:pt x="446" y="270"/>
                    </a:lnTo>
                    <a:lnTo>
                      <a:pt x="448" y="246"/>
                    </a:lnTo>
                    <a:lnTo>
                      <a:pt x="450" y="224"/>
                    </a:lnTo>
                    <a:lnTo>
                      <a:pt x="450" y="224"/>
                    </a:lnTo>
                    <a:lnTo>
                      <a:pt x="448" y="200"/>
                    </a:lnTo>
                    <a:lnTo>
                      <a:pt x="446" y="178"/>
                    </a:lnTo>
                    <a:lnTo>
                      <a:pt x="440" y="158"/>
                    </a:lnTo>
                    <a:lnTo>
                      <a:pt x="432" y="136"/>
                    </a:lnTo>
                    <a:lnTo>
                      <a:pt x="422" y="116"/>
                    </a:lnTo>
                    <a:lnTo>
                      <a:pt x="412" y="98"/>
                    </a:lnTo>
                    <a:lnTo>
                      <a:pt x="398" y="82"/>
                    </a:lnTo>
                    <a:lnTo>
                      <a:pt x="384" y="66"/>
                    </a:lnTo>
                    <a:lnTo>
                      <a:pt x="368" y="50"/>
                    </a:lnTo>
                    <a:lnTo>
                      <a:pt x="350" y="38"/>
                    </a:lnTo>
                    <a:lnTo>
                      <a:pt x="332" y="26"/>
                    </a:lnTo>
                    <a:lnTo>
                      <a:pt x="312" y="16"/>
                    </a:lnTo>
                    <a:lnTo>
                      <a:pt x="292" y="10"/>
                    </a:lnTo>
                    <a:lnTo>
                      <a:pt x="270" y="4"/>
                    </a:lnTo>
                    <a:lnTo>
                      <a:pt x="248" y="0"/>
                    </a:lnTo>
                    <a:lnTo>
                      <a:pt x="226" y="0"/>
                    </a:lnTo>
                    <a:lnTo>
                      <a:pt x="226" y="0"/>
                    </a:lnTo>
                    <a:close/>
                    <a:moveTo>
                      <a:pt x="226" y="396"/>
                    </a:moveTo>
                    <a:lnTo>
                      <a:pt x="226" y="396"/>
                    </a:lnTo>
                    <a:lnTo>
                      <a:pt x="202" y="396"/>
                    </a:lnTo>
                    <a:lnTo>
                      <a:pt x="180" y="390"/>
                    </a:lnTo>
                    <a:lnTo>
                      <a:pt x="180" y="390"/>
                    </a:lnTo>
                    <a:lnTo>
                      <a:pt x="180" y="382"/>
                    </a:lnTo>
                    <a:lnTo>
                      <a:pt x="180" y="382"/>
                    </a:lnTo>
                    <a:lnTo>
                      <a:pt x="180" y="374"/>
                    </a:lnTo>
                    <a:lnTo>
                      <a:pt x="184" y="370"/>
                    </a:lnTo>
                    <a:lnTo>
                      <a:pt x="198" y="360"/>
                    </a:lnTo>
                    <a:lnTo>
                      <a:pt x="198" y="360"/>
                    </a:lnTo>
                    <a:lnTo>
                      <a:pt x="204" y="354"/>
                    </a:lnTo>
                    <a:lnTo>
                      <a:pt x="210" y="344"/>
                    </a:lnTo>
                    <a:lnTo>
                      <a:pt x="222" y="320"/>
                    </a:lnTo>
                    <a:lnTo>
                      <a:pt x="236" y="282"/>
                    </a:lnTo>
                    <a:lnTo>
                      <a:pt x="236" y="282"/>
                    </a:lnTo>
                    <a:lnTo>
                      <a:pt x="240" y="278"/>
                    </a:lnTo>
                    <a:lnTo>
                      <a:pt x="242" y="274"/>
                    </a:lnTo>
                    <a:lnTo>
                      <a:pt x="244" y="270"/>
                    </a:lnTo>
                    <a:lnTo>
                      <a:pt x="244" y="266"/>
                    </a:lnTo>
                    <a:lnTo>
                      <a:pt x="244" y="266"/>
                    </a:lnTo>
                    <a:lnTo>
                      <a:pt x="242" y="262"/>
                    </a:lnTo>
                    <a:lnTo>
                      <a:pt x="236" y="260"/>
                    </a:lnTo>
                    <a:lnTo>
                      <a:pt x="218" y="258"/>
                    </a:lnTo>
                    <a:lnTo>
                      <a:pt x="218" y="258"/>
                    </a:lnTo>
                    <a:lnTo>
                      <a:pt x="206" y="254"/>
                    </a:lnTo>
                    <a:lnTo>
                      <a:pt x="196" y="248"/>
                    </a:lnTo>
                    <a:lnTo>
                      <a:pt x="178" y="232"/>
                    </a:lnTo>
                    <a:lnTo>
                      <a:pt x="178" y="232"/>
                    </a:lnTo>
                    <a:lnTo>
                      <a:pt x="168" y="224"/>
                    </a:lnTo>
                    <a:lnTo>
                      <a:pt x="156" y="220"/>
                    </a:lnTo>
                    <a:lnTo>
                      <a:pt x="148" y="218"/>
                    </a:lnTo>
                    <a:lnTo>
                      <a:pt x="144" y="220"/>
                    </a:lnTo>
                    <a:lnTo>
                      <a:pt x="140" y="222"/>
                    </a:lnTo>
                    <a:lnTo>
                      <a:pt x="140" y="222"/>
                    </a:lnTo>
                    <a:lnTo>
                      <a:pt x="134" y="226"/>
                    </a:lnTo>
                    <a:lnTo>
                      <a:pt x="128" y="228"/>
                    </a:lnTo>
                    <a:lnTo>
                      <a:pt x="120" y="232"/>
                    </a:lnTo>
                    <a:lnTo>
                      <a:pt x="120" y="232"/>
                    </a:lnTo>
                    <a:lnTo>
                      <a:pt x="118" y="236"/>
                    </a:lnTo>
                    <a:lnTo>
                      <a:pt x="116" y="246"/>
                    </a:lnTo>
                    <a:lnTo>
                      <a:pt x="114" y="266"/>
                    </a:lnTo>
                    <a:lnTo>
                      <a:pt x="114" y="266"/>
                    </a:lnTo>
                    <a:lnTo>
                      <a:pt x="116" y="274"/>
                    </a:lnTo>
                    <a:lnTo>
                      <a:pt x="120" y="284"/>
                    </a:lnTo>
                    <a:lnTo>
                      <a:pt x="130" y="294"/>
                    </a:lnTo>
                    <a:lnTo>
                      <a:pt x="140" y="304"/>
                    </a:lnTo>
                    <a:lnTo>
                      <a:pt x="140" y="304"/>
                    </a:lnTo>
                    <a:lnTo>
                      <a:pt x="146" y="310"/>
                    </a:lnTo>
                    <a:lnTo>
                      <a:pt x="150" y="316"/>
                    </a:lnTo>
                    <a:lnTo>
                      <a:pt x="152" y="320"/>
                    </a:lnTo>
                    <a:lnTo>
                      <a:pt x="152" y="326"/>
                    </a:lnTo>
                    <a:lnTo>
                      <a:pt x="152" y="346"/>
                    </a:lnTo>
                    <a:lnTo>
                      <a:pt x="152" y="346"/>
                    </a:lnTo>
                    <a:lnTo>
                      <a:pt x="154" y="356"/>
                    </a:lnTo>
                    <a:lnTo>
                      <a:pt x="158" y="366"/>
                    </a:lnTo>
                    <a:lnTo>
                      <a:pt x="166" y="386"/>
                    </a:lnTo>
                    <a:lnTo>
                      <a:pt x="166" y="386"/>
                    </a:lnTo>
                    <a:lnTo>
                      <a:pt x="142" y="376"/>
                    </a:lnTo>
                    <a:lnTo>
                      <a:pt x="120" y="362"/>
                    </a:lnTo>
                    <a:lnTo>
                      <a:pt x="102" y="344"/>
                    </a:lnTo>
                    <a:lnTo>
                      <a:pt x="84" y="324"/>
                    </a:lnTo>
                    <a:lnTo>
                      <a:pt x="70" y="302"/>
                    </a:lnTo>
                    <a:lnTo>
                      <a:pt x="60" y="278"/>
                    </a:lnTo>
                    <a:lnTo>
                      <a:pt x="54" y="252"/>
                    </a:lnTo>
                    <a:lnTo>
                      <a:pt x="52" y="224"/>
                    </a:lnTo>
                    <a:lnTo>
                      <a:pt x="52" y="224"/>
                    </a:lnTo>
                    <a:lnTo>
                      <a:pt x="52" y="208"/>
                    </a:lnTo>
                    <a:lnTo>
                      <a:pt x="54" y="194"/>
                    </a:lnTo>
                    <a:lnTo>
                      <a:pt x="58" y="178"/>
                    </a:lnTo>
                    <a:lnTo>
                      <a:pt x="62" y="164"/>
                    </a:lnTo>
                    <a:lnTo>
                      <a:pt x="62" y="164"/>
                    </a:lnTo>
                    <a:lnTo>
                      <a:pt x="66" y="178"/>
                    </a:lnTo>
                    <a:lnTo>
                      <a:pt x="72" y="186"/>
                    </a:lnTo>
                    <a:lnTo>
                      <a:pt x="72" y="186"/>
                    </a:lnTo>
                    <a:lnTo>
                      <a:pt x="74" y="190"/>
                    </a:lnTo>
                    <a:lnTo>
                      <a:pt x="76" y="198"/>
                    </a:lnTo>
                    <a:lnTo>
                      <a:pt x="78" y="206"/>
                    </a:lnTo>
                    <a:lnTo>
                      <a:pt x="82" y="212"/>
                    </a:lnTo>
                    <a:lnTo>
                      <a:pt x="82" y="212"/>
                    </a:lnTo>
                    <a:lnTo>
                      <a:pt x="102" y="226"/>
                    </a:lnTo>
                    <a:lnTo>
                      <a:pt x="116" y="234"/>
                    </a:lnTo>
                    <a:lnTo>
                      <a:pt x="116" y="234"/>
                    </a:lnTo>
                    <a:lnTo>
                      <a:pt x="116" y="226"/>
                    </a:lnTo>
                    <a:lnTo>
                      <a:pt x="112" y="208"/>
                    </a:lnTo>
                    <a:lnTo>
                      <a:pt x="112" y="208"/>
                    </a:lnTo>
                    <a:lnTo>
                      <a:pt x="110" y="202"/>
                    </a:lnTo>
                    <a:lnTo>
                      <a:pt x="110" y="198"/>
                    </a:lnTo>
                    <a:lnTo>
                      <a:pt x="110" y="194"/>
                    </a:lnTo>
                    <a:lnTo>
                      <a:pt x="108" y="192"/>
                    </a:lnTo>
                    <a:lnTo>
                      <a:pt x="108" y="192"/>
                    </a:lnTo>
                    <a:lnTo>
                      <a:pt x="104" y="192"/>
                    </a:lnTo>
                    <a:lnTo>
                      <a:pt x="102" y="194"/>
                    </a:lnTo>
                    <a:lnTo>
                      <a:pt x="96" y="196"/>
                    </a:lnTo>
                    <a:lnTo>
                      <a:pt x="90" y="196"/>
                    </a:lnTo>
                    <a:lnTo>
                      <a:pt x="90" y="196"/>
                    </a:lnTo>
                    <a:lnTo>
                      <a:pt x="88" y="194"/>
                    </a:lnTo>
                    <a:lnTo>
                      <a:pt x="86" y="192"/>
                    </a:lnTo>
                    <a:lnTo>
                      <a:pt x="84" y="182"/>
                    </a:lnTo>
                    <a:lnTo>
                      <a:pt x="88" y="170"/>
                    </a:lnTo>
                    <a:lnTo>
                      <a:pt x="90" y="166"/>
                    </a:lnTo>
                    <a:lnTo>
                      <a:pt x="96" y="162"/>
                    </a:lnTo>
                    <a:lnTo>
                      <a:pt x="96" y="162"/>
                    </a:lnTo>
                    <a:lnTo>
                      <a:pt x="100" y="160"/>
                    </a:lnTo>
                    <a:lnTo>
                      <a:pt x="104" y="162"/>
                    </a:lnTo>
                    <a:lnTo>
                      <a:pt x="110" y="164"/>
                    </a:lnTo>
                    <a:lnTo>
                      <a:pt x="112" y="168"/>
                    </a:lnTo>
                    <a:lnTo>
                      <a:pt x="118" y="176"/>
                    </a:lnTo>
                    <a:lnTo>
                      <a:pt x="120" y="180"/>
                    </a:lnTo>
                    <a:lnTo>
                      <a:pt x="120" y="180"/>
                    </a:lnTo>
                    <a:lnTo>
                      <a:pt x="124" y="180"/>
                    </a:lnTo>
                    <a:lnTo>
                      <a:pt x="126" y="176"/>
                    </a:lnTo>
                    <a:lnTo>
                      <a:pt x="128" y="168"/>
                    </a:lnTo>
                    <a:lnTo>
                      <a:pt x="128" y="168"/>
                    </a:lnTo>
                    <a:lnTo>
                      <a:pt x="130" y="162"/>
                    </a:lnTo>
                    <a:lnTo>
                      <a:pt x="134" y="156"/>
                    </a:lnTo>
                    <a:lnTo>
                      <a:pt x="148" y="138"/>
                    </a:lnTo>
                    <a:lnTo>
                      <a:pt x="164" y="118"/>
                    </a:lnTo>
                    <a:lnTo>
                      <a:pt x="180" y="102"/>
                    </a:lnTo>
                    <a:lnTo>
                      <a:pt x="180" y="102"/>
                    </a:lnTo>
                    <a:lnTo>
                      <a:pt x="186" y="100"/>
                    </a:lnTo>
                    <a:lnTo>
                      <a:pt x="190" y="100"/>
                    </a:lnTo>
                    <a:lnTo>
                      <a:pt x="200" y="100"/>
                    </a:lnTo>
                    <a:lnTo>
                      <a:pt x="200" y="100"/>
                    </a:lnTo>
                    <a:lnTo>
                      <a:pt x="200" y="98"/>
                    </a:lnTo>
                    <a:lnTo>
                      <a:pt x="198" y="94"/>
                    </a:lnTo>
                    <a:lnTo>
                      <a:pt x="196" y="90"/>
                    </a:lnTo>
                    <a:lnTo>
                      <a:pt x="196" y="88"/>
                    </a:lnTo>
                    <a:lnTo>
                      <a:pt x="196" y="88"/>
                    </a:lnTo>
                    <a:lnTo>
                      <a:pt x="198" y="80"/>
                    </a:lnTo>
                    <a:lnTo>
                      <a:pt x="196" y="70"/>
                    </a:lnTo>
                    <a:lnTo>
                      <a:pt x="190" y="54"/>
                    </a:lnTo>
                    <a:lnTo>
                      <a:pt x="190" y="54"/>
                    </a:lnTo>
                    <a:lnTo>
                      <a:pt x="208" y="52"/>
                    </a:lnTo>
                    <a:lnTo>
                      <a:pt x="226" y="52"/>
                    </a:lnTo>
                    <a:lnTo>
                      <a:pt x="226" y="52"/>
                    </a:lnTo>
                    <a:lnTo>
                      <a:pt x="250" y="52"/>
                    </a:lnTo>
                    <a:lnTo>
                      <a:pt x="250" y="52"/>
                    </a:lnTo>
                    <a:lnTo>
                      <a:pt x="250" y="58"/>
                    </a:lnTo>
                    <a:lnTo>
                      <a:pt x="252" y="62"/>
                    </a:lnTo>
                    <a:lnTo>
                      <a:pt x="254" y="66"/>
                    </a:lnTo>
                    <a:lnTo>
                      <a:pt x="260" y="68"/>
                    </a:lnTo>
                    <a:lnTo>
                      <a:pt x="260" y="68"/>
                    </a:lnTo>
                    <a:lnTo>
                      <a:pt x="266" y="70"/>
                    </a:lnTo>
                    <a:lnTo>
                      <a:pt x="272" y="72"/>
                    </a:lnTo>
                    <a:lnTo>
                      <a:pt x="276" y="74"/>
                    </a:lnTo>
                    <a:lnTo>
                      <a:pt x="282" y="74"/>
                    </a:lnTo>
                    <a:lnTo>
                      <a:pt x="282" y="74"/>
                    </a:lnTo>
                    <a:lnTo>
                      <a:pt x="290" y="72"/>
                    </a:lnTo>
                    <a:lnTo>
                      <a:pt x="296" y="72"/>
                    </a:lnTo>
                    <a:lnTo>
                      <a:pt x="298" y="74"/>
                    </a:lnTo>
                    <a:lnTo>
                      <a:pt x="298" y="80"/>
                    </a:lnTo>
                    <a:lnTo>
                      <a:pt x="298" y="80"/>
                    </a:lnTo>
                    <a:lnTo>
                      <a:pt x="294" y="88"/>
                    </a:lnTo>
                    <a:lnTo>
                      <a:pt x="288" y="98"/>
                    </a:lnTo>
                    <a:lnTo>
                      <a:pt x="276" y="114"/>
                    </a:lnTo>
                    <a:lnTo>
                      <a:pt x="276" y="114"/>
                    </a:lnTo>
                    <a:lnTo>
                      <a:pt x="268" y="124"/>
                    </a:lnTo>
                    <a:lnTo>
                      <a:pt x="268" y="126"/>
                    </a:lnTo>
                    <a:lnTo>
                      <a:pt x="268" y="128"/>
                    </a:lnTo>
                    <a:lnTo>
                      <a:pt x="270" y="130"/>
                    </a:lnTo>
                    <a:lnTo>
                      <a:pt x="274" y="130"/>
                    </a:lnTo>
                    <a:lnTo>
                      <a:pt x="274" y="130"/>
                    </a:lnTo>
                    <a:lnTo>
                      <a:pt x="280" y="132"/>
                    </a:lnTo>
                    <a:lnTo>
                      <a:pt x="286" y="130"/>
                    </a:lnTo>
                    <a:lnTo>
                      <a:pt x="296" y="126"/>
                    </a:lnTo>
                    <a:lnTo>
                      <a:pt x="296" y="126"/>
                    </a:lnTo>
                    <a:lnTo>
                      <a:pt x="302" y="122"/>
                    </a:lnTo>
                    <a:lnTo>
                      <a:pt x="304" y="120"/>
                    </a:lnTo>
                    <a:lnTo>
                      <a:pt x="306" y="116"/>
                    </a:lnTo>
                    <a:lnTo>
                      <a:pt x="308" y="118"/>
                    </a:lnTo>
                    <a:lnTo>
                      <a:pt x="308" y="118"/>
                    </a:lnTo>
                    <a:lnTo>
                      <a:pt x="312" y="120"/>
                    </a:lnTo>
                    <a:lnTo>
                      <a:pt x="312" y="124"/>
                    </a:lnTo>
                    <a:lnTo>
                      <a:pt x="316" y="128"/>
                    </a:lnTo>
                    <a:lnTo>
                      <a:pt x="322" y="132"/>
                    </a:lnTo>
                    <a:lnTo>
                      <a:pt x="322" y="132"/>
                    </a:lnTo>
                    <a:lnTo>
                      <a:pt x="330" y="134"/>
                    </a:lnTo>
                    <a:lnTo>
                      <a:pt x="336" y="136"/>
                    </a:lnTo>
                    <a:lnTo>
                      <a:pt x="340" y="136"/>
                    </a:lnTo>
                    <a:lnTo>
                      <a:pt x="346" y="136"/>
                    </a:lnTo>
                    <a:lnTo>
                      <a:pt x="346" y="136"/>
                    </a:lnTo>
                    <a:lnTo>
                      <a:pt x="356" y="132"/>
                    </a:lnTo>
                    <a:lnTo>
                      <a:pt x="360" y="130"/>
                    </a:lnTo>
                    <a:lnTo>
                      <a:pt x="362" y="130"/>
                    </a:lnTo>
                    <a:lnTo>
                      <a:pt x="362" y="130"/>
                    </a:lnTo>
                    <a:lnTo>
                      <a:pt x="366" y="132"/>
                    </a:lnTo>
                    <a:lnTo>
                      <a:pt x="370" y="138"/>
                    </a:lnTo>
                    <a:lnTo>
                      <a:pt x="372" y="140"/>
                    </a:lnTo>
                    <a:lnTo>
                      <a:pt x="370" y="144"/>
                    </a:lnTo>
                    <a:lnTo>
                      <a:pt x="368" y="146"/>
                    </a:lnTo>
                    <a:lnTo>
                      <a:pt x="362" y="148"/>
                    </a:lnTo>
                    <a:lnTo>
                      <a:pt x="362" y="148"/>
                    </a:lnTo>
                    <a:lnTo>
                      <a:pt x="346" y="154"/>
                    </a:lnTo>
                    <a:lnTo>
                      <a:pt x="340" y="156"/>
                    </a:lnTo>
                    <a:lnTo>
                      <a:pt x="332" y="154"/>
                    </a:lnTo>
                    <a:lnTo>
                      <a:pt x="332" y="154"/>
                    </a:lnTo>
                    <a:lnTo>
                      <a:pt x="320" y="152"/>
                    </a:lnTo>
                    <a:lnTo>
                      <a:pt x="310" y="148"/>
                    </a:lnTo>
                    <a:lnTo>
                      <a:pt x="302" y="144"/>
                    </a:lnTo>
                    <a:lnTo>
                      <a:pt x="298" y="144"/>
                    </a:lnTo>
                    <a:lnTo>
                      <a:pt x="294" y="144"/>
                    </a:lnTo>
                    <a:lnTo>
                      <a:pt x="294" y="144"/>
                    </a:lnTo>
                    <a:lnTo>
                      <a:pt x="290" y="146"/>
                    </a:lnTo>
                    <a:lnTo>
                      <a:pt x="288" y="146"/>
                    </a:lnTo>
                    <a:lnTo>
                      <a:pt x="284" y="146"/>
                    </a:lnTo>
                    <a:lnTo>
                      <a:pt x="284" y="146"/>
                    </a:lnTo>
                    <a:lnTo>
                      <a:pt x="280" y="148"/>
                    </a:lnTo>
                    <a:lnTo>
                      <a:pt x="276" y="150"/>
                    </a:lnTo>
                    <a:lnTo>
                      <a:pt x="272" y="158"/>
                    </a:lnTo>
                    <a:lnTo>
                      <a:pt x="272" y="158"/>
                    </a:lnTo>
                    <a:lnTo>
                      <a:pt x="268" y="162"/>
                    </a:lnTo>
                    <a:lnTo>
                      <a:pt x="264" y="164"/>
                    </a:lnTo>
                    <a:lnTo>
                      <a:pt x="260" y="170"/>
                    </a:lnTo>
                    <a:lnTo>
                      <a:pt x="258" y="176"/>
                    </a:lnTo>
                    <a:lnTo>
                      <a:pt x="258" y="176"/>
                    </a:lnTo>
                    <a:lnTo>
                      <a:pt x="260" y="200"/>
                    </a:lnTo>
                    <a:lnTo>
                      <a:pt x="264" y="212"/>
                    </a:lnTo>
                    <a:lnTo>
                      <a:pt x="266" y="218"/>
                    </a:lnTo>
                    <a:lnTo>
                      <a:pt x="268" y="220"/>
                    </a:lnTo>
                    <a:lnTo>
                      <a:pt x="268" y="220"/>
                    </a:lnTo>
                    <a:lnTo>
                      <a:pt x="276" y="226"/>
                    </a:lnTo>
                    <a:lnTo>
                      <a:pt x="284" y="228"/>
                    </a:lnTo>
                    <a:lnTo>
                      <a:pt x="292" y="228"/>
                    </a:lnTo>
                    <a:lnTo>
                      <a:pt x="298" y="226"/>
                    </a:lnTo>
                    <a:lnTo>
                      <a:pt x="298" y="226"/>
                    </a:lnTo>
                    <a:lnTo>
                      <a:pt x="306" y="226"/>
                    </a:lnTo>
                    <a:lnTo>
                      <a:pt x="316" y="226"/>
                    </a:lnTo>
                    <a:lnTo>
                      <a:pt x="330" y="228"/>
                    </a:lnTo>
                    <a:lnTo>
                      <a:pt x="330" y="228"/>
                    </a:lnTo>
                    <a:lnTo>
                      <a:pt x="334" y="234"/>
                    </a:lnTo>
                    <a:lnTo>
                      <a:pt x="340" y="244"/>
                    </a:lnTo>
                    <a:lnTo>
                      <a:pt x="348" y="264"/>
                    </a:lnTo>
                    <a:lnTo>
                      <a:pt x="348" y="264"/>
                    </a:lnTo>
                    <a:lnTo>
                      <a:pt x="350" y="270"/>
                    </a:lnTo>
                    <a:lnTo>
                      <a:pt x="354" y="276"/>
                    </a:lnTo>
                    <a:lnTo>
                      <a:pt x="358" y="282"/>
                    </a:lnTo>
                    <a:lnTo>
                      <a:pt x="358" y="288"/>
                    </a:lnTo>
                    <a:lnTo>
                      <a:pt x="358" y="288"/>
                    </a:lnTo>
                    <a:lnTo>
                      <a:pt x="354" y="302"/>
                    </a:lnTo>
                    <a:lnTo>
                      <a:pt x="354" y="308"/>
                    </a:lnTo>
                    <a:lnTo>
                      <a:pt x="356" y="310"/>
                    </a:lnTo>
                    <a:lnTo>
                      <a:pt x="356" y="310"/>
                    </a:lnTo>
                    <a:lnTo>
                      <a:pt x="360" y="308"/>
                    </a:lnTo>
                    <a:lnTo>
                      <a:pt x="366" y="302"/>
                    </a:lnTo>
                    <a:lnTo>
                      <a:pt x="372" y="294"/>
                    </a:lnTo>
                    <a:lnTo>
                      <a:pt x="378" y="286"/>
                    </a:lnTo>
                    <a:lnTo>
                      <a:pt x="378" y="286"/>
                    </a:lnTo>
                    <a:lnTo>
                      <a:pt x="380" y="276"/>
                    </a:lnTo>
                    <a:lnTo>
                      <a:pt x="382" y="262"/>
                    </a:lnTo>
                    <a:lnTo>
                      <a:pt x="386" y="250"/>
                    </a:lnTo>
                    <a:lnTo>
                      <a:pt x="390" y="238"/>
                    </a:lnTo>
                    <a:lnTo>
                      <a:pt x="390" y="238"/>
                    </a:lnTo>
                    <a:lnTo>
                      <a:pt x="398" y="226"/>
                    </a:lnTo>
                    <a:lnTo>
                      <a:pt x="398" y="226"/>
                    </a:lnTo>
                    <a:lnTo>
                      <a:pt x="396" y="244"/>
                    </a:lnTo>
                    <a:lnTo>
                      <a:pt x="394" y="260"/>
                    </a:lnTo>
                    <a:lnTo>
                      <a:pt x="390" y="278"/>
                    </a:lnTo>
                    <a:lnTo>
                      <a:pt x="384" y="292"/>
                    </a:lnTo>
                    <a:lnTo>
                      <a:pt x="376" y="308"/>
                    </a:lnTo>
                    <a:lnTo>
                      <a:pt x="368" y="322"/>
                    </a:lnTo>
                    <a:lnTo>
                      <a:pt x="358" y="334"/>
                    </a:lnTo>
                    <a:lnTo>
                      <a:pt x="346" y="346"/>
                    </a:lnTo>
                    <a:lnTo>
                      <a:pt x="334" y="358"/>
                    </a:lnTo>
                    <a:lnTo>
                      <a:pt x="320" y="368"/>
                    </a:lnTo>
                    <a:lnTo>
                      <a:pt x="306" y="376"/>
                    </a:lnTo>
                    <a:lnTo>
                      <a:pt x="292" y="384"/>
                    </a:lnTo>
                    <a:lnTo>
                      <a:pt x="276" y="390"/>
                    </a:lnTo>
                    <a:lnTo>
                      <a:pt x="260" y="394"/>
                    </a:lnTo>
                    <a:lnTo>
                      <a:pt x="242" y="396"/>
                    </a:lnTo>
                    <a:lnTo>
                      <a:pt x="226" y="396"/>
                    </a:lnTo>
                    <a:lnTo>
                      <a:pt x="226" y="3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grpSp>
        <p:grpSp>
          <p:nvGrpSpPr>
            <p:cNvPr id="108" name="Group 107"/>
            <p:cNvGrpSpPr/>
            <p:nvPr/>
          </p:nvGrpSpPr>
          <p:grpSpPr>
            <a:xfrm>
              <a:off x="3161577" y="4296760"/>
              <a:ext cx="522918" cy="522918"/>
              <a:chOff x="6806771" y="5921717"/>
              <a:chExt cx="630705" cy="630705"/>
            </a:xfrm>
          </p:grpSpPr>
          <p:sp>
            <p:nvSpPr>
              <p:cNvPr id="109" name="Oval 108"/>
              <p:cNvSpPr/>
              <p:nvPr/>
            </p:nvSpPr>
            <p:spPr>
              <a:xfrm>
                <a:off x="6806771" y="5921717"/>
                <a:ext cx="630705" cy="630705"/>
              </a:xfrm>
              <a:prstGeom prst="ellipse">
                <a:avLst/>
              </a:prstGeom>
              <a:solidFill>
                <a:srgbClr val="2D682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endParaRPr lang="en-US" sz="1400" dirty="0" err="1" smtClean="0">
                  <a:solidFill>
                    <a:srgbClr val="002776"/>
                  </a:solidFill>
                </a:endParaRPr>
              </a:p>
            </p:txBody>
          </p:sp>
          <p:grpSp>
            <p:nvGrpSpPr>
              <p:cNvPr id="119" name="Group 118"/>
              <p:cNvGrpSpPr>
                <a:grpSpLocks noChangeAspect="1"/>
              </p:cNvGrpSpPr>
              <p:nvPr/>
            </p:nvGrpSpPr>
            <p:grpSpPr>
              <a:xfrm>
                <a:off x="6915748" y="6041013"/>
                <a:ext cx="412750" cy="392113"/>
                <a:chOff x="4719638" y="5283200"/>
                <a:chExt cx="825500" cy="784225"/>
              </a:xfrm>
              <a:solidFill>
                <a:schemeClr val="bg1"/>
              </a:solidFill>
            </p:grpSpPr>
            <p:sp>
              <p:nvSpPr>
                <p:cNvPr id="120" name="Freeform 642"/>
                <p:cNvSpPr>
                  <a:spLocks noEditPoints="1"/>
                </p:cNvSpPr>
                <p:nvPr/>
              </p:nvSpPr>
              <p:spPr bwMode="auto">
                <a:xfrm>
                  <a:off x="4719638" y="5461000"/>
                  <a:ext cx="825500" cy="606425"/>
                </a:xfrm>
                <a:custGeom>
                  <a:avLst/>
                  <a:gdLst>
                    <a:gd name="T0" fmla="*/ 0 w 520"/>
                    <a:gd name="T1" fmla="*/ 32 h 382"/>
                    <a:gd name="T2" fmla="*/ 2 w 520"/>
                    <a:gd name="T3" fmla="*/ 20 h 382"/>
                    <a:gd name="T4" fmla="*/ 8 w 520"/>
                    <a:gd name="T5" fmla="*/ 10 h 382"/>
                    <a:gd name="T6" fmla="*/ 20 w 520"/>
                    <a:gd name="T7" fmla="*/ 2 h 382"/>
                    <a:gd name="T8" fmla="*/ 32 w 520"/>
                    <a:gd name="T9" fmla="*/ 0 h 382"/>
                    <a:gd name="T10" fmla="*/ 488 w 520"/>
                    <a:gd name="T11" fmla="*/ 0 h 382"/>
                    <a:gd name="T12" fmla="*/ 500 w 520"/>
                    <a:gd name="T13" fmla="*/ 2 h 382"/>
                    <a:gd name="T14" fmla="*/ 512 w 520"/>
                    <a:gd name="T15" fmla="*/ 10 h 382"/>
                    <a:gd name="T16" fmla="*/ 518 w 520"/>
                    <a:gd name="T17" fmla="*/ 20 h 382"/>
                    <a:gd name="T18" fmla="*/ 520 w 520"/>
                    <a:gd name="T19" fmla="*/ 32 h 382"/>
                    <a:gd name="T20" fmla="*/ 520 w 520"/>
                    <a:gd name="T21" fmla="*/ 348 h 382"/>
                    <a:gd name="T22" fmla="*/ 518 w 520"/>
                    <a:gd name="T23" fmla="*/ 362 h 382"/>
                    <a:gd name="T24" fmla="*/ 512 w 520"/>
                    <a:gd name="T25" fmla="*/ 372 h 382"/>
                    <a:gd name="T26" fmla="*/ 500 w 520"/>
                    <a:gd name="T27" fmla="*/ 378 h 382"/>
                    <a:gd name="T28" fmla="*/ 488 w 520"/>
                    <a:gd name="T29" fmla="*/ 382 h 382"/>
                    <a:gd name="T30" fmla="*/ 32 w 520"/>
                    <a:gd name="T31" fmla="*/ 382 h 382"/>
                    <a:gd name="T32" fmla="*/ 20 w 520"/>
                    <a:gd name="T33" fmla="*/ 378 h 382"/>
                    <a:gd name="T34" fmla="*/ 8 w 520"/>
                    <a:gd name="T35" fmla="*/ 372 h 382"/>
                    <a:gd name="T36" fmla="*/ 2 w 520"/>
                    <a:gd name="T37" fmla="*/ 362 h 382"/>
                    <a:gd name="T38" fmla="*/ 0 w 520"/>
                    <a:gd name="T39" fmla="*/ 348 h 382"/>
                    <a:gd name="T40" fmla="*/ 490 w 520"/>
                    <a:gd name="T41" fmla="*/ 320 h 382"/>
                    <a:gd name="T42" fmla="*/ 490 w 520"/>
                    <a:gd name="T43" fmla="*/ 60 h 382"/>
                    <a:gd name="T44" fmla="*/ 480 w 520"/>
                    <a:gd name="T45" fmla="*/ 40 h 382"/>
                    <a:gd name="T46" fmla="*/ 460 w 520"/>
                    <a:gd name="T47" fmla="*/ 32 h 382"/>
                    <a:gd name="T48" fmla="*/ 60 w 520"/>
                    <a:gd name="T49" fmla="*/ 32 h 382"/>
                    <a:gd name="T50" fmla="*/ 40 w 520"/>
                    <a:gd name="T51" fmla="*/ 40 h 382"/>
                    <a:gd name="T52" fmla="*/ 30 w 520"/>
                    <a:gd name="T53" fmla="*/ 60 h 382"/>
                    <a:gd name="T54" fmla="*/ 30 w 520"/>
                    <a:gd name="T55" fmla="*/ 320 h 382"/>
                    <a:gd name="T56" fmla="*/ 40 w 520"/>
                    <a:gd name="T57" fmla="*/ 340 h 382"/>
                    <a:gd name="T58" fmla="*/ 60 w 520"/>
                    <a:gd name="T59" fmla="*/ 348 h 382"/>
                    <a:gd name="T60" fmla="*/ 460 w 520"/>
                    <a:gd name="T61" fmla="*/ 348 h 382"/>
                    <a:gd name="T62" fmla="*/ 480 w 520"/>
                    <a:gd name="T63" fmla="*/ 340 h 382"/>
                    <a:gd name="T64" fmla="*/ 490 w 520"/>
                    <a:gd name="T65" fmla="*/ 32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0" h="382">
                      <a:moveTo>
                        <a:pt x="0" y="32"/>
                      </a:moveTo>
                      <a:lnTo>
                        <a:pt x="0" y="32"/>
                      </a:lnTo>
                      <a:lnTo>
                        <a:pt x="0" y="26"/>
                      </a:lnTo>
                      <a:lnTo>
                        <a:pt x="2" y="20"/>
                      </a:lnTo>
                      <a:lnTo>
                        <a:pt x="4" y="14"/>
                      </a:lnTo>
                      <a:lnTo>
                        <a:pt x="8" y="10"/>
                      </a:lnTo>
                      <a:lnTo>
                        <a:pt x="14" y="6"/>
                      </a:lnTo>
                      <a:lnTo>
                        <a:pt x="20" y="2"/>
                      </a:lnTo>
                      <a:lnTo>
                        <a:pt x="26" y="0"/>
                      </a:lnTo>
                      <a:lnTo>
                        <a:pt x="32" y="0"/>
                      </a:lnTo>
                      <a:lnTo>
                        <a:pt x="488" y="0"/>
                      </a:lnTo>
                      <a:lnTo>
                        <a:pt x="488" y="0"/>
                      </a:lnTo>
                      <a:lnTo>
                        <a:pt x="494" y="0"/>
                      </a:lnTo>
                      <a:lnTo>
                        <a:pt x="500" y="2"/>
                      </a:lnTo>
                      <a:lnTo>
                        <a:pt x="506" y="6"/>
                      </a:lnTo>
                      <a:lnTo>
                        <a:pt x="512" y="10"/>
                      </a:lnTo>
                      <a:lnTo>
                        <a:pt x="516" y="14"/>
                      </a:lnTo>
                      <a:lnTo>
                        <a:pt x="518" y="20"/>
                      </a:lnTo>
                      <a:lnTo>
                        <a:pt x="520" y="26"/>
                      </a:lnTo>
                      <a:lnTo>
                        <a:pt x="520" y="32"/>
                      </a:lnTo>
                      <a:lnTo>
                        <a:pt x="520" y="348"/>
                      </a:lnTo>
                      <a:lnTo>
                        <a:pt x="520" y="348"/>
                      </a:lnTo>
                      <a:lnTo>
                        <a:pt x="520" y="354"/>
                      </a:lnTo>
                      <a:lnTo>
                        <a:pt x="518" y="362"/>
                      </a:lnTo>
                      <a:lnTo>
                        <a:pt x="516" y="366"/>
                      </a:lnTo>
                      <a:lnTo>
                        <a:pt x="512" y="372"/>
                      </a:lnTo>
                      <a:lnTo>
                        <a:pt x="506" y="376"/>
                      </a:lnTo>
                      <a:lnTo>
                        <a:pt x="500" y="378"/>
                      </a:lnTo>
                      <a:lnTo>
                        <a:pt x="494" y="380"/>
                      </a:lnTo>
                      <a:lnTo>
                        <a:pt x="488" y="382"/>
                      </a:lnTo>
                      <a:lnTo>
                        <a:pt x="32" y="382"/>
                      </a:lnTo>
                      <a:lnTo>
                        <a:pt x="32" y="382"/>
                      </a:lnTo>
                      <a:lnTo>
                        <a:pt x="26" y="380"/>
                      </a:lnTo>
                      <a:lnTo>
                        <a:pt x="20" y="378"/>
                      </a:lnTo>
                      <a:lnTo>
                        <a:pt x="14" y="376"/>
                      </a:lnTo>
                      <a:lnTo>
                        <a:pt x="8" y="372"/>
                      </a:lnTo>
                      <a:lnTo>
                        <a:pt x="4" y="366"/>
                      </a:lnTo>
                      <a:lnTo>
                        <a:pt x="2" y="362"/>
                      </a:lnTo>
                      <a:lnTo>
                        <a:pt x="0" y="354"/>
                      </a:lnTo>
                      <a:lnTo>
                        <a:pt x="0" y="348"/>
                      </a:lnTo>
                      <a:lnTo>
                        <a:pt x="0" y="32"/>
                      </a:lnTo>
                      <a:close/>
                      <a:moveTo>
                        <a:pt x="490" y="320"/>
                      </a:moveTo>
                      <a:lnTo>
                        <a:pt x="490" y="60"/>
                      </a:lnTo>
                      <a:lnTo>
                        <a:pt x="490" y="60"/>
                      </a:lnTo>
                      <a:lnTo>
                        <a:pt x="486" y="50"/>
                      </a:lnTo>
                      <a:lnTo>
                        <a:pt x="480" y="40"/>
                      </a:lnTo>
                      <a:lnTo>
                        <a:pt x="472" y="34"/>
                      </a:lnTo>
                      <a:lnTo>
                        <a:pt x="460" y="32"/>
                      </a:lnTo>
                      <a:lnTo>
                        <a:pt x="60" y="32"/>
                      </a:lnTo>
                      <a:lnTo>
                        <a:pt x="60" y="32"/>
                      </a:lnTo>
                      <a:lnTo>
                        <a:pt x="48" y="34"/>
                      </a:lnTo>
                      <a:lnTo>
                        <a:pt x="40" y="40"/>
                      </a:lnTo>
                      <a:lnTo>
                        <a:pt x="34" y="50"/>
                      </a:lnTo>
                      <a:lnTo>
                        <a:pt x="30" y="60"/>
                      </a:lnTo>
                      <a:lnTo>
                        <a:pt x="30" y="320"/>
                      </a:lnTo>
                      <a:lnTo>
                        <a:pt x="30" y="320"/>
                      </a:lnTo>
                      <a:lnTo>
                        <a:pt x="34" y="332"/>
                      </a:lnTo>
                      <a:lnTo>
                        <a:pt x="40" y="340"/>
                      </a:lnTo>
                      <a:lnTo>
                        <a:pt x="48" y="346"/>
                      </a:lnTo>
                      <a:lnTo>
                        <a:pt x="60" y="348"/>
                      </a:lnTo>
                      <a:lnTo>
                        <a:pt x="460" y="348"/>
                      </a:lnTo>
                      <a:lnTo>
                        <a:pt x="460" y="348"/>
                      </a:lnTo>
                      <a:lnTo>
                        <a:pt x="472" y="346"/>
                      </a:lnTo>
                      <a:lnTo>
                        <a:pt x="480" y="340"/>
                      </a:lnTo>
                      <a:lnTo>
                        <a:pt x="486" y="332"/>
                      </a:lnTo>
                      <a:lnTo>
                        <a:pt x="490" y="320"/>
                      </a:lnTo>
                      <a:lnTo>
                        <a:pt x="490"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sp>
              <p:nvSpPr>
                <p:cNvPr id="121" name="Freeform 643"/>
                <p:cNvSpPr>
                  <a:spLocks/>
                </p:cNvSpPr>
                <p:nvPr/>
              </p:nvSpPr>
              <p:spPr bwMode="auto">
                <a:xfrm>
                  <a:off x="5180013" y="5397500"/>
                  <a:ext cx="158750" cy="44450"/>
                </a:xfrm>
                <a:custGeom>
                  <a:avLst/>
                  <a:gdLst>
                    <a:gd name="T0" fmla="*/ 0 w 100"/>
                    <a:gd name="T1" fmla="*/ 26 h 28"/>
                    <a:gd name="T2" fmla="*/ 0 w 100"/>
                    <a:gd name="T3" fmla="*/ 26 h 28"/>
                    <a:gd name="T4" fmla="*/ 2 w 100"/>
                    <a:gd name="T5" fmla="*/ 16 h 28"/>
                    <a:gd name="T6" fmla="*/ 6 w 100"/>
                    <a:gd name="T7" fmla="*/ 8 h 28"/>
                    <a:gd name="T8" fmla="*/ 14 w 100"/>
                    <a:gd name="T9" fmla="*/ 2 h 28"/>
                    <a:gd name="T10" fmla="*/ 24 w 100"/>
                    <a:gd name="T11" fmla="*/ 0 h 28"/>
                    <a:gd name="T12" fmla="*/ 74 w 100"/>
                    <a:gd name="T13" fmla="*/ 0 h 28"/>
                    <a:gd name="T14" fmla="*/ 74 w 100"/>
                    <a:gd name="T15" fmla="*/ 0 h 28"/>
                    <a:gd name="T16" fmla="*/ 84 w 100"/>
                    <a:gd name="T17" fmla="*/ 2 h 28"/>
                    <a:gd name="T18" fmla="*/ 92 w 100"/>
                    <a:gd name="T19" fmla="*/ 8 h 28"/>
                    <a:gd name="T20" fmla="*/ 98 w 100"/>
                    <a:gd name="T21" fmla="*/ 16 h 28"/>
                    <a:gd name="T22" fmla="*/ 100 w 100"/>
                    <a:gd name="T23" fmla="*/ 26 h 28"/>
                    <a:gd name="T24" fmla="*/ 100 w 100"/>
                    <a:gd name="T25" fmla="*/ 28 h 28"/>
                    <a:gd name="T26" fmla="*/ 0 w 100"/>
                    <a:gd name="T27" fmla="*/ 28 h 28"/>
                    <a:gd name="T28" fmla="*/ 0 w 100"/>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28">
                      <a:moveTo>
                        <a:pt x="0" y="26"/>
                      </a:moveTo>
                      <a:lnTo>
                        <a:pt x="0" y="26"/>
                      </a:lnTo>
                      <a:lnTo>
                        <a:pt x="2" y="16"/>
                      </a:lnTo>
                      <a:lnTo>
                        <a:pt x="6" y="8"/>
                      </a:lnTo>
                      <a:lnTo>
                        <a:pt x="14" y="2"/>
                      </a:lnTo>
                      <a:lnTo>
                        <a:pt x="24" y="0"/>
                      </a:lnTo>
                      <a:lnTo>
                        <a:pt x="74" y="0"/>
                      </a:lnTo>
                      <a:lnTo>
                        <a:pt x="74" y="0"/>
                      </a:lnTo>
                      <a:lnTo>
                        <a:pt x="84" y="2"/>
                      </a:lnTo>
                      <a:lnTo>
                        <a:pt x="92" y="8"/>
                      </a:lnTo>
                      <a:lnTo>
                        <a:pt x="98" y="16"/>
                      </a:lnTo>
                      <a:lnTo>
                        <a:pt x="100" y="26"/>
                      </a:lnTo>
                      <a:lnTo>
                        <a:pt x="100" y="28"/>
                      </a:lnTo>
                      <a:lnTo>
                        <a:pt x="0" y="28"/>
                      </a:ln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sp>
              <p:nvSpPr>
                <p:cNvPr id="122" name="Freeform 644"/>
                <p:cNvSpPr>
                  <a:spLocks noEditPoints="1"/>
                </p:cNvSpPr>
                <p:nvPr/>
              </p:nvSpPr>
              <p:spPr bwMode="auto">
                <a:xfrm>
                  <a:off x="4967288" y="5556250"/>
                  <a:ext cx="336550" cy="393700"/>
                </a:xfrm>
                <a:custGeom>
                  <a:avLst/>
                  <a:gdLst>
                    <a:gd name="T0" fmla="*/ 80 w 212"/>
                    <a:gd name="T1" fmla="*/ 56 h 248"/>
                    <a:gd name="T2" fmla="*/ 76 w 212"/>
                    <a:gd name="T3" fmla="*/ 66 h 248"/>
                    <a:gd name="T4" fmla="*/ 76 w 212"/>
                    <a:gd name="T5" fmla="*/ 72 h 248"/>
                    <a:gd name="T6" fmla="*/ 80 w 212"/>
                    <a:gd name="T7" fmla="*/ 76 h 248"/>
                    <a:gd name="T8" fmla="*/ 94 w 212"/>
                    <a:gd name="T9" fmla="*/ 84 h 248"/>
                    <a:gd name="T10" fmla="*/ 94 w 212"/>
                    <a:gd name="T11" fmla="*/ 48 h 248"/>
                    <a:gd name="T12" fmla="*/ 80 w 212"/>
                    <a:gd name="T13" fmla="*/ 56 h 248"/>
                    <a:gd name="T14" fmla="*/ 184 w 212"/>
                    <a:gd name="T15" fmla="*/ 204 h 248"/>
                    <a:gd name="T16" fmla="*/ 170 w 212"/>
                    <a:gd name="T17" fmla="*/ 212 h 248"/>
                    <a:gd name="T18" fmla="*/ 156 w 212"/>
                    <a:gd name="T19" fmla="*/ 216 h 248"/>
                    <a:gd name="T20" fmla="*/ 120 w 212"/>
                    <a:gd name="T21" fmla="*/ 222 h 248"/>
                    <a:gd name="T22" fmla="*/ 94 w 212"/>
                    <a:gd name="T23" fmla="*/ 248 h 248"/>
                    <a:gd name="T24" fmla="*/ 94 w 212"/>
                    <a:gd name="T25" fmla="*/ 222 h 248"/>
                    <a:gd name="T26" fmla="*/ 54 w 212"/>
                    <a:gd name="T27" fmla="*/ 214 h 248"/>
                    <a:gd name="T28" fmla="*/ 40 w 212"/>
                    <a:gd name="T29" fmla="*/ 210 h 248"/>
                    <a:gd name="T30" fmla="*/ 26 w 212"/>
                    <a:gd name="T31" fmla="*/ 202 h 248"/>
                    <a:gd name="T32" fmla="*/ 10 w 212"/>
                    <a:gd name="T33" fmla="*/ 184 h 248"/>
                    <a:gd name="T34" fmla="*/ 4 w 212"/>
                    <a:gd name="T35" fmla="*/ 174 h 248"/>
                    <a:gd name="T36" fmla="*/ 72 w 212"/>
                    <a:gd name="T37" fmla="*/ 164 h 248"/>
                    <a:gd name="T38" fmla="*/ 78 w 212"/>
                    <a:gd name="T39" fmla="*/ 174 h 248"/>
                    <a:gd name="T40" fmla="*/ 84 w 212"/>
                    <a:gd name="T41" fmla="*/ 178 h 248"/>
                    <a:gd name="T42" fmla="*/ 94 w 212"/>
                    <a:gd name="T43" fmla="*/ 134 h 248"/>
                    <a:gd name="T44" fmla="*/ 66 w 212"/>
                    <a:gd name="T45" fmla="*/ 128 h 248"/>
                    <a:gd name="T46" fmla="*/ 46 w 212"/>
                    <a:gd name="T47" fmla="*/ 122 h 248"/>
                    <a:gd name="T48" fmla="*/ 20 w 212"/>
                    <a:gd name="T49" fmla="*/ 104 h 248"/>
                    <a:gd name="T50" fmla="*/ 16 w 212"/>
                    <a:gd name="T51" fmla="*/ 96 h 248"/>
                    <a:gd name="T52" fmla="*/ 10 w 212"/>
                    <a:gd name="T53" fmla="*/ 82 h 248"/>
                    <a:gd name="T54" fmla="*/ 10 w 212"/>
                    <a:gd name="T55" fmla="*/ 72 h 248"/>
                    <a:gd name="T56" fmla="*/ 16 w 212"/>
                    <a:gd name="T57" fmla="*/ 50 h 248"/>
                    <a:gd name="T58" fmla="*/ 32 w 212"/>
                    <a:gd name="T59" fmla="*/ 32 h 248"/>
                    <a:gd name="T60" fmla="*/ 44 w 212"/>
                    <a:gd name="T61" fmla="*/ 24 h 248"/>
                    <a:gd name="T62" fmla="*/ 74 w 212"/>
                    <a:gd name="T63" fmla="*/ 14 h 248"/>
                    <a:gd name="T64" fmla="*/ 94 w 212"/>
                    <a:gd name="T65" fmla="*/ 0 h 248"/>
                    <a:gd name="T66" fmla="*/ 120 w 212"/>
                    <a:gd name="T67" fmla="*/ 12 h 248"/>
                    <a:gd name="T68" fmla="*/ 138 w 212"/>
                    <a:gd name="T69" fmla="*/ 14 h 248"/>
                    <a:gd name="T70" fmla="*/ 168 w 212"/>
                    <a:gd name="T71" fmla="*/ 22 h 248"/>
                    <a:gd name="T72" fmla="*/ 178 w 212"/>
                    <a:gd name="T73" fmla="*/ 28 h 248"/>
                    <a:gd name="T74" fmla="*/ 194 w 212"/>
                    <a:gd name="T75" fmla="*/ 40 h 248"/>
                    <a:gd name="T76" fmla="*/ 204 w 212"/>
                    <a:gd name="T77" fmla="*/ 56 h 248"/>
                    <a:gd name="T78" fmla="*/ 132 w 212"/>
                    <a:gd name="T79" fmla="*/ 56 h 248"/>
                    <a:gd name="T80" fmla="*/ 120 w 212"/>
                    <a:gd name="T81" fmla="*/ 90 h 248"/>
                    <a:gd name="T82" fmla="*/ 144 w 212"/>
                    <a:gd name="T83" fmla="*/ 96 h 248"/>
                    <a:gd name="T84" fmla="*/ 178 w 212"/>
                    <a:gd name="T85" fmla="*/ 108 h 248"/>
                    <a:gd name="T86" fmla="*/ 190 w 212"/>
                    <a:gd name="T87" fmla="*/ 114 h 248"/>
                    <a:gd name="T88" fmla="*/ 206 w 212"/>
                    <a:gd name="T89" fmla="*/ 132 h 248"/>
                    <a:gd name="T90" fmla="*/ 212 w 212"/>
                    <a:gd name="T91" fmla="*/ 156 h 248"/>
                    <a:gd name="T92" fmla="*/ 210 w 212"/>
                    <a:gd name="T93" fmla="*/ 170 h 248"/>
                    <a:gd name="T94" fmla="*/ 204 w 212"/>
                    <a:gd name="T95" fmla="*/ 184 h 248"/>
                    <a:gd name="T96" fmla="*/ 184 w 212"/>
                    <a:gd name="T97" fmla="*/ 204 h 248"/>
                    <a:gd name="T98" fmla="*/ 148 w 212"/>
                    <a:gd name="T99" fmla="*/ 162 h 248"/>
                    <a:gd name="T100" fmla="*/ 146 w 212"/>
                    <a:gd name="T101" fmla="*/ 156 h 248"/>
                    <a:gd name="T102" fmla="*/ 142 w 212"/>
                    <a:gd name="T103" fmla="*/ 150 h 248"/>
                    <a:gd name="T104" fmla="*/ 120 w 212"/>
                    <a:gd name="T105" fmla="*/ 140 h 248"/>
                    <a:gd name="T106" fmla="*/ 120 w 212"/>
                    <a:gd name="T107" fmla="*/ 186 h 248"/>
                    <a:gd name="T108" fmla="*/ 142 w 212"/>
                    <a:gd name="T109" fmla="*/ 176 h 248"/>
                    <a:gd name="T110" fmla="*/ 146 w 212"/>
                    <a:gd name="T111" fmla="*/ 170 h 248"/>
                    <a:gd name="T112" fmla="*/ 148 w 212"/>
                    <a:gd name="T113" fmla="*/ 16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2" h="248">
                      <a:moveTo>
                        <a:pt x="80" y="56"/>
                      </a:moveTo>
                      <a:lnTo>
                        <a:pt x="80" y="56"/>
                      </a:lnTo>
                      <a:lnTo>
                        <a:pt x="76" y="60"/>
                      </a:lnTo>
                      <a:lnTo>
                        <a:pt x="76" y="66"/>
                      </a:lnTo>
                      <a:lnTo>
                        <a:pt x="76" y="66"/>
                      </a:lnTo>
                      <a:lnTo>
                        <a:pt x="76" y="72"/>
                      </a:lnTo>
                      <a:lnTo>
                        <a:pt x="80" y="76"/>
                      </a:lnTo>
                      <a:lnTo>
                        <a:pt x="80" y="76"/>
                      </a:lnTo>
                      <a:lnTo>
                        <a:pt x="86" y="80"/>
                      </a:lnTo>
                      <a:lnTo>
                        <a:pt x="94" y="84"/>
                      </a:lnTo>
                      <a:lnTo>
                        <a:pt x="94" y="48"/>
                      </a:lnTo>
                      <a:lnTo>
                        <a:pt x="94" y="48"/>
                      </a:lnTo>
                      <a:lnTo>
                        <a:pt x="86" y="52"/>
                      </a:lnTo>
                      <a:lnTo>
                        <a:pt x="80" y="56"/>
                      </a:lnTo>
                      <a:lnTo>
                        <a:pt x="80" y="56"/>
                      </a:lnTo>
                      <a:close/>
                      <a:moveTo>
                        <a:pt x="184" y="204"/>
                      </a:moveTo>
                      <a:lnTo>
                        <a:pt x="184" y="204"/>
                      </a:lnTo>
                      <a:lnTo>
                        <a:pt x="170" y="212"/>
                      </a:lnTo>
                      <a:lnTo>
                        <a:pt x="156" y="216"/>
                      </a:lnTo>
                      <a:lnTo>
                        <a:pt x="156" y="216"/>
                      </a:lnTo>
                      <a:lnTo>
                        <a:pt x="140" y="220"/>
                      </a:lnTo>
                      <a:lnTo>
                        <a:pt x="120" y="222"/>
                      </a:lnTo>
                      <a:lnTo>
                        <a:pt x="120" y="248"/>
                      </a:lnTo>
                      <a:lnTo>
                        <a:pt x="94" y="248"/>
                      </a:lnTo>
                      <a:lnTo>
                        <a:pt x="94" y="222"/>
                      </a:lnTo>
                      <a:lnTo>
                        <a:pt x="94" y="222"/>
                      </a:lnTo>
                      <a:lnTo>
                        <a:pt x="72" y="218"/>
                      </a:lnTo>
                      <a:lnTo>
                        <a:pt x="54" y="214"/>
                      </a:lnTo>
                      <a:lnTo>
                        <a:pt x="54" y="214"/>
                      </a:lnTo>
                      <a:lnTo>
                        <a:pt x="40" y="210"/>
                      </a:lnTo>
                      <a:lnTo>
                        <a:pt x="26" y="202"/>
                      </a:lnTo>
                      <a:lnTo>
                        <a:pt x="26" y="202"/>
                      </a:lnTo>
                      <a:lnTo>
                        <a:pt x="16" y="192"/>
                      </a:lnTo>
                      <a:lnTo>
                        <a:pt x="10" y="184"/>
                      </a:lnTo>
                      <a:lnTo>
                        <a:pt x="10" y="184"/>
                      </a:lnTo>
                      <a:lnTo>
                        <a:pt x="4" y="174"/>
                      </a:lnTo>
                      <a:lnTo>
                        <a:pt x="0" y="164"/>
                      </a:lnTo>
                      <a:lnTo>
                        <a:pt x="72" y="164"/>
                      </a:lnTo>
                      <a:lnTo>
                        <a:pt x="72" y="164"/>
                      </a:lnTo>
                      <a:lnTo>
                        <a:pt x="78" y="174"/>
                      </a:lnTo>
                      <a:lnTo>
                        <a:pt x="78" y="174"/>
                      </a:lnTo>
                      <a:lnTo>
                        <a:pt x="84" y="178"/>
                      </a:lnTo>
                      <a:lnTo>
                        <a:pt x="94" y="184"/>
                      </a:lnTo>
                      <a:lnTo>
                        <a:pt x="94" y="134"/>
                      </a:lnTo>
                      <a:lnTo>
                        <a:pt x="94" y="134"/>
                      </a:lnTo>
                      <a:lnTo>
                        <a:pt x="66" y="128"/>
                      </a:lnTo>
                      <a:lnTo>
                        <a:pt x="46" y="122"/>
                      </a:lnTo>
                      <a:lnTo>
                        <a:pt x="46" y="122"/>
                      </a:lnTo>
                      <a:lnTo>
                        <a:pt x="32" y="114"/>
                      </a:lnTo>
                      <a:lnTo>
                        <a:pt x="20" y="104"/>
                      </a:lnTo>
                      <a:lnTo>
                        <a:pt x="20" y="104"/>
                      </a:lnTo>
                      <a:lnTo>
                        <a:pt x="16" y="96"/>
                      </a:lnTo>
                      <a:lnTo>
                        <a:pt x="12" y="90"/>
                      </a:lnTo>
                      <a:lnTo>
                        <a:pt x="10" y="82"/>
                      </a:lnTo>
                      <a:lnTo>
                        <a:pt x="10" y="72"/>
                      </a:lnTo>
                      <a:lnTo>
                        <a:pt x="10" y="72"/>
                      </a:lnTo>
                      <a:lnTo>
                        <a:pt x="12" y="60"/>
                      </a:lnTo>
                      <a:lnTo>
                        <a:pt x="16" y="50"/>
                      </a:lnTo>
                      <a:lnTo>
                        <a:pt x="22" y="40"/>
                      </a:lnTo>
                      <a:lnTo>
                        <a:pt x="32" y="32"/>
                      </a:lnTo>
                      <a:lnTo>
                        <a:pt x="32" y="32"/>
                      </a:lnTo>
                      <a:lnTo>
                        <a:pt x="44" y="24"/>
                      </a:lnTo>
                      <a:lnTo>
                        <a:pt x="58" y="18"/>
                      </a:lnTo>
                      <a:lnTo>
                        <a:pt x="74" y="14"/>
                      </a:lnTo>
                      <a:lnTo>
                        <a:pt x="94" y="12"/>
                      </a:lnTo>
                      <a:lnTo>
                        <a:pt x="94" y="0"/>
                      </a:lnTo>
                      <a:lnTo>
                        <a:pt x="120" y="0"/>
                      </a:lnTo>
                      <a:lnTo>
                        <a:pt x="120" y="12"/>
                      </a:lnTo>
                      <a:lnTo>
                        <a:pt x="120" y="12"/>
                      </a:lnTo>
                      <a:lnTo>
                        <a:pt x="138" y="14"/>
                      </a:lnTo>
                      <a:lnTo>
                        <a:pt x="154" y="18"/>
                      </a:lnTo>
                      <a:lnTo>
                        <a:pt x="168" y="22"/>
                      </a:lnTo>
                      <a:lnTo>
                        <a:pt x="178" y="28"/>
                      </a:lnTo>
                      <a:lnTo>
                        <a:pt x="178" y="28"/>
                      </a:lnTo>
                      <a:lnTo>
                        <a:pt x="186" y="34"/>
                      </a:lnTo>
                      <a:lnTo>
                        <a:pt x="194" y="40"/>
                      </a:lnTo>
                      <a:lnTo>
                        <a:pt x="198" y="48"/>
                      </a:lnTo>
                      <a:lnTo>
                        <a:pt x="204" y="56"/>
                      </a:lnTo>
                      <a:lnTo>
                        <a:pt x="132" y="56"/>
                      </a:lnTo>
                      <a:lnTo>
                        <a:pt x="132" y="56"/>
                      </a:lnTo>
                      <a:lnTo>
                        <a:pt x="120" y="50"/>
                      </a:lnTo>
                      <a:lnTo>
                        <a:pt x="120" y="90"/>
                      </a:lnTo>
                      <a:lnTo>
                        <a:pt x="120" y="90"/>
                      </a:lnTo>
                      <a:lnTo>
                        <a:pt x="144" y="96"/>
                      </a:lnTo>
                      <a:lnTo>
                        <a:pt x="164" y="102"/>
                      </a:lnTo>
                      <a:lnTo>
                        <a:pt x="178" y="108"/>
                      </a:lnTo>
                      <a:lnTo>
                        <a:pt x="190" y="114"/>
                      </a:lnTo>
                      <a:lnTo>
                        <a:pt x="190" y="114"/>
                      </a:lnTo>
                      <a:lnTo>
                        <a:pt x="200" y="122"/>
                      </a:lnTo>
                      <a:lnTo>
                        <a:pt x="206" y="132"/>
                      </a:lnTo>
                      <a:lnTo>
                        <a:pt x="212" y="144"/>
                      </a:lnTo>
                      <a:lnTo>
                        <a:pt x="212" y="156"/>
                      </a:lnTo>
                      <a:lnTo>
                        <a:pt x="212" y="156"/>
                      </a:lnTo>
                      <a:lnTo>
                        <a:pt x="210" y="170"/>
                      </a:lnTo>
                      <a:lnTo>
                        <a:pt x="204" y="184"/>
                      </a:lnTo>
                      <a:lnTo>
                        <a:pt x="204" y="184"/>
                      </a:lnTo>
                      <a:lnTo>
                        <a:pt x="194" y="196"/>
                      </a:lnTo>
                      <a:lnTo>
                        <a:pt x="184" y="204"/>
                      </a:lnTo>
                      <a:lnTo>
                        <a:pt x="184" y="204"/>
                      </a:lnTo>
                      <a:close/>
                      <a:moveTo>
                        <a:pt x="148" y="162"/>
                      </a:moveTo>
                      <a:lnTo>
                        <a:pt x="148" y="162"/>
                      </a:lnTo>
                      <a:lnTo>
                        <a:pt x="146" y="156"/>
                      </a:lnTo>
                      <a:lnTo>
                        <a:pt x="142" y="150"/>
                      </a:lnTo>
                      <a:lnTo>
                        <a:pt x="142" y="150"/>
                      </a:lnTo>
                      <a:lnTo>
                        <a:pt x="134" y="146"/>
                      </a:lnTo>
                      <a:lnTo>
                        <a:pt x="120" y="140"/>
                      </a:lnTo>
                      <a:lnTo>
                        <a:pt x="120" y="186"/>
                      </a:lnTo>
                      <a:lnTo>
                        <a:pt x="120" y="186"/>
                      </a:lnTo>
                      <a:lnTo>
                        <a:pt x="132" y="182"/>
                      </a:lnTo>
                      <a:lnTo>
                        <a:pt x="142" y="176"/>
                      </a:lnTo>
                      <a:lnTo>
                        <a:pt x="142" y="176"/>
                      </a:lnTo>
                      <a:lnTo>
                        <a:pt x="146" y="170"/>
                      </a:lnTo>
                      <a:lnTo>
                        <a:pt x="148" y="162"/>
                      </a:lnTo>
                      <a:lnTo>
                        <a:pt x="148" y="1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sp>
              <p:nvSpPr>
                <p:cNvPr id="123" name="Freeform 645"/>
                <p:cNvSpPr>
                  <a:spLocks/>
                </p:cNvSpPr>
                <p:nvPr/>
              </p:nvSpPr>
              <p:spPr bwMode="auto">
                <a:xfrm>
                  <a:off x="4926013" y="5397500"/>
                  <a:ext cx="158750" cy="44450"/>
                </a:xfrm>
                <a:custGeom>
                  <a:avLst/>
                  <a:gdLst>
                    <a:gd name="T0" fmla="*/ 0 w 100"/>
                    <a:gd name="T1" fmla="*/ 28 h 28"/>
                    <a:gd name="T2" fmla="*/ 0 w 100"/>
                    <a:gd name="T3" fmla="*/ 26 h 28"/>
                    <a:gd name="T4" fmla="*/ 0 w 100"/>
                    <a:gd name="T5" fmla="*/ 26 h 28"/>
                    <a:gd name="T6" fmla="*/ 2 w 100"/>
                    <a:gd name="T7" fmla="*/ 16 h 28"/>
                    <a:gd name="T8" fmla="*/ 8 w 100"/>
                    <a:gd name="T9" fmla="*/ 8 h 28"/>
                    <a:gd name="T10" fmla="*/ 16 w 100"/>
                    <a:gd name="T11" fmla="*/ 2 h 28"/>
                    <a:gd name="T12" fmla="*/ 26 w 100"/>
                    <a:gd name="T13" fmla="*/ 0 h 28"/>
                    <a:gd name="T14" fmla="*/ 76 w 100"/>
                    <a:gd name="T15" fmla="*/ 0 h 28"/>
                    <a:gd name="T16" fmla="*/ 76 w 100"/>
                    <a:gd name="T17" fmla="*/ 0 h 28"/>
                    <a:gd name="T18" fmla="*/ 86 w 100"/>
                    <a:gd name="T19" fmla="*/ 2 h 28"/>
                    <a:gd name="T20" fmla="*/ 94 w 100"/>
                    <a:gd name="T21" fmla="*/ 8 h 28"/>
                    <a:gd name="T22" fmla="*/ 98 w 100"/>
                    <a:gd name="T23" fmla="*/ 16 h 28"/>
                    <a:gd name="T24" fmla="*/ 100 w 100"/>
                    <a:gd name="T25" fmla="*/ 26 h 28"/>
                    <a:gd name="T26" fmla="*/ 100 w 100"/>
                    <a:gd name="T27" fmla="*/ 28 h 28"/>
                    <a:gd name="T28" fmla="*/ 0 w 100"/>
                    <a:gd name="T2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28">
                      <a:moveTo>
                        <a:pt x="0" y="28"/>
                      </a:moveTo>
                      <a:lnTo>
                        <a:pt x="0" y="26"/>
                      </a:lnTo>
                      <a:lnTo>
                        <a:pt x="0" y="26"/>
                      </a:lnTo>
                      <a:lnTo>
                        <a:pt x="2" y="16"/>
                      </a:lnTo>
                      <a:lnTo>
                        <a:pt x="8" y="8"/>
                      </a:lnTo>
                      <a:lnTo>
                        <a:pt x="16" y="2"/>
                      </a:lnTo>
                      <a:lnTo>
                        <a:pt x="26" y="0"/>
                      </a:lnTo>
                      <a:lnTo>
                        <a:pt x="76" y="0"/>
                      </a:lnTo>
                      <a:lnTo>
                        <a:pt x="76" y="0"/>
                      </a:lnTo>
                      <a:lnTo>
                        <a:pt x="86" y="2"/>
                      </a:lnTo>
                      <a:lnTo>
                        <a:pt x="94" y="8"/>
                      </a:lnTo>
                      <a:lnTo>
                        <a:pt x="98" y="16"/>
                      </a:lnTo>
                      <a:lnTo>
                        <a:pt x="100" y="26"/>
                      </a:lnTo>
                      <a:lnTo>
                        <a:pt x="10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sp>
              <p:nvSpPr>
                <p:cNvPr id="124" name="Freeform 646"/>
                <p:cNvSpPr>
                  <a:spLocks/>
                </p:cNvSpPr>
                <p:nvPr/>
              </p:nvSpPr>
              <p:spPr bwMode="auto">
                <a:xfrm>
                  <a:off x="4986338" y="5283200"/>
                  <a:ext cx="301625" cy="101600"/>
                </a:xfrm>
                <a:custGeom>
                  <a:avLst/>
                  <a:gdLst>
                    <a:gd name="T0" fmla="*/ 0 w 190"/>
                    <a:gd name="T1" fmla="*/ 64 h 64"/>
                    <a:gd name="T2" fmla="*/ 0 w 190"/>
                    <a:gd name="T3" fmla="*/ 0 h 64"/>
                    <a:gd name="T4" fmla="*/ 190 w 190"/>
                    <a:gd name="T5" fmla="*/ 0 h 64"/>
                    <a:gd name="T6" fmla="*/ 190 w 190"/>
                    <a:gd name="T7" fmla="*/ 64 h 64"/>
                    <a:gd name="T8" fmla="*/ 156 w 190"/>
                    <a:gd name="T9" fmla="*/ 64 h 64"/>
                    <a:gd name="T10" fmla="*/ 156 w 190"/>
                    <a:gd name="T11" fmla="*/ 32 h 64"/>
                    <a:gd name="T12" fmla="*/ 32 w 190"/>
                    <a:gd name="T13" fmla="*/ 32 h 64"/>
                    <a:gd name="T14" fmla="*/ 32 w 190"/>
                    <a:gd name="T15" fmla="*/ 64 h 64"/>
                    <a:gd name="T16" fmla="*/ 0 w 190"/>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64">
                      <a:moveTo>
                        <a:pt x="0" y="64"/>
                      </a:moveTo>
                      <a:lnTo>
                        <a:pt x="0" y="0"/>
                      </a:lnTo>
                      <a:lnTo>
                        <a:pt x="190" y="0"/>
                      </a:lnTo>
                      <a:lnTo>
                        <a:pt x="190" y="64"/>
                      </a:lnTo>
                      <a:lnTo>
                        <a:pt x="156" y="64"/>
                      </a:lnTo>
                      <a:lnTo>
                        <a:pt x="156" y="32"/>
                      </a:lnTo>
                      <a:lnTo>
                        <a:pt x="32" y="32"/>
                      </a:lnTo>
                      <a:lnTo>
                        <a:pt x="32" y="64"/>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grpSp>
        </p:grpSp>
        <p:grpSp>
          <p:nvGrpSpPr>
            <p:cNvPr id="143" name="Group 142"/>
            <p:cNvGrpSpPr/>
            <p:nvPr/>
          </p:nvGrpSpPr>
          <p:grpSpPr>
            <a:xfrm>
              <a:off x="2750479" y="3092852"/>
              <a:ext cx="522527" cy="522528"/>
              <a:chOff x="4498494" y="3526639"/>
              <a:chExt cx="630234" cy="630234"/>
            </a:xfrm>
          </p:grpSpPr>
          <p:sp>
            <p:nvSpPr>
              <p:cNvPr id="144" name="Oval 143"/>
              <p:cNvSpPr/>
              <p:nvPr/>
            </p:nvSpPr>
            <p:spPr>
              <a:xfrm>
                <a:off x="4498494" y="3526639"/>
                <a:ext cx="630234" cy="630234"/>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endParaRPr lang="en-US" sz="1400" dirty="0" err="1" smtClean="0">
                  <a:solidFill>
                    <a:srgbClr val="002776"/>
                  </a:solidFill>
                </a:endParaRPr>
              </a:p>
            </p:txBody>
          </p:sp>
          <p:grpSp>
            <p:nvGrpSpPr>
              <p:cNvPr id="145" name="Group 144"/>
              <p:cNvGrpSpPr/>
              <p:nvPr/>
            </p:nvGrpSpPr>
            <p:grpSpPr>
              <a:xfrm>
                <a:off x="4671230" y="3640697"/>
                <a:ext cx="284762" cy="402119"/>
                <a:chOff x="467544" y="1219031"/>
                <a:chExt cx="284762" cy="402119"/>
              </a:xfrm>
              <a:solidFill>
                <a:schemeClr val="bg1"/>
              </a:solidFill>
            </p:grpSpPr>
            <p:sp>
              <p:nvSpPr>
                <p:cNvPr id="146" name="Freeform 16"/>
                <p:cNvSpPr>
                  <a:spLocks noEditPoints="1"/>
                </p:cNvSpPr>
                <p:nvPr/>
              </p:nvSpPr>
              <p:spPr bwMode="auto">
                <a:xfrm>
                  <a:off x="467544" y="1251822"/>
                  <a:ext cx="284762" cy="369328"/>
                </a:xfrm>
                <a:custGeom>
                  <a:avLst/>
                  <a:gdLst>
                    <a:gd name="T0" fmla="*/ 330 w 330"/>
                    <a:gd name="T1" fmla="*/ 386 h 428"/>
                    <a:gd name="T2" fmla="*/ 328 w 330"/>
                    <a:gd name="T3" fmla="*/ 394 h 428"/>
                    <a:gd name="T4" fmla="*/ 322 w 330"/>
                    <a:gd name="T5" fmla="*/ 410 h 428"/>
                    <a:gd name="T6" fmla="*/ 312 w 330"/>
                    <a:gd name="T7" fmla="*/ 422 h 428"/>
                    <a:gd name="T8" fmla="*/ 296 w 330"/>
                    <a:gd name="T9" fmla="*/ 428 h 428"/>
                    <a:gd name="T10" fmla="*/ 42 w 330"/>
                    <a:gd name="T11" fmla="*/ 428 h 428"/>
                    <a:gd name="T12" fmla="*/ 34 w 330"/>
                    <a:gd name="T13" fmla="*/ 428 h 428"/>
                    <a:gd name="T14" fmla="*/ 18 w 330"/>
                    <a:gd name="T15" fmla="*/ 422 h 428"/>
                    <a:gd name="T16" fmla="*/ 6 w 330"/>
                    <a:gd name="T17" fmla="*/ 410 h 428"/>
                    <a:gd name="T18" fmla="*/ 0 w 330"/>
                    <a:gd name="T19" fmla="*/ 394 h 428"/>
                    <a:gd name="T20" fmla="*/ 0 w 330"/>
                    <a:gd name="T21" fmla="*/ 42 h 428"/>
                    <a:gd name="T22" fmla="*/ 0 w 330"/>
                    <a:gd name="T23" fmla="*/ 34 h 428"/>
                    <a:gd name="T24" fmla="*/ 6 w 330"/>
                    <a:gd name="T25" fmla="*/ 18 h 428"/>
                    <a:gd name="T26" fmla="*/ 18 w 330"/>
                    <a:gd name="T27" fmla="*/ 6 h 428"/>
                    <a:gd name="T28" fmla="*/ 34 w 330"/>
                    <a:gd name="T29" fmla="*/ 0 h 428"/>
                    <a:gd name="T30" fmla="*/ 50 w 330"/>
                    <a:gd name="T31" fmla="*/ 0 h 428"/>
                    <a:gd name="T32" fmla="*/ 48 w 330"/>
                    <a:gd name="T33" fmla="*/ 10 h 428"/>
                    <a:gd name="T34" fmla="*/ 50 w 330"/>
                    <a:gd name="T35" fmla="*/ 20 h 428"/>
                    <a:gd name="T36" fmla="*/ 64 w 330"/>
                    <a:gd name="T37" fmla="*/ 34 h 428"/>
                    <a:gd name="T38" fmla="*/ 254 w 330"/>
                    <a:gd name="T39" fmla="*/ 36 h 428"/>
                    <a:gd name="T40" fmla="*/ 264 w 330"/>
                    <a:gd name="T41" fmla="*/ 34 h 428"/>
                    <a:gd name="T42" fmla="*/ 278 w 330"/>
                    <a:gd name="T43" fmla="*/ 20 h 428"/>
                    <a:gd name="T44" fmla="*/ 280 w 330"/>
                    <a:gd name="T45" fmla="*/ 10 h 428"/>
                    <a:gd name="T46" fmla="*/ 288 w 330"/>
                    <a:gd name="T47" fmla="*/ 0 h 428"/>
                    <a:gd name="T48" fmla="*/ 296 w 330"/>
                    <a:gd name="T49" fmla="*/ 0 h 428"/>
                    <a:gd name="T50" fmla="*/ 312 w 330"/>
                    <a:gd name="T51" fmla="*/ 6 h 428"/>
                    <a:gd name="T52" fmla="*/ 322 w 330"/>
                    <a:gd name="T53" fmla="*/ 18 h 428"/>
                    <a:gd name="T54" fmla="*/ 328 w 330"/>
                    <a:gd name="T55" fmla="*/ 34 h 428"/>
                    <a:gd name="T56" fmla="*/ 330 w 330"/>
                    <a:gd name="T57" fmla="*/ 42 h 428"/>
                    <a:gd name="T58" fmla="*/ 280 w 330"/>
                    <a:gd name="T59" fmla="*/ 314 h 428"/>
                    <a:gd name="T60" fmla="*/ 280 w 330"/>
                    <a:gd name="T61" fmla="*/ 372 h 428"/>
                    <a:gd name="T62" fmla="*/ 280 w 330"/>
                    <a:gd name="T63" fmla="*/ 94 h 428"/>
                    <a:gd name="T64" fmla="*/ 48 w 330"/>
                    <a:gd name="T65" fmla="*/ 384 h 428"/>
                    <a:gd name="T66" fmla="*/ 280 w 330"/>
                    <a:gd name="T67" fmla="*/ 29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428">
                      <a:moveTo>
                        <a:pt x="330" y="42"/>
                      </a:moveTo>
                      <a:lnTo>
                        <a:pt x="330" y="386"/>
                      </a:lnTo>
                      <a:lnTo>
                        <a:pt x="330" y="386"/>
                      </a:lnTo>
                      <a:lnTo>
                        <a:pt x="328" y="394"/>
                      </a:lnTo>
                      <a:lnTo>
                        <a:pt x="326" y="402"/>
                      </a:lnTo>
                      <a:lnTo>
                        <a:pt x="322" y="410"/>
                      </a:lnTo>
                      <a:lnTo>
                        <a:pt x="318" y="416"/>
                      </a:lnTo>
                      <a:lnTo>
                        <a:pt x="312" y="422"/>
                      </a:lnTo>
                      <a:lnTo>
                        <a:pt x="304" y="424"/>
                      </a:lnTo>
                      <a:lnTo>
                        <a:pt x="296" y="428"/>
                      </a:lnTo>
                      <a:lnTo>
                        <a:pt x="288" y="428"/>
                      </a:lnTo>
                      <a:lnTo>
                        <a:pt x="42" y="428"/>
                      </a:lnTo>
                      <a:lnTo>
                        <a:pt x="42" y="428"/>
                      </a:lnTo>
                      <a:lnTo>
                        <a:pt x="34" y="428"/>
                      </a:lnTo>
                      <a:lnTo>
                        <a:pt x="26" y="424"/>
                      </a:lnTo>
                      <a:lnTo>
                        <a:pt x="18" y="422"/>
                      </a:lnTo>
                      <a:lnTo>
                        <a:pt x="12" y="416"/>
                      </a:lnTo>
                      <a:lnTo>
                        <a:pt x="6" y="410"/>
                      </a:lnTo>
                      <a:lnTo>
                        <a:pt x="2" y="402"/>
                      </a:lnTo>
                      <a:lnTo>
                        <a:pt x="0" y="394"/>
                      </a:lnTo>
                      <a:lnTo>
                        <a:pt x="0" y="386"/>
                      </a:lnTo>
                      <a:lnTo>
                        <a:pt x="0" y="42"/>
                      </a:lnTo>
                      <a:lnTo>
                        <a:pt x="0" y="42"/>
                      </a:lnTo>
                      <a:lnTo>
                        <a:pt x="0" y="34"/>
                      </a:lnTo>
                      <a:lnTo>
                        <a:pt x="2" y="26"/>
                      </a:lnTo>
                      <a:lnTo>
                        <a:pt x="6" y="18"/>
                      </a:lnTo>
                      <a:lnTo>
                        <a:pt x="12" y="12"/>
                      </a:lnTo>
                      <a:lnTo>
                        <a:pt x="18" y="6"/>
                      </a:lnTo>
                      <a:lnTo>
                        <a:pt x="26" y="2"/>
                      </a:lnTo>
                      <a:lnTo>
                        <a:pt x="34" y="0"/>
                      </a:lnTo>
                      <a:lnTo>
                        <a:pt x="42" y="0"/>
                      </a:lnTo>
                      <a:lnTo>
                        <a:pt x="50" y="0"/>
                      </a:lnTo>
                      <a:lnTo>
                        <a:pt x="50" y="0"/>
                      </a:lnTo>
                      <a:lnTo>
                        <a:pt x="48" y="10"/>
                      </a:lnTo>
                      <a:lnTo>
                        <a:pt x="48" y="10"/>
                      </a:lnTo>
                      <a:lnTo>
                        <a:pt x="50" y="20"/>
                      </a:lnTo>
                      <a:lnTo>
                        <a:pt x="56" y="28"/>
                      </a:lnTo>
                      <a:lnTo>
                        <a:pt x="64" y="34"/>
                      </a:lnTo>
                      <a:lnTo>
                        <a:pt x="74" y="36"/>
                      </a:lnTo>
                      <a:lnTo>
                        <a:pt x="254" y="36"/>
                      </a:lnTo>
                      <a:lnTo>
                        <a:pt x="254" y="36"/>
                      </a:lnTo>
                      <a:lnTo>
                        <a:pt x="264" y="34"/>
                      </a:lnTo>
                      <a:lnTo>
                        <a:pt x="272" y="28"/>
                      </a:lnTo>
                      <a:lnTo>
                        <a:pt x="278" y="20"/>
                      </a:lnTo>
                      <a:lnTo>
                        <a:pt x="280" y="10"/>
                      </a:lnTo>
                      <a:lnTo>
                        <a:pt x="280" y="10"/>
                      </a:lnTo>
                      <a:lnTo>
                        <a:pt x="278" y="0"/>
                      </a:lnTo>
                      <a:lnTo>
                        <a:pt x="288" y="0"/>
                      </a:lnTo>
                      <a:lnTo>
                        <a:pt x="288" y="0"/>
                      </a:lnTo>
                      <a:lnTo>
                        <a:pt x="296" y="0"/>
                      </a:lnTo>
                      <a:lnTo>
                        <a:pt x="304" y="2"/>
                      </a:lnTo>
                      <a:lnTo>
                        <a:pt x="312" y="6"/>
                      </a:lnTo>
                      <a:lnTo>
                        <a:pt x="318" y="12"/>
                      </a:lnTo>
                      <a:lnTo>
                        <a:pt x="322" y="18"/>
                      </a:lnTo>
                      <a:lnTo>
                        <a:pt x="326" y="26"/>
                      </a:lnTo>
                      <a:lnTo>
                        <a:pt x="328" y="34"/>
                      </a:lnTo>
                      <a:lnTo>
                        <a:pt x="330" y="42"/>
                      </a:lnTo>
                      <a:lnTo>
                        <a:pt x="330" y="42"/>
                      </a:lnTo>
                      <a:close/>
                      <a:moveTo>
                        <a:pt x="280" y="372"/>
                      </a:moveTo>
                      <a:lnTo>
                        <a:pt x="280" y="314"/>
                      </a:lnTo>
                      <a:lnTo>
                        <a:pt x="234" y="372"/>
                      </a:lnTo>
                      <a:lnTo>
                        <a:pt x="280" y="372"/>
                      </a:lnTo>
                      <a:close/>
                      <a:moveTo>
                        <a:pt x="280" y="292"/>
                      </a:moveTo>
                      <a:lnTo>
                        <a:pt x="280" y="94"/>
                      </a:lnTo>
                      <a:lnTo>
                        <a:pt x="48" y="94"/>
                      </a:lnTo>
                      <a:lnTo>
                        <a:pt x="48" y="384"/>
                      </a:lnTo>
                      <a:lnTo>
                        <a:pt x="206" y="384"/>
                      </a:lnTo>
                      <a:lnTo>
                        <a:pt x="280" y="292"/>
                      </a:lnTo>
                      <a:close/>
                    </a:path>
                  </a:pathLst>
                </a:custGeom>
                <a:grpFill/>
                <a:ln>
                  <a:noFill/>
                </a:ln>
              </p:spPr>
              <p:txBody>
                <a:bodyPr vert="horz" wrap="square" lIns="91440" tIns="45720" rIns="91440" bIns="45720" numCol="1" anchor="t" anchorCtr="0" compatLnSpc="1">
                  <a:prstTxWarp prst="textNoShape">
                    <a:avLst/>
                  </a:prstTxWarp>
                </a:bodyPr>
                <a:lstStyle/>
                <a:p>
                  <a:endParaRPr lang="es-ES_tradnl" dirty="0">
                    <a:solidFill>
                      <a:srgbClr val="000000"/>
                    </a:solidFill>
                  </a:endParaRPr>
                </a:p>
              </p:txBody>
            </p:sp>
            <p:sp>
              <p:nvSpPr>
                <p:cNvPr id="147" name="Freeform 17"/>
                <p:cNvSpPr>
                  <a:spLocks noEditPoints="1"/>
                </p:cNvSpPr>
                <p:nvPr/>
              </p:nvSpPr>
              <p:spPr bwMode="auto">
                <a:xfrm>
                  <a:off x="526222" y="1219031"/>
                  <a:ext cx="169131" cy="53501"/>
                </a:xfrm>
                <a:custGeom>
                  <a:avLst/>
                  <a:gdLst>
                    <a:gd name="T0" fmla="*/ 176 w 196"/>
                    <a:gd name="T1" fmla="*/ 24 h 62"/>
                    <a:gd name="T2" fmla="*/ 176 w 196"/>
                    <a:gd name="T3" fmla="*/ 24 h 62"/>
                    <a:gd name="T4" fmla="*/ 184 w 196"/>
                    <a:gd name="T5" fmla="*/ 26 h 62"/>
                    <a:gd name="T6" fmla="*/ 190 w 196"/>
                    <a:gd name="T7" fmla="*/ 30 h 62"/>
                    <a:gd name="T8" fmla="*/ 194 w 196"/>
                    <a:gd name="T9" fmla="*/ 36 h 62"/>
                    <a:gd name="T10" fmla="*/ 196 w 196"/>
                    <a:gd name="T11" fmla="*/ 44 h 62"/>
                    <a:gd name="T12" fmla="*/ 196 w 196"/>
                    <a:gd name="T13" fmla="*/ 44 h 62"/>
                    <a:gd name="T14" fmla="*/ 194 w 196"/>
                    <a:gd name="T15" fmla="*/ 50 h 62"/>
                    <a:gd name="T16" fmla="*/ 190 w 196"/>
                    <a:gd name="T17" fmla="*/ 56 h 62"/>
                    <a:gd name="T18" fmla="*/ 184 w 196"/>
                    <a:gd name="T19" fmla="*/ 60 h 62"/>
                    <a:gd name="T20" fmla="*/ 176 w 196"/>
                    <a:gd name="T21" fmla="*/ 62 h 62"/>
                    <a:gd name="T22" fmla="*/ 20 w 196"/>
                    <a:gd name="T23" fmla="*/ 62 h 62"/>
                    <a:gd name="T24" fmla="*/ 20 w 196"/>
                    <a:gd name="T25" fmla="*/ 62 h 62"/>
                    <a:gd name="T26" fmla="*/ 12 w 196"/>
                    <a:gd name="T27" fmla="*/ 60 h 62"/>
                    <a:gd name="T28" fmla="*/ 6 w 196"/>
                    <a:gd name="T29" fmla="*/ 56 h 62"/>
                    <a:gd name="T30" fmla="*/ 2 w 196"/>
                    <a:gd name="T31" fmla="*/ 50 h 62"/>
                    <a:gd name="T32" fmla="*/ 0 w 196"/>
                    <a:gd name="T33" fmla="*/ 44 h 62"/>
                    <a:gd name="T34" fmla="*/ 0 w 196"/>
                    <a:gd name="T35" fmla="*/ 44 h 62"/>
                    <a:gd name="T36" fmla="*/ 2 w 196"/>
                    <a:gd name="T37" fmla="*/ 36 h 62"/>
                    <a:gd name="T38" fmla="*/ 6 w 196"/>
                    <a:gd name="T39" fmla="*/ 30 h 62"/>
                    <a:gd name="T40" fmla="*/ 12 w 196"/>
                    <a:gd name="T41" fmla="*/ 26 h 62"/>
                    <a:gd name="T42" fmla="*/ 20 w 196"/>
                    <a:gd name="T43" fmla="*/ 24 h 62"/>
                    <a:gd name="T44" fmla="*/ 72 w 196"/>
                    <a:gd name="T45" fmla="*/ 24 h 62"/>
                    <a:gd name="T46" fmla="*/ 72 w 196"/>
                    <a:gd name="T47" fmla="*/ 24 h 62"/>
                    <a:gd name="T48" fmla="*/ 74 w 196"/>
                    <a:gd name="T49" fmla="*/ 14 h 62"/>
                    <a:gd name="T50" fmla="*/ 80 w 196"/>
                    <a:gd name="T51" fmla="*/ 6 h 62"/>
                    <a:gd name="T52" fmla="*/ 88 w 196"/>
                    <a:gd name="T53" fmla="*/ 2 h 62"/>
                    <a:gd name="T54" fmla="*/ 98 w 196"/>
                    <a:gd name="T55" fmla="*/ 0 h 62"/>
                    <a:gd name="T56" fmla="*/ 98 w 196"/>
                    <a:gd name="T57" fmla="*/ 0 h 62"/>
                    <a:gd name="T58" fmla="*/ 108 w 196"/>
                    <a:gd name="T59" fmla="*/ 2 h 62"/>
                    <a:gd name="T60" fmla="*/ 116 w 196"/>
                    <a:gd name="T61" fmla="*/ 6 h 62"/>
                    <a:gd name="T62" fmla="*/ 122 w 196"/>
                    <a:gd name="T63" fmla="*/ 14 h 62"/>
                    <a:gd name="T64" fmla="*/ 124 w 196"/>
                    <a:gd name="T65" fmla="*/ 24 h 62"/>
                    <a:gd name="T66" fmla="*/ 176 w 196"/>
                    <a:gd name="T67" fmla="*/ 24 h 62"/>
                    <a:gd name="T68" fmla="*/ 86 w 196"/>
                    <a:gd name="T69" fmla="*/ 24 h 62"/>
                    <a:gd name="T70" fmla="*/ 110 w 196"/>
                    <a:gd name="T71" fmla="*/ 24 h 62"/>
                    <a:gd name="T72" fmla="*/ 110 w 196"/>
                    <a:gd name="T73" fmla="*/ 24 h 62"/>
                    <a:gd name="T74" fmla="*/ 110 w 196"/>
                    <a:gd name="T75" fmla="*/ 20 h 62"/>
                    <a:gd name="T76" fmla="*/ 106 w 196"/>
                    <a:gd name="T77" fmla="*/ 16 h 62"/>
                    <a:gd name="T78" fmla="*/ 102 w 196"/>
                    <a:gd name="T79" fmla="*/ 12 h 62"/>
                    <a:gd name="T80" fmla="*/ 98 w 196"/>
                    <a:gd name="T81" fmla="*/ 12 h 62"/>
                    <a:gd name="T82" fmla="*/ 98 w 196"/>
                    <a:gd name="T83" fmla="*/ 12 h 62"/>
                    <a:gd name="T84" fmla="*/ 94 w 196"/>
                    <a:gd name="T85" fmla="*/ 12 h 62"/>
                    <a:gd name="T86" fmla="*/ 90 w 196"/>
                    <a:gd name="T87" fmla="*/ 16 h 62"/>
                    <a:gd name="T88" fmla="*/ 86 w 196"/>
                    <a:gd name="T89" fmla="*/ 20 h 62"/>
                    <a:gd name="T90" fmla="*/ 86 w 196"/>
                    <a:gd name="T91" fmla="*/ 24 h 62"/>
                    <a:gd name="T92" fmla="*/ 86 w 196"/>
                    <a:gd name="T93"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6" h="62">
                      <a:moveTo>
                        <a:pt x="176" y="24"/>
                      </a:moveTo>
                      <a:lnTo>
                        <a:pt x="176" y="24"/>
                      </a:lnTo>
                      <a:lnTo>
                        <a:pt x="184" y="26"/>
                      </a:lnTo>
                      <a:lnTo>
                        <a:pt x="190" y="30"/>
                      </a:lnTo>
                      <a:lnTo>
                        <a:pt x="194" y="36"/>
                      </a:lnTo>
                      <a:lnTo>
                        <a:pt x="196" y="44"/>
                      </a:lnTo>
                      <a:lnTo>
                        <a:pt x="196" y="44"/>
                      </a:lnTo>
                      <a:lnTo>
                        <a:pt x="194" y="50"/>
                      </a:lnTo>
                      <a:lnTo>
                        <a:pt x="190" y="56"/>
                      </a:lnTo>
                      <a:lnTo>
                        <a:pt x="184" y="60"/>
                      </a:lnTo>
                      <a:lnTo>
                        <a:pt x="176" y="62"/>
                      </a:lnTo>
                      <a:lnTo>
                        <a:pt x="20" y="62"/>
                      </a:lnTo>
                      <a:lnTo>
                        <a:pt x="20" y="62"/>
                      </a:lnTo>
                      <a:lnTo>
                        <a:pt x="12" y="60"/>
                      </a:lnTo>
                      <a:lnTo>
                        <a:pt x="6" y="56"/>
                      </a:lnTo>
                      <a:lnTo>
                        <a:pt x="2" y="50"/>
                      </a:lnTo>
                      <a:lnTo>
                        <a:pt x="0" y="44"/>
                      </a:lnTo>
                      <a:lnTo>
                        <a:pt x="0" y="44"/>
                      </a:lnTo>
                      <a:lnTo>
                        <a:pt x="2" y="36"/>
                      </a:lnTo>
                      <a:lnTo>
                        <a:pt x="6" y="30"/>
                      </a:lnTo>
                      <a:lnTo>
                        <a:pt x="12" y="26"/>
                      </a:lnTo>
                      <a:lnTo>
                        <a:pt x="20" y="24"/>
                      </a:lnTo>
                      <a:lnTo>
                        <a:pt x="72" y="24"/>
                      </a:lnTo>
                      <a:lnTo>
                        <a:pt x="72" y="24"/>
                      </a:lnTo>
                      <a:lnTo>
                        <a:pt x="74" y="14"/>
                      </a:lnTo>
                      <a:lnTo>
                        <a:pt x="80" y="6"/>
                      </a:lnTo>
                      <a:lnTo>
                        <a:pt x="88" y="2"/>
                      </a:lnTo>
                      <a:lnTo>
                        <a:pt x="98" y="0"/>
                      </a:lnTo>
                      <a:lnTo>
                        <a:pt x="98" y="0"/>
                      </a:lnTo>
                      <a:lnTo>
                        <a:pt x="108" y="2"/>
                      </a:lnTo>
                      <a:lnTo>
                        <a:pt x="116" y="6"/>
                      </a:lnTo>
                      <a:lnTo>
                        <a:pt x="122" y="14"/>
                      </a:lnTo>
                      <a:lnTo>
                        <a:pt x="124" y="24"/>
                      </a:lnTo>
                      <a:lnTo>
                        <a:pt x="176" y="24"/>
                      </a:lnTo>
                      <a:close/>
                      <a:moveTo>
                        <a:pt x="86" y="24"/>
                      </a:moveTo>
                      <a:lnTo>
                        <a:pt x="110" y="24"/>
                      </a:lnTo>
                      <a:lnTo>
                        <a:pt x="110" y="24"/>
                      </a:lnTo>
                      <a:lnTo>
                        <a:pt x="110" y="20"/>
                      </a:lnTo>
                      <a:lnTo>
                        <a:pt x="106" y="16"/>
                      </a:lnTo>
                      <a:lnTo>
                        <a:pt x="102" y="12"/>
                      </a:lnTo>
                      <a:lnTo>
                        <a:pt x="98" y="12"/>
                      </a:lnTo>
                      <a:lnTo>
                        <a:pt x="98" y="12"/>
                      </a:lnTo>
                      <a:lnTo>
                        <a:pt x="94" y="12"/>
                      </a:lnTo>
                      <a:lnTo>
                        <a:pt x="90" y="16"/>
                      </a:lnTo>
                      <a:lnTo>
                        <a:pt x="86" y="20"/>
                      </a:lnTo>
                      <a:lnTo>
                        <a:pt x="86" y="24"/>
                      </a:lnTo>
                      <a:lnTo>
                        <a:pt x="86" y="24"/>
                      </a:lnTo>
                      <a:close/>
                    </a:path>
                  </a:pathLst>
                </a:custGeom>
                <a:grpFill/>
                <a:ln>
                  <a:noFill/>
                </a:ln>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sp>
              <p:nvSpPr>
                <p:cNvPr id="148" name="Rectangle 18"/>
                <p:cNvSpPr>
                  <a:spLocks noChangeArrowheads="1"/>
                </p:cNvSpPr>
                <p:nvPr/>
              </p:nvSpPr>
              <p:spPr bwMode="auto">
                <a:xfrm>
                  <a:off x="534851" y="1471003"/>
                  <a:ext cx="124260" cy="12081"/>
                </a:xfrm>
                <a:prstGeom prst="rect">
                  <a:avLst/>
                </a:prstGeom>
                <a:grpFill/>
                <a:ln>
                  <a:noFill/>
                </a:ln>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sp>
              <p:nvSpPr>
                <p:cNvPr id="149" name="Rectangle 19"/>
                <p:cNvSpPr>
                  <a:spLocks noChangeArrowheads="1"/>
                </p:cNvSpPr>
                <p:nvPr/>
              </p:nvSpPr>
              <p:spPr bwMode="auto">
                <a:xfrm>
                  <a:off x="534851" y="1438212"/>
                  <a:ext cx="124260" cy="13807"/>
                </a:xfrm>
                <a:prstGeom prst="rect">
                  <a:avLst/>
                </a:prstGeom>
                <a:grpFill/>
                <a:ln>
                  <a:noFill/>
                </a:ln>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sp>
              <p:nvSpPr>
                <p:cNvPr id="150" name="Rectangle 20"/>
                <p:cNvSpPr>
                  <a:spLocks noChangeArrowheads="1"/>
                </p:cNvSpPr>
                <p:nvPr/>
              </p:nvSpPr>
              <p:spPr bwMode="auto">
                <a:xfrm>
                  <a:off x="534851" y="1536584"/>
                  <a:ext cx="75937" cy="12081"/>
                </a:xfrm>
                <a:prstGeom prst="rect">
                  <a:avLst/>
                </a:prstGeom>
                <a:grpFill/>
                <a:ln>
                  <a:noFill/>
                </a:ln>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sp>
              <p:nvSpPr>
                <p:cNvPr id="151" name="Rectangle 21"/>
                <p:cNvSpPr>
                  <a:spLocks noChangeArrowheads="1"/>
                </p:cNvSpPr>
                <p:nvPr/>
              </p:nvSpPr>
              <p:spPr bwMode="auto">
                <a:xfrm>
                  <a:off x="534851" y="1503793"/>
                  <a:ext cx="75937" cy="12081"/>
                </a:xfrm>
                <a:prstGeom prst="rect">
                  <a:avLst/>
                </a:prstGeom>
                <a:grpFill/>
                <a:ln>
                  <a:noFill/>
                </a:ln>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sp>
              <p:nvSpPr>
                <p:cNvPr id="152" name="Rectangle 22"/>
                <p:cNvSpPr>
                  <a:spLocks noChangeArrowheads="1"/>
                </p:cNvSpPr>
                <p:nvPr/>
              </p:nvSpPr>
              <p:spPr bwMode="auto">
                <a:xfrm>
                  <a:off x="534851" y="1403695"/>
                  <a:ext cx="75937" cy="13807"/>
                </a:xfrm>
                <a:prstGeom prst="rect">
                  <a:avLst/>
                </a:prstGeom>
                <a:grpFill/>
                <a:ln>
                  <a:noFill/>
                </a:ln>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sp>
              <p:nvSpPr>
                <p:cNvPr id="153" name="Rectangle 23"/>
                <p:cNvSpPr>
                  <a:spLocks noChangeArrowheads="1"/>
                </p:cNvSpPr>
                <p:nvPr/>
              </p:nvSpPr>
              <p:spPr bwMode="auto">
                <a:xfrm>
                  <a:off x="534851" y="1370904"/>
                  <a:ext cx="75937" cy="13807"/>
                </a:xfrm>
                <a:prstGeom prst="rect">
                  <a:avLst/>
                </a:prstGeom>
                <a:grpFill/>
                <a:ln>
                  <a:noFill/>
                </a:ln>
              </p:spPr>
              <p:txBody>
                <a:bodyPr vert="horz" wrap="square" lIns="91440" tIns="45720" rIns="91440" bIns="45720" numCol="1" anchor="t" anchorCtr="0" compatLnSpc="1">
                  <a:prstTxWarp prst="textNoShape">
                    <a:avLst/>
                  </a:prstTxWarp>
                </a:bodyPr>
                <a:lstStyle/>
                <a:p>
                  <a:endParaRPr lang="es-ES_tradnl">
                    <a:solidFill>
                      <a:srgbClr val="000000"/>
                    </a:solidFill>
                  </a:endParaRPr>
                </a:p>
              </p:txBody>
            </p:sp>
          </p:grpSp>
        </p:gr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993" y="4167659"/>
            <a:ext cx="3073400"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28386" y="479965"/>
            <a:ext cx="8453007" cy="1292662"/>
          </a:xfrm>
          <a:prstGeom prst="rect">
            <a:avLst/>
          </a:prstGeom>
        </p:spPr>
        <p:txBody>
          <a:bodyPr wrap="square">
            <a:spAutoFit/>
          </a:bodyPr>
          <a:lstStyle/>
          <a:p>
            <a:pPr algn="just"/>
            <a:r>
              <a:rPr lang="es-ES" sz="2400" b="1" dirty="0" smtClean="0">
                <a:solidFill>
                  <a:schemeClr val="accent2"/>
                </a:solidFill>
              </a:rPr>
              <a:t>Definición de las </a:t>
            </a:r>
            <a:r>
              <a:rPr lang="es-ES_tradnl" sz="2400" b="1" dirty="0" smtClean="0">
                <a:solidFill>
                  <a:schemeClr val="accent2"/>
                </a:solidFill>
              </a:rPr>
              <a:t>dimensiones </a:t>
            </a:r>
            <a:r>
              <a:rPr lang="es-ES" sz="2400" b="1" dirty="0" smtClean="0">
                <a:solidFill>
                  <a:schemeClr val="accent2"/>
                </a:solidFill>
              </a:rPr>
              <a:t>del Índice (II)</a:t>
            </a:r>
          </a:p>
          <a:p>
            <a:pPr algn="just"/>
            <a:r>
              <a:rPr lang="es-ES" dirty="0" smtClean="0">
                <a:solidFill>
                  <a:schemeClr val="tx1">
                    <a:lumMod val="75000"/>
                    <a:lumOff val="25000"/>
                  </a:schemeClr>
                </a:solidFill>
              </a:rPr>
              <a:t>A partir de las tipologías de barreras identificadas, se ha construido un índice que mide el grado de adecuación de un municipio para el despliegue de infraestructuras de telecomunicaciones en torno a cuatro ejes o subíndices</a:t>
            </a:r>
            <a:endParaRPr lang="es-ES" dirty="0" smtClean="0">
              <a:solidFill>
                <a:schemeClr val="tx1">
                  <a:lumMod val="65000"/>
                  <a:lumOff val="35000"/>
                </a:schemeClr>
              </a:solidFill>
            </a:endParaRPr>
          </a:p>
        </p:txBody>
      </p:sp>
      <p:sp>
        <p:nvSpPr>
          <p:cNvPr id="142" name="Rectangle 141"/>
          <p:cNvSpPr/>
          <p:nvPr/>
        </p:nvSpPr>
        <p:spPr>
          <a:xfrm>
            <a:off x="4033595" y="1956279"/>
            <a:ext cx="4720503" cy="1723549"/>
          </a:xfrm>
          <a:prstGeom prst="rect">
            <a:avLst/>
          </a:prstGeom>
        </p:spPr>
        <p:txBody>
          <a:bodyPr wrap="square" lIns="0" tIns="0" rIns="0" bIns="0">
            <a:spAutoFit/>
          </a:bodyPr>
          <a:lstStyle/>
          <a:p>
            <a:pPr algn="just"/>
            <a:r>
              <a:rPr lang="es-ES_tradnl" sz="1400" dirty="0" smtClean="0">
                <a:solidFill>
                  <a:srgbClr val="404040"/>
                </a:solidFill>
              </a:rPr>
              <a:t>Cada uno de los ejes está compuesto por una serie de </a:t>
            </a:r>
            <a:r>
              <a:rPr lang="es-ES_tradnl" sz="1400" b="1" dirty="0" smtClean="0">
                <a:solidFill>
                  <a:srgbClr val="404040"/>
                </a:solidFill>
              </a:rPr>
              <a:t>variables</a:t>
            </a:r>
            <a:r>
              <a:rPr lang="es-ES_tradnl" sz="1400" dirty="0" smtClean="0">
                <a:solidFill>
                  <a:srgbClr val="404040"/>
                </a:solidFill>
              </a:rPr>
              <a:t> o </a:t>
            </a:r>
            <a:r>
              <a:rPr lang="es-ES_tradnl" sz="1400" b="1" dirty="0" smtClean="0">
                <a:solidFill>
                  <a:srgbClr val="404040"/>
                </a:solidFill>
              </a:rPr>
              <a:t>indicadores</a:t>
            </a:r>
            <a:r>
              <a:rPr lang="es-ES_tradnl" sz="1400" dirty="0" smtClean="0">
                <a:solidFill>
                  <a:srgbClr val="404040"/>
                </a:solidFill>
              </a:rPr>
              <a:t> tanto </a:t>
            </a:r>
            <a:r>
              <a:rPr lang="es-ES_tradnl" sz="1400" b="1" dirty="0" smtClean="0">
                <a:solidFill>
                  <a:srgbClr val="404040"/>
                </a:solidFill>
              </a:rPr>
              <a:t>cuantitativos</a:t>
            </a:r>
            <a:r>
              <a:rPr lang="es-ES_tradnl" sz="1400" dirty="0" smtClean="0">
                <a:solidFill>
                  <a:srgbClr val="404040"/>
                </a:solidFill>
              </a:rPr>
              <a:t> (datos de organismos públicos, de </a:t>
            </a:r>
            <a:r>
              <a:rPr lang="es-ES_tradnl" sz="1400" dirty="0" err="1" smtClean="0">
                <a:solidFill>
                  <a:srgbClr val="404040"/>
                </a:solidFill>
              </a:rPr>
              <a:t>cet.la</a:t>
            </a:r>
            <a:r>
              <a:rPr lang="es-ES_tradnl" sz="1400" dirty="0" smtClean="0">
                <a:solidFill>
                  <a:srgbClr val="404040"/>
                </a:solidFill>
              </a:rPr>
              <a:t> u organismos regionales) como </a:t>
            </a:r>
            <a:r>
              <a:rPr lang="es-ES_tradnl" sz="1400" b="1" dirty="0" smtClean="0">
                <a:solidFill>
                  <a:srgbClr val="404040"/>
                </a:solidFill>
              </a:rPr>
              <a:t>cualitativos</a:t>
            </a:r>
            <a:r>
              <a:rPr lang="es-ES_tradnl" sz="1400" dirty="0" smtClean="0">
                <a:solidFill>
                  <a:srgbClr val="404040"/>
                </a:solidFill>
              </a:rPr>
              <a:t> (en base a cuestionarios a cada país/ciudad)</a:t>
            </a:r>
          </a:p>
          <a:p>
            <a:pPr algn="just"/>
            <a:endParaRPr lang="es-ES_tradnl" sz="1400" dirty="0">
              <a:solidFill>
                <a:srgbClr val="404040"/>
              </a:solidFill>
            </a:endParaRPr>
          </a:p>
          <a:p>
            <a:pPr algn="just"/>
            <a:r>
              <a:rPr lang="es-ES_tradnl" sz="1400" dirty="0" smtClean="0">
                <a:solidFill>
                  <a:srgbClr val="404040"/>
                </a:solidFill>
              </a:rPr>
              <a:t>El peso de los índices se establece en base a cuestionarios a socios de ASIET que evalúan la importancia que tiene para ellos las barreras identificadas (en términos de frecuencia e impacto)</a:t>
            </a:r>
            <a:endParaRPr lang="es-ES_tradnl" sz="1400" dirty="0">
              <a:solidFill>
                <a:srgbClr val="404040"/>
              </a:solidFill>
            </a:endParaRPr>
          </a:p>
        </p:txBody>
      </p:sp>
      <p:sp>
        <p:nvSpPr>
          <p:cNvPr id="66" name="TextBox 65"/>
          <p:cNvSpPr txBox="1"/>
          <p:nvPr/>
        </p:nvSpPr>
        <p:spPr>
          <a:xfrm>
            <a:off x="130626" y="6607630"/>
            <a:ext cx="5225143" cy="246221"/>
          </a:xfrm>
          <a:prstGeom prst="rect">
            <a:avLst/>
          </a:prstGeom>
          <a:noFill/>
        </p:spPr>
        <p:txBody>
          <a:bodyPr wrap="square" rtlCol="0">
            <a:spAutoFit/>
          </a:bodyPr>
          <a:lstStyle/>
          <a:p>
            <a:r>
              <a:rPr lang="en-US" sz="1000" dirty="0" smtClean="0">
                <a:latin typeface="Arial" charset="0"/>
                <a:ea typeface="Arial" charset="0"/>
                <a:cs typeface="Arial" charset="0"/>
              </a:rPr>
              <a:t>Fuente: Deloitte para CAF y </a:t>
            </a:r>
            <a:r>
              <a:rPr lang="en-US" sz="1000" dirty="0" err="1" smtClean="0">
                <a:latin typeface="Arial" charset="0"/>
                <a:ea typeface="Arial" charset="0"/>
                <a:cs typeface="Arial" charset="0"/>
              </a:rPr>
              <a:t>cet.la</a:t>
            </a:r>
            <a:r>
              <a:rPr lang="en-US" sz="1000" dirty="0" smtClean="0">
                <a:latin typeface="Arial" charset="0"/>
                <a:ea typeface="Arial" charset="0"/>
                <a:cs typeface="Arial" charset="0"/>
              </a:rPr>
              <a:t> (2017)</a:t>
            </a:r>
            <a:endParaRPr lang="en-US" sz="1000" dirty="0">
              <a:latin typeface="Arial" charset="0"/>
              <a:ea typeface="Arial" charset="0"/>
              <a:cs typeface="Arial" charset="0"/>
            </a:endParaRPr>
          </a:p>
        </p:txBody>
      </p:sp>
      <p:pic>
        <p:nvPicPr>
          <p:cNvPr id="67" name="Pictur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3177" y="14643"/>
            <a:ext cx="1140823" cy="641713"/>
          </a:xfrm>
          <a:prstGeom prst="rect">
            <a:avLst/>
          </a:prstGeom>
        </p:spPr>
      </p:pic>
      <p:pic>
        <p:nvPicPr>
          <p:cNvPr id="68"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811" y="111982"/>
            <a:ext cx="2394826" cy="447034"/>
          </a:xfrm>
          <a:prstGeom prst="rect">
            <a:avLst/>
          </a:prstGeom>
        </p:spPr>
      </p:pic>
      <p:pic>
        <p:nvPicPr>
          <p:cNvPr id="69" name="Picture 68" descr="CiudadesConFuturo-Logo.jpg"/>
          <p:cNvPicPr>
            <a:picLocks noChangeAspect="1"/>
          </p:cNvPicPr>
          <p:nvPr/>
        </p:nvPicPr>
        <p:blipFill rotWithShape="1">
          <a:blip r:embed="rId6" cstate="print">
            <a:extLst>
              <a:ext uri="{28A0092B-C50C-407E-A947-70E740481C1C}">
                <a14:useLocalDpi xmlns:a14="http://schemas.microsoft.com/office/drawing/2010/main" val="0"/>
              </a:ext>
            </a:extLst>
          </a:blip>
          <a:srcRect t="33520" b="33520"/>
          <a:stretch/>
        </p:blipFill>
        <p:spPr>
          <a:xfrm>
            <a:off x="2875898" y="46016"/>
            <a:ext cx="1406500" cy="618099"/>
          </a:xfrm>
          <a:prstGeom prst="rect">
            <a:avLst/>
          </a:prstGeom>
        </p:spPr>
      </p:pic>
    </p:spTree>
    <p:extLst>
      <p:ext uri="{BB962C8B-B14F-4D97-AF65-F5344CB8AC3E}">
        <p14:creationId xmlns:p14="http://schemas.microsoft.com/office/powerpoint/2010/main" val="1066038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328386" y="534393"/>
            <a:ext cx="8447124" cy="461665"/>
          </a:xfrm>
          <a:prstGeom prst="rect">
            <a:avLst/>
          </a:prstGeom>
        </p:spPr>
        <p:txBody>
          <a:bodyPr wrap="square">
            <a:spAutoFit/>
          </a:bodyPr>
          <a:lstStyle/>
          <a:p>
            <a:pPr algn="just"/>
            <a:r>
              <a:rPr lang="es-ES_tradnl" sz="2400" b="1" dirty="0" smtClean="0">
                <a:solidFill>
                  <a:srgbClr val="92D400"/>
                </a:solidFill>
              </a:rPr>
              <a:t>Indicadores – Composición del Índice</a:t>
            </a:r>
          </a:p>
        </p:txBody>
      </p:sp>
      <p:sp>
        <p:nvSpPr>
          <p:cNvPr id="7" name="Rectangle 4"/>
          <p:cNvSpPr>
            <a:spLocks noChangeArrowheads="1"/>
          </p:cNvSpPr>
          <p:nvPr/>
        </p:nvSpPr>
        <p:spPr bwMode="auto">
          <a:xfrm>
            <a:off x="4379913" y="925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smtClean="0">
                <a:ln>
                  <a:noFill/>
                </a:ln>
                <a:solidFill>
                  <a:schemeClr val="tx1"/>
                </a:solidFill>
                <a:effectLst/>
                <a:latin typeface="Arial" pitchFamily="34" charset="0"/>
                <a:cs typeface="Arial" pitchFamily="34" charset="0"/>
              </a:rPr>
              <a:t/>
            </a:r>
            <a:br>
              <a:rPr kumimoji="0" lang="es-ES" altLang="es-ES" sz="1800" b="0" i="0" u="none" strike="noStrike" cap="none" normalizeH="0" baseline="0" smtClean="0">
                <a:ln>
                  <a:noFill/>
                </a:ln>
                <a:solidFill>
                  <a:schemeClr val="tx1"/>
                </a:solidFill>
                <a:effectLst/>
                <a:latin typeface="Arial" pitchFamily="34" charset="0"/>
                <a:cs typeface="Arial" pitchFamily="34" charset="0"/>
              </a:rPr>
            </a:b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00170367"/>
              </p:ext>
            </p:extLst>
          </p:nvPr>
        </p:nvGraphicFramePr>
        <p:xfrm>
          <a:off x="559068" y="990829"/>
          <a:ext cx="8149502" cy="5145234"/>
        </p:xfrm>
        <a:graphic>
          <a:graphicData uri="http://schemas.openxmlformats.org/drawingml/2006/table">
            <a:tbl>
              <a:tblPr firstRow="1" firstCol="1" bandRow="1"/>
              <a:tblGrid>
                <a:gridCol w="392606"/>
                <a:gridCol w="2392417"/>
                <a:gridCol w="3166988"/>
                <a:gridCol w="1311892"/>
                <a:gridCol w="885599"/>
              </a:tblGrid>
              <a:tr h="204339">
                <a:tc>
                  <a:txBody>
                    <a:bodyPr/>
                    <a:lstStyle/>
                    <a:p>
                      <a:pPr>
                        <a:lnSpc>
                          <a:spcPct val="107000"/>
                        </a:lnSpc>
                      </a:pPr>
                      <a:endParaRPr lang="es-ES" sz="900" dirty="0">
                        <a:effectLst/>
                        <a:latin typeface="Calibri" panose="020F0502020204030204" pitchFamily="34" charset="0"/>
                      </a:endParaRPr>
                    </a:p>
                  </a:txBody>
                  <a:tcPr marL="5591" marR="5591" marT="0" marB="0" anchor="ctr">
                    <a:lnL>
                      <a:noFill/>
                    </a:lnL>
                    <a:lnR>
                      <a:noFill/>
                    </a:lnR>
                    <a:lnT>
                      <a:noFill/>
                    </a:lnT>
                    <a:lnB>
                      <a:noFill/>
                    </a:lnB>
                  </a:tcPr>
                </a:tc>
                <a:tc>
                  <a:txBody>
                    <a:bodyPr/>
                    <a:lstStyle/>
                    <a:p>
                      <a:pPr algn="ctr">
                        <a:lnSpc>
                          <a:spcPct val="107000"/>
                        </a:lnSpc>
                        <a:spcAft>
                          <a:spcPts val="0"/>
                        </a:spcAft>
                      </a:pPr>
                      <a:r>
                        <a:rPr lang="es-ES_tradnl" sz="1100" b="1" dirty="0">
                          <a:effectLst/>
                          <a:latin typeface="Arial" panose="020B0604020202020204" pitchFamily="34" charset="0"/>
                          <a:ea typeface="Times New Roman" panose="02020603050405020304" pitchFamily="18" charset="0"/>
                        </a:rPr>
                        <a:t>Barrera</a:t>
                      </a:r>
                      <a:endParaRPr lang="es-ES" sz="1100" dirty="0">
                        <a:effectLst/>
                        <a:latin typeface="Calibri" panose="020F0502020204030204" pitchFamily="34" charset="0"/>
                      </a:endParaRPr>
                    </a:p>
                  </a:txBody>
                  <a:tcPr marL="5591" marR="5591" marT="0" marB="0" anchor="ctr">
                    <a:lnL>
                      <a:noFill/>
                    </a:lnL>
                    <a:lnR>
                      <a:noFill/>
                    </a:lnR>
                    <a:lnT>
                      <a:noFill/>
                    </a:lnT>
                    <a:lnB w="12700" cap="flat" cmpd="sng" algn="ctr">
                      <a:solidFill>
                        <a:srgbClr val="70A5B9"/>
                      </a:solidFill>
                      <a:prstDash val="solid"/>
                      <a:round/>
                      <a:headEnd type="none" w="med" len="med"/>
                      <a:tailEnd type="none" w="med" len="med"/>
                    </a:lnB>
                  </a:tcPr>
                </a:tc>
                <a:tc>
                  <a:txBody>
                    <a:bodyPr/>
                    <a:lstStyle/>
                    <a:p>
                      <a:pPr algn="ctr">
                        <a:lnSpc>
                          <a:spcPct val="107000"/>
                        </a:lnSpc>
                        <a:spcAft>
                          <a:spcPts val="0"/>
                        </a:spcAft>
                      </a:pPr>
                      <a:r>
                        <a:rPr lang="es-ES_tradnl" sz="1100" b="1" dirty="0">
                          <a:effectLst/>
                          <a:latin typeface="Arial" panose="020B0604020202020204" pitchFamily="34" charset="0"/>
                          <a:ea typeface="Times New Roman" panose="02020603050405020304" pitchFamily="18" charset="0"/>
                        </a:rPr>
                        <a:t>Indicador</a:t>
                      </a:r>
                      <a:endParaRPr lang="es-ES" sz="1100" dirty="0">
                        <a:effectLst/>
                        <a:latin typeface="Calibri" panose="020F0502020204030204" pitchFamily="34" charset="0"/>
                      </a:endParaRPr>
                    </a:p>
                  </a:txBody>
                  <a:tcPr marL="5591" marR="5591" marT="0" marB="0" anchor="ctr">
                    <a:lnL>
                      <a:noFill/>
                    </a:lnL>
                    <a:lnR>
                      <a:noFill/>
                    </a:lnR>
                    <a:lnT>
                      <a:noFill/>
                    </a:lnT>
                    <a:lnB w="12700" cap="flat" cmpd="sng" algn="ctr">
                      <a:solidFill>
                        <a:srgbClr val="70A5B9"/>
                      </a:solidFill>
                      <a:prstDash val="solid"/>
                      <a:round/>
                      <a:headEnd type="none" w="med" len="med"/>
                      <a:tailEnd type="none" w="med" len="med"/>
                    </a:lnB>
                  </a:tcPr>
                </a:tc>
                <a:tc>
                  <a:txBody>
                    <a:bodyPr/>
                    <a:lstStyle/>
                    <a:p>
                      <a:pPr algn="ctr">
                        <a:lnSpc>
                          <a:spcPct val="107000"/>
                        </a:lnSpc>
                        <a:spcAft>
                          <a:spcPts val="0"/>
                        </a:spcAft>
                      </a:pPr>
                      <a:r>
                        <a:rPr lang="es-ES_tradnl" sz="1100" b="1" dirty="0">
                          <a:effectLst/>
                          <a:latin typeface="Arial" panose="020B0604020202020204" pitchFamily="34" charset="0"/>
                          <a:ea typeface="Times New Roman" panose="02020603050405020304" pitchFamily="18" charset="0"/>
                        </a:rPr>
                        <a:t>Fuente</a:t>
                      </a:r>
                      <a:endParaRPr lang="es-ES" sz="1100" dirty="0">
                        <a:effectLst/>
                        <a:latin typeface="Calibri" panose="020F0502020204030204" pitchFamily="34" charset="0"/>
                      </a:endParaRPr>
                    </a:p>
                  </a:txBody>
                  <a:tcPr marL="5591" marR="5591" marT="0" marB="0" anchor="ctr">
                    <a:lnL>
                      <a:noFill/>
                    </a:lnL>
                    <a:lnR>
                      <a:noFill/>
                    </a:lnR>
                    <a:lnT>
                      <a:noFill/>
                    </a:lnT>
                    <a:lnB w="12700" cap="flat" cmpd="sng" algn="ctr">
                      <a:solidFill>
                        <a:srgbClr val="70A5B9"/>
                      </a:solidFill>
                      <a:prstDash val="solid"/>
                      <a:round/>
                      <a:headEnd type="none" w="med" len="med"/>
                      <a:tailEnd type="none" w="med" len="med"/>
                    </a:lnB>
                  </a:tcPr>
                </a:tc>
                <a:tc>
                  <a:txBody>
                    <a:bodyPr/>
                    <a:lstStyle/>
                    <a:p>
                      <a:pPr algn="ctr">
                        <a:lnSpc>
                          <a:spcPct val="107000"/>
                        </a:lnSpc>
                        <a:spcAft>
                          <a:spcPts val="0"/>
                        </a:spcAft>
                      </a:pPr>
                      <a:r>
                        <a:rPr lang="es-ES_tradnl" sz="1100" b="1" dirty="0" smtClean="0">
                          <a:effectLst/>
                          <a:latin typeface="Arial" panose="020B0604020202020204" pitchFamily="34" charset="0"/>
                          <a:ea typeface="Times New Roman" panose="02020603050405020304" pitchFamily="18" charset="0"/>
                        </a:rPr>
                        <a:t>Nivel</a:t>
                      </a:r>
                      <a:endParaRPr lang="es-ES" sz="1100" dirty="0">
                        <a:effectLst/>
                        <a:latin typeface="Calibri" panose="020F0502020204030204" pitchFamily="34" charset="0"/>
                      </a:endParaRPr>
                    </a:p>
                  </a:txBody>
                  <a:tcPr marL="5591" marR="5591" marT="0" marB="0" anchor="ctr">
                    <a:lnL>
                      <a:noFill/>
                    </a:lnL>
                    <a:lnR>
                      <a:noFill/>
                    </a:lnR>
                    <a:lnT>
                      <a:noFill/>
                    </a:lnT>
                    <a:lnB w="12700" cap="flat" cmpd="sng" algn="ctr">
                      <a:solidFill>
                        <a:srgbClr val="70A5B9"/>
                      </a:solidFill>
                      <a:prstDash val="solid"/>
                      <a:round/>
                      <a:headEnd type="none" w="med" len="med"/>
                      <a:tailEnd type="none" w="med" len="med"/>
                    </a:lnB>
                  </a:tcPr>
                </a:tc>
              </a:tr>
              <a:tr h="565751">
                <a:tc rowSpan="5">
                  <a:txBody>
                    <a:bodyPr/>
                    <a:lstStyle/>
                    <a:p>
                      <a:pPr algn="ctr">
                        <a:lnSpc>
                          <a:spcPct val="107000"/>
                        </a:lnSpc>
                        <a:spcAft>
                          <a:spcPts val="0"/>
                        </a:spcAft>
                      </a:pPr>
                      <a:r>
                        <a:rPr lang="es-ES_tradnl" sz="1050" b="1">
                          <a:solidFill>
                            <a:srgbClr val="FFFFFF"/>
                          </a:solidFill>
                          <a:effectLst/>
                          <a:latin typeface="Arial" panose="020B0604020202020204" pitchFamily="34" charset="0"/>
                          <a:ea typeface="Times New Roman" panose="02020603050405020304" pitchFamily="18" charset="0"/>
                        </a:rPr>
                        <a:t>ADMINISTRATIVO</a:t>
                      </a:r>
                      <a:endParaRPr lang="es-ES" sz="1050">
                        <a:effectLst/>
                        <a:latin typeface="Calibri" panose="020F0502020204030204" pitchFamily="34" charset="0"/>
                      </a:endParaRPr>
                    </a:p>
                  </a:txBody>
                  <a:tcPr marL="5591" marR="5591" marT="0" marB="0" vert="vert270" anchor="ctr">
                    <a:lnL>
                      <a:noFill/>
                    </a:lnL>
                    <a:lnR>
                      <a:noFill/>
                    </a:lnR>
                    <a:lnT>
                      <a:noFill/>
                    </a:lnT>
                    <a:lnB>
                      <a:noFill/>
                    </a:lnB>
                    <a:solidFill>
                      <a:srgbClr val="197293"/>
                    </a:solidFill>
                  </a:tcPr>
                </a:tc>
                <a:tc rowSpan="4">
                  <a:txBody>
                    <a:bodyPr/>
                    <a:lstStyle/>
                    <a:p>
                      <a:pPr algn="ctr">
                        <a:lnSpc>
                          <a:spcPct val="107000"/>
                        </a:lnSpc>
                        <a:spcAft>
                          <a:spcPts val="0"/>
                        </a:spcAft>
                      </a:pPr>
                      <a:r>
                        <a:rPr lang="es-ES_tradnl" sz="1050" b="1" dirty="0">
                          <a:solidFill>
                            <a:srgbClr val="70A5B9"/>
                          </a:solidFill>
                          <a:effectLst/>
                          <a:latin typeface="Arial" panose="020B0604020202020204" pitchFamily="34" charset="0"/>
                          <a:ea typeface="Times New Roman" panose="02020603050405020304" pitchFamily="18" charset="0"/>
                        </a:rPr>
                        <a:t>Falta de transparencia, agilidad y accesibilidad en la solicitud de licencias</a:t>
                      </a:r>
                      <a:endParaRPr lang="es-ES" sz="1050" dirty="0">
                        <a:effectLst/>
                        <a:latin typeface="Calibri" panose="020F0502020204030204" pitchFamily="34" charset="0"/>
                      </a:endParaRPr>
                    </a:p>
                  </a:txBody>
                  <a:tcPr marL="5591" marR="5591" marT="0" marB="0" anchor="ctr">
                    <a:lnL>
                      <a:noFill/>
                    </a:lnL>
                    <a:lnR>
                      <a:noFill/>
                    </a:lnR>
                    <a:lnT w="12700" cap="flat" cmpd="sng" algn="ctr">
                      <a:solidFill>
                        <a:srgbClr val="70A5B9"/>
                      </a:solidFill>
                      <a:prstDash val="solid"/>
                      <a:round/>
                      <a:headEnd type="none" w="med" len="med"/>
                      <a:tailEnd type="none" w="med" len="med"/>
                    </a:lnT>
                    <a:lnB w="12700" cap="flat" cmpd="sng" algn="ctr">
                      <a:solidFill>
                        <a:srgbClr val="70A5B9"/>
                      </a:solidFill>
                      <a:prstDash val="solid"/>
                      <a:round/>
                      <a:headEnd type="none" w="med" len="med"/>
                      <a:tailEnd type="none" w="med" len="med"/>
                    </a:lnB>
                  </a:tcPr>
                </a:tc>
                <a:tc>
                  <a:txBody>
                    <a:bodyPr/>
                    <a:lstStyle/>
                    <a:p>
                      <a:pPr marL="180000" lvl="0">
                        <a:lnSpc>
                          <a:spcPct val="107000"/>
                        </a:lnSpc>
                        <a:spcAft>
                          <a:spcPts val="0"/>
                        </a:spcAft>
                      </a:pPr>
                      <a:r>
                        <a:rPr lang="es-ES_tradnl" sz="1050" dirty="0">
                          <a:effectLst/>
                          <a:latin typeface="Arial" panose="020B0604020202020204" pitchFamily="34" charset="0"/>
                          <a:ea typeface="Times New Roman" panose="02020603050405020304" pitchFamily="18" charset="0"/>
                        </a:rPr>
                        <a:t>Porcentaje de empresas que identifican las licencias o permisos como una barrera importante</a:t>
                      </a:r>
                      <a:endParaRPr lang="es-ES" sz="1050" dirty="0">
                        <a:effectLst/>
                        <a:latin typeface="Calibri" panose="020F0502020204030204" pitchFamily="34" charset="0"/>
                      </a:endParaRPr>
                    </a:p>
                  </a:txBody>
                  <a:tcPr marL="5591" marR="5591" marT="0" marB="0" anchor="ctr">
                    <a:lnL>
                      <a:noFill/>
                    </a:lnL>
                    <a:lnR>
                      <a:noFill/>
                    </a:lnR>
                    <a:lnT w="12700" cap="flat" cmpd="sng" algn="ctr">
                      <a:solidFill>
                        <a:srgbClr val="70A5B9"/>
                      </a:solidFill>
                      <a:prstDash val="solid"/>
                      <a:round/>
                      <a:headEnd type="none" w="med" len="med"/>
                      <a:tailEnd type="none" w="med" len="med"/>
                    </a:lnT>
                    <a:lnB>
                      <a:noFill/>
                    </a:lnB>
                  </a:tcPr>
                </a:tc>
                <a:tc>
                  <a:txBody>
                    <a:bodyPr/>
                    <a:lstStyle/>
                    <a:p>
                      <a:pPr algn="ctr">
                        <a:lnSpc>
                          <a:spcPct val="107000"/>
                        </a:lnSpc>
                        <a:spcAft>
                          <a:spcPts val="0"/>
                        </a:spcAft>
                      </a:pPr>
                      <a:r>
                        <a:rPr lang="es-ES_tradnl" sz="900" dirty="0" smtClean="0">
                          <a:effectLst/>
                          <a:latin typeface="Arial" panose="020B0604020202020204" pitchFamily="34" charset="0"/>
                          <a:ea typeface="Times New Roman" panose="02020603050405020304" pitchFamily="18" charset="0"/>
                        </a:rPr>
                        <a:t>Enterprise </a:t>
                      </a:r>
                      <a:r>
                        <a:rPr lang="es-ES_tradnl" sz="900" dirty="0" err="1" smtClean="0">
                          <a:effectLst/>
                          <a:latin typeface="Arial" panose="020B0604020202020204" pitchFamily="34" charset="0"/>
                          <a:ea typeface="Times New Roman" panose="02020603050405020304" pitchFamily="18" charset="0"/>
                        </a:rPr>
                        <a:t>Surveys</a:t>
                      </a:r>
                      <a:endParaRPr lang="es-ES" sz="900" dirty="0">
                        <a:effectLst/>
                        <a:latin typeface="Calibri" panose="020F0502020204030204" pitchFamily="34" charset="0"/>
                      </a:endParaRPr>
                    </a:p>
                  </a:txBody>
                  <a:tcPr marL="5591" marR="5591" marT="0" marB="0" anchor="ctr">
                    <a:lnL>
                      <a:noFill/>
                    </a:lnL>
                    <a:lnR>
                      <a:noFill/>
                    </a:lnR>
                    <a:lnT w="12700" cap="flat" cmpd="sng" algn="ctr">
                      <a:solidFill>
                        <a:srgbClr val="70A5B9"/>
                      </a:solidFill>
                      <a:prstDash val="solid"/>
                      <a:round/>
                      <a:headEnd type="none" w="med" len="med"/>
                      <a:tailEnd type="none" w="med" len="med"/>
                    </a:lnT>
                    <a:lnB>
                      <a:noFill/>
                    </a:lnB>
                  </a:tcPr>
                </a:tc>
                <a:tc>
                  <a:txBody>
                    <a:bodyPr/>
                    <a:lstStyle/>
                    <a:p>
                      <a:pPr algn="ctr">
                        <a:lnSpc>
                          <a:spcPct val="107000"/>
                        </a:lnSpc>
                        <a:spcAft>
                          <a:spcPts val="0"/>
                        </a:spcAft>
                      </a:pPr>
                      <a:r>
                        <a:rPr lang="es-ES_tradnl" sz="900">
                          <a:effectLst/>
                          <a:latin typeface="Arial" panose="020B0604020202020204" pitchFamily="34" charset="0"/>
                          <a:ea typeface="Times New Roman" panose="02020603050405020304" pitchFamily="18" charset="0"/>
                        </a:rPr>
                        <a:t>Municipal</a:t>
                      </a:r>
                      <a:endParaRPr lang="es-ES" sz="900">
                        <a:effectLst/>
                        <a:latin typeface="Calibri" panose="020F0502020204030204" pitchFamily="34" charset="0"/>
                      </a:endParaRPr>
                    </a:p>
                  </a:txBody>
                  <a:tcPr marL="5591" marR="5591" marT="0" marB="0" anchor="ctr">
                    <a:lnL>
                      <a:noFill/>
                    </a:lnL>
                    <a:lnR>
                      <a:noFill/>
                    </a:lnR>
                    <a:lnT w="12700" cap="flat" cmpd="sng" algn="ctr">
                      <a:solidFill>
                        <a:srgbClr val="70A5B9"/>
                      </a:solidFill>
                      <a:prstDash val="solid"/>
                      <a:round/>
                      <a:headEnd type="none" w="med" len="med"/>
                      <a:tailEnd type="none" w="med" len="med"/>
                    </a:lnT>
                    <a:lnB>
                      <a:noFill/>
                    </a:lnB>
                  </a:tcPr>
                </a:tc>
              </a:tr>
              <a:tr h="251446">
                <a:tc vMerge="1">
                  <a:txBody>
                    <a:bodyPr/>
                    <a:lstStyle/>
                    <a:p>
                      <a:endParaRPr lang="es-ES"/>
                    </a:p>
                  </a:txBody>
                  <a:tcPr/>
                </a:tc>
                <a:tc vMerge="1">
                  <a:txBody>
                    <a:bodyPr/>
                    <a:lstStyle/>
                    <a:p>
                      <a:endParaRPr lang="es-ES"/>
                    </a:p>
                  </a:txBody>
                  <a:tcPr/>
                </a:tc>
                <a:tc>
                  <a:txBody>
                    <a:bodyPr/>
                    <a:lstStyle/>
                    <a:p>
                      <a:pPr marL="180000" lvl="0">
                        <a:lnSpc>
                          <a:spcPct val="107000"/>
                        </a:lnSpc>
                        <a:spcAft>
                          <a:spcPts val="0"/>
                        </a:spcAft>
                      </a:pPr>
                      <a:r>
                        <a:rPr lang="es-ES_tradnl" sz="1050">
                          <a:effectLst/>
                          <a:latin typeface="Arial" panose="020B0604020202020204" pitchFamily="34" charset="0"/>
                          <a:ea typeface="Times New Roman" panose="02020603050405020304" pitchFamily="18" charset="0"/>
                        </a:rPr>
                        <a:t>Días para obtener una licencia de operación</a:t>
                      </a:r>
                      <a:endParaRPr lang="es-ES" sz="1050">
                        <a:effectLst/>
                        <a:latin typeface="Calibri" panose="020F0502020204030204" pitchFamily="34" charset="0"/>
                      </a:endParaRPr>
                    </a:p>
                  </a:txBody>
                  <a:tcPr marL="5591" marR="5591" marT="0" marB="0" anchor="ctr">
                    <a:lnL>
                      <a:noFill/>
                    </a:lnL>
                    <a:lnR>
                      <a:noFill/>
                    </a:lnR>
                    <a:lnT>
                      <a:noFill/>
                    </a:lnT>
                    <a:lnB>
                      <a:noFill/>
                    </a:lnB>
                  </a:tcPr>
                </a:tc>
                <a:tc>
                  <a:txBody>
                    <a:bodyPr/>
                    <a:lstStyle/>
                    <a:p>
                      <a:pPr algn="ctr">
                        <a:lnSpc>
                          <a:spcPct val="107000"/>
                        </a:lnSpc>
                        <a:spcAft>
                          <a:spcPts val="0"/>
                        </a:spcAft>
                      </a:pPr>
                      <a:r>
                        <a:rPr lang="es-ES_tradnl" sz="900" dirty="0">
                          <a:effectLst/>
                          <a:latin typeface="Arial" panose="020B0604020202020204" pitchFamily="34" charset="0"/>
                          <a:ea typeface="Times New Roman" panose="02020603050405020304" pitchFamily="18" charset="0"/>
                        </a:rPr>
                        <a:t>Enterprise </a:t>
                      </a:r>
                      <a:r>
                        <a:rPr lang="es-ES_tradnl" sz="900" dirty="0" err="1">
                          <a:effectLst/>
                          <a:latin typeface="Arial" panose="020B0604020202020204" pitchFamily="34" charset="0"/>
                          <a:ea typeface="Times New Roman" panose="02020603050405020304" pitchFamily="18" charset="0"/>
                        </a:rPr>
                        <a:t>Surveys</a:t>
                      </a:r>
                      <a:endParaRPr lang="es-ES" sz="900" dirty="0">
                        <a:effectLst/>
                        <a:latin typeface="Calibri" panose="020F0502020204030204" pitchFamily="34" charset="0"/>
                      </a:endParaRPr>
                    </a:p>
                  </a:txBody>
                  <a:tcPr marL="5591" marR="5591" marT="0" marB="0" anchor="ctr">
                    <a:lnL>
                      <a:noFill/>
                    </a:lnL>
                    <a:lnR>
                      <a:noFill/>
                    </a:lnR>
                    <a:lnT>
                      <a:noFill/>
                    </a:lnT>
                    <a:lnB>
                      <a:noFill/>
                    </a:lnB>
                  </a:tcPr>
                </a:tc>
                <a:tc>
                  <a:txBody>
                    <a:bodyPr/>
                    <a:lstStyle/>
                    <a:p>
                      <a:pPr algn="ctr">
                        <a:lnSpc>
                          <a:spcPct val="107000"/>
                        </a:lnSpc>
                        <a:spcAft>
                          <a:spcPts val="0"/>
                        </a:spcAft>
                      </a:pPr>
                      <a:r>
                        <a:rPr lang="es-ES_tradnl" sz="900">
                          <a:effectLst/>
                          <a:latin typeface="Arial" panose="020B0604020202020204" pitchFamily="34" charset="0"/>
                          <a:ea typeface="Times New Roman" panose="02020603050405020304" pitchFamily="18" charset="0"/>
                        </a:rPr>
                        <a:t>Municipal</a:t>
                      </a:r>
                      <a:endParaRPr lang="es-ES" sz="900">
                        <a:effectLst/>
                        <a:latin typeface="Calibri" panose="020F0502020204030204" pitchFamily="34" charset="0"/>
                      </a:endParaRPr>
                    </a:p>
                  </a:txBody>
                  <a:tcPr marL="5591" marR="5591" marT="0" marB="0" anchor="ctr">
                    <a:lnL>
                      <a:noFill/>
                    </a:lnL>
                    <a:lnR>
                      <a:noFill/>
                    </a:lnR>
                    <a:lnT>
                      <a:noFill/>
                    </a:lnT>
                    <a:lnB>
                      <a:noFill/>
                    </a:lnB>
                  </a:tcPr>
                </a:tc>
              </a:tr>
              <a:tr h="251446">
                <a:tc vMerge="1">
                  <a:txBody>
                    <a:bodyPr/>
                    <a:lstStyle/>
                    <a:p>
                      <a:endParaRPr lang="es-ES"/>
                    </a:p>
                  </a:txBody>
                  <a:tcPr/>
                </a:tc>
                <a:tc vMerge="1">
                  <a:txBody>
                    <a:bodyPr/>
                    <a:lstStyle/>
                    <a:p>
                      <a:endParaRPr lang="es-ES"/>
                    </a:p>
                  </a:txBody>
                  <a:tcPr/>
                </a:tc>
                <a:tc>
                  <a:txBody>
                    <a:bodyPr/>
                    <a:lstStyle/>
                    <a:p>
                      <a:pPr marL="180000" lvl="0">
                        <a:lnSpc>
                          <a:spcPct val="107000"/>
                        </a:lnSpc>
                        <a:spcAft>
                          <a:spcPts val="0"/>
                        </a:spcAft>
                      </a:pPr>
                      <a:r>
                        <a:rPr lang="es-ES_tradnl" sz="1050" dirty="0">
                          <a:effectLst/>
                          <a:latin typeface="Arial" panose="020B0604020202020204" pitchFamily="34" charset="0"/>
                          <a:ea typeface="Times New Roman" panose="02020603050405020304" pitchFamily="18" charset="0"/>
                        </a:rPr>
                        <a:t>Días para obtener un permiso de construcción</a:t>
                      </a:r>
                      <a:endParaRPr lang="es-ES" sz="1050" dirty="0">
                        <a:effectLst/>
                        <a:latin typeface="Calibri" panose="020F0502020204030204" pitchFamily="34" charset="0"/>
                      </a:endParaRPr>
                    </a:p>
                  </a:txBody>
                  <a:tcPr marL="5591" marR="5591" marT="0" marB="0" anchor="ctr">
                    <a:lnL>
                      <a:noFill/>
                    </a:lnL>
                    <a:lnR>
                      <a:noFill/>
                    </a:lnR>
                    <a:lnT>
                      <a:noFill/>
                    </a:lnT>
                    <a:lnB>
                      <a:noFill/>
                    </a:lnB>
                  </a:tcPr>
                </a:tc>
                <a:tc>
                  <a:txBody>
                    <a:bodyPr/>
                    <a:lstStyle/>
                    <a:p>
                      <a:pPr algn="ctr">
                        <a:lnSpc>
                          <a:spcPct val="107000"/>
                        </a:lnSpc>
                        <a:spcAft>
                          <a:spcPts val="0"/>
                        </a:spcAft>
                      </a:pPr>
                      <a:r>
                        <a:rPr lang="es-ES_tradnl" sz="900">
                          <a:effectLst/>
                          <a:latin typeface="Arial" panose="020B0604020202020204" pitchFamily="34" charset="0"/>
                          <a:ea typeface="Times New Roman" panose="02020603050405020304" pitchFamily="18" charset="0"/>
                        </a:rPr>
                        <a:t>Enterprise Surveys </a:t>
                      </a:r>
                      <a:endParaRPr lang="es-ES" sz="900">
                        <a:effectLst/>
                        <a:latin typeface="Calibri" panose="020F0502020204030204" pitchFamily="34" charset="0"/>
                      </a:endParaRPr>
                    </a:p>
                  </a:txBody>
                  <a:tcPr marL="5591" marR="5591" marT="0" marB="0" anchor="ctr">
                    <a:lnL>
                      <a:noFill/>
                    </a:lnL>
                    <a:lnR>
                      <a:noFill/>
                    </a:lnR>
                    <a:lnT>
                      <a:noFill/>
                    </a:lnT>
                    <a:lnB>
                      <a:noFill/>
                    </a:lnB>
                  </a:tcPr>
                </a:tc>
                <a:tc>
                  <a:txBody>
                    <a:bodyPr/>
                    <a:lstStyle/>
                    <a:p>
                      <a:pPr algn="ctr">
                        <a:lnSpc>
                          <a:spcPct val="107000"/>
                        </a:lnSpc>
                        <a:spcAft>
                          <a:spcPts val="0"/>
                        </a:spcAft>
                      </a:pPr>
                      <a:r>
                        <a:rPr lang="es-ES_tradnl" sz="900">
                          <a:effectLst/>
                          <a:latin typeface="Arial" panose="020B0604020202020204" pitchFamily="34" charset="0"/>
                          <a:ea typeface="Times New Roman" panose="02020603050405020304" pitchFamily="18" charset="0"/>
                        </a:rPr>
                        <a:t>Municipal</a:t>
                      </a:r>
                      <a:endParaRPr lang="es-ES" sz="900">
                        <a:effectLst/>
                        <a:latin typeface="Calibri" panose="020F0502020204030204" pitchFamily="34" charset="0"/>
                      </a:endParaRPr>
                    </a:p>
                  </a:txBody>
                  <a:tcPr marL="5591" marR="5591" marT="0" marB="0" anchor="ctr">
                    <a:lnL>
                      <a:noFill/>
                    </a:lnL>
                    <a:lnR>
                      <a:noFill/>
                    </a:lnR>
                    <a:lnT>
                      <a:noFill/>
                    </a:lnT>
                    <a:lnB>
                      <a:noFill/>
                    </a:lnB>
                  </a:tcPr>
                </a:tc>
              </a:tr>
              <a:tr h="465173">
                <a:tc vMerge="1">
                  <a:txBody>
                    <a:bodyPr/>
                    <a:lstStyle/>
                    <a:p>
                      <a:endParaRPr lang="es-ES"/>
                    </a:p>
                  </a:txBody>
                  <a:tcPr/>
                </a:tc>
                <a:tc vMerge="1">
                  <a:txBody>
                    <a:bodyPr/>
                    <a:lstStyle/>
                    <a:p>
                      <a:endParaRPr lang="es-ES"/>
                    </a:p>
                  </a:txBody>
                  <a:tcPr/>
                </a:tc>
                <a:tc>
                  <a:txBody>
                    <a:bodyPr/>
                    <a:lstStyle/>
                    <a:p>
                      <a:pPr marL="180000" lvl="0">
                        <a:lnSpc>
                          <a:spcPct val="107000"/>
                        </a:lnSpc>
                        <a:spcAft>
                          <a:spcPts val="0"/>
                        </a:spcAft>
                      </a:pPr>
                      <a:r>
                        <a:rPr lang="es-ES_tradnl" sz="1050" dirty="0">
                          <a:effectLst/>
                          <a:latin typeface="Arial" panose="020B0604020202020204" pitchFamily="34" charset="0"/>
                          <a:ea typeface="Times New Roman" panose="02020603050405020304" pitchFamily="18" charset="0"/>
                        </a:rPr>
                        <a:t>Transparencia y accesibilidad</a:t>
                      </a:r>
                      <a:endParaRPr lang="es-ES" sz="1050" dirty="0">
                        <a:effectLst/>
                        <a:latin typeface="Calibri" panose="020F0502020204030204" pitchFamily="34" charset="0"/>
                      </a:endParaRPr>
                    </a:p>
                  </a:txBody>
                  <a:tcPr marL="5591" marR="5591" marT="0" marB="0" anchor="ctr">
                    <a:lnL>
                      <a:noFill/>
                    </a:lnL>
                    <a:lnR>
                      <a:noFill/>
                    </a:lnR>
                    <a:lnT>
                      <a:noFill/>
                    </a:lnT>
                    <a:lnB w="12700" cap="flat" cmpd="sng" algn="ctr">
                      <a:solidFill>
                        <a:srgbClr val="70A5B9"/>
                      </a:solidFill>
                      <a:prstDash val="solid"/>
                      <a:round/>
                      <a:headEnd type="none" w="med" len="med"/>
                      <a:tailEnd type="none" w="med" len="med"/>
                    </a:lnB>
                  </a:tcPr>
                </a:tc>
                <a:tc>
                  <a:txBody>
                    <a:bodyPr/>
                    <a:lstStyle/>
                    <a:p>
                      <a:pPr algn="ctr">
                        <a:lnSpc>
                          <a:spcPct val="107000"/>
                        </a:lnSpc>
                        <a:spcAft>
                          <a:spcPts val="0"/>
                        </a:spcAft>
                      </a:pPr>
                      <a:r>
                        <a:rPr lang="es-ES_tradnl" sz="900">
                          <a:effectLst/>
                          <a:latin typeface="Arial" panose="020B0604020202020204" pitchFamily="34" charset="0"/>
                          <a:ea typeface="Times New Roman" panose="02020603050405020304" pitchFamily="18" charset="0"/>
                        </a:rPr>
                        <a:t>Cuestionario a operadores socios de ASIET*</a:t>
                      </a:r>
                      <a:endParaRPr lang="es-ES" sz="900">
                        <a:effectLst/>
                        <a:latin typeface="Calibri" panose="020F0502020204030204" pitchFamily="34" charset="0"/>
                      </a:endParaRPr>
                    </a:p>
                  </a:txBody>
                  <a:tcPr marL="5591" marR="5591" marT="0" marB="0" anchor="ctr">
                    <a:lnL>
                      <a:noFill/>
                    </a:lnL>
                    <a:lnR>
                      <a:noFill/>
                    </a:lnR>
                    <a:lnT>
                      <a:noFill/>
                    </a:lnT>
                    <a:lnB w="12700" cap="flat" cmpd="sng" algn="ctr">
                      <a:solidFill>
                        <a:srgbClr val="70A5B9"/>
                      </a:solidFill>
                      <a:prstDash val="solid"/>
                      <a:round/>
                      <a:headEnd type="none" w="med" len="med"/>
                      <a:tailEnd type="none" w="med" len="med"/>
                    </a:lnB>
                  </a:tcPr>
                </a:tc>
                <a:tc>
                  <a:txBody>
                    <a:bodyPr/>
                    <a:lstStyle/>
                    <a:p>
                      <a:pPr algn="ctr">
                        <a:lnSpc>
                          <a:spcPct val="107000"/>
                        </a:lnSpc>
                        <a:spcAft>
                          <a:spcPts val="0"/>
                        </a:spcAft>
                      </a:pPr>
                      <a:r>
                        <a:rPr lang="es-ES_tradnl" sz="900">
                          <a:effectLst/>
                          <a:latin typeface="Arial" panose="020B0604020202020204" pitchFamily="34" charset="0"/>
                          <a:ea typeface="Times New Roman" panose="02020603050405020304" pitchFamily="18" charset="0"/>
                        </a:rPr>
                        <a:t>Municipal</a:t>
                      </a:r>
                      <a:endParaRPr lang="es-ES" sz="900">
                        <a:effectLst/>
                        <a:latin typeface="Calibri" panose="020F0502020204030204" pitchFamily="34" charset="0"/>
                      </a:endParaRPr>
                    </a:p>
                  </a:txBody>
                  <a:tcPr marL="5591" marR="5591" marT="0" marB="0" anchor="ctr">
                    <a:lnL>
                      <a:noFill/>
                    </a:lnL>
                    <a:lnR>
                      <a:noFill/>
                    </a:lnR>
                    <a:lnT>
                      <a:noFill/>
                    </a:lnT>
                    <a:lnB w="12700" cap="flat" cmpd="sng" algn="ctr">
                      <a:solidFill>
                        <a:srgbClr val="70A5B9"/>
                      </a:solidFill>
                      <a:prstDash val="solid"/>
                      <a:round/>
                      <a:headEnd type="none" w="med" len="med"/>
                      <a:tailEnd type="none" w="med" len="med"/>
                    </a:lnB>
                  </a:tcPr>
                </a:tc>
              </a:tr>
              <a:tr h="540607">
                <a:tc vMerge="1">
                  <a:txBody>
                    <a:bodyPr/>
                    <a:lstStyle/>
                    <a:p>
                      <a:endParaRPr lang="es-ES"/>
                    </a:p>
                  </a:txBody>
                  <a:tcPr/>
                </a:tc>
                <a:tc>
                  <a:txBody>
                    <a:bodyPr/>
                    <a:lstStyle/>
                    <a:p>
                      <a:pPr algn="ctr">
                        <a:lnSpc>
                          <a:spcPct val="107000"/>
                        </a:lnSpc>
                        <a:spcAft>
                          <a:spcPts val="0"/>
                        </a:spcAft>
                      </a:pPr>
                      <a:r>
                        <a:rPr lang="es-ES_tradnl" sz="1050" b="1" dirty="0">
                          <a:solidFill>
                            <a:srgbClr val="70A5B9"/>
                          </a:solidFill>
                          <a:effectLst/>
                          <a:latin typeface="Arial" panose="020B0604020202020204" pitchFamily="34" charset="0"/>
                          <a:ea typeface="Times New Roman" panose="02020603050405020304" pitchFamily="18" charset="0"/>
                        </a:rPr>
                        <a:t>Inseguridad jurídica</a:t>
                      </a:r>
                      <a:endParaRPr lang="es-ES" sz="1050" dirty="0">
                        <a:effectLst/>
                        <a:latin typeface="Calibri" panose="020F0502020204030204" pitchFamily="34" charset="0"/>
                      </a:endParaRPr>
                    </a:p>
                  </a:txBody>
                  <a:tcPr marL="5591" marR="5591" marT="0" marB="0" anchor="ctr">
                    <a:lnL>
                      <a:noFill/>
                    </a:lnL>
                    <a:lnR>
                      <a:noFill/>
                    </a:lnR>
                    <a:lnT w="12700" cap="flat" cmpd="sng" algn="ctr">
                      <a:solidFill>
                        <a:srgbClr val="70A5B9"/>
                      </a:solidFill>
                      <a:prstDash val="solid"/>
                      <a:round/>
                      <a:headEnd type="none" w="med" len="med"/>
                      <a:tailEnd type="none" w="med" len="med"/>
                    </a:lnT>
                    <a:lnB w="12700" cap="flat" cmpd="sng" algn="ctr">
                      <a:solidFill>
                        <a:srgbClr val="70A5B9"/>
                      </a:solidFill>
                      <a:prstDash val="solid"/>
                      <a:round/>
                      <a:headEnd type="none" w="med" len="med"/>
                      <a:tailEnd type="none" w="med" len="med"/>
                    </a:lnB>
                  </a:tcPr>
                </a:tc>
                <a:tc>
                  <a:txBody>
                    <a:bodyPr/>
                    <a:lstStyle/>
                    <a:p>
                      <a:pPr marL="180000" lvl="0">
                        <a:lnSpc>
                          <a:spcPct val="107000"/>
                        </a:lnSpc>
                        <a:spcAft>
                          <a:spcPts val="0"/>
                        </a:spcAft>
                      </a:pPr>
                      <a:r>
                        <a:rPr lang="es-ES_tradnl" sz="1050" dirty="0">
                          <a:effectLst/>
                          <a:latin typeface="Arial" panose="020B0604020202020204" pitchFamily="34" charset="0"/>
                          <a:ea typeface="Times New Roman" panose="02020603050405020304" pitchFamily="18" charset="0"/>
                        </a:rPr>
                        <a:t>Porcentaje de empresas que identifican el sistema judicial como una barrera importante</a:t>
                      </a:r>
                      <a:endParaRPr lang="es-ES" sz="1050" dirty="0">
                        <a:effectLst/>
                        <a:latin typeface="Calibri" panose="020F0502020204030204" pitchFamily="34" charset="0"/>
                      </a:endParaRPr>
                    </a:p>
                  </a:txBody>
                  <a:tcPr marL="5591" marR="5591" marT="0" marB="0" anchor="ctr">
                    <a:lnL>
                      <a:noFill/>
                    </a:lnL>
                    <a:lnR>
                      <a:noFill/>
                    </a:lnR>
                    <a:lnT w="12700" cap="flat" cmpd="sng" algn="ctr">
                      <a:solidFill>
                        <a:srgbClr val="70A5B9"/>
                      </a:solidFill>
                      <a:prstDash val="solid"/>
                      <a:round/>
                      <a:headEnd type="none" w="med" len="med"/>
                      <a:tailEnd type="none" w="med" len="med"/>
                    </a:lnT>
                    <a:lnB w="12700" cap="flat" cmpd="sng" algn="ctr">
                      <a:solidFill>
                        <a:srgbClr val="70A5B9"/>
                      </a:solidFill>
                      <a:prstDash val="solid"/>
                      <a:round/>
                      <a:headEnd type="none" w="med" len="med"/>
                      <a:tailEnd type="none" w="med" len="med"/>
                    </a:lnB>
                  </a:tcPr>
                </a:tc>
                <a:tc>
                  <a:txBody>
                    <a:bodyPr/>
                    <a:lstStyle/>
                    <a:p>
                      <a:pPr algn="ctr">
                        <a:lnSpc>
                          <a:spcPct val="107000"/>
                        </a:lnSpc>
                        <a:spcAft>
                          <a:spcPts val="0"/>
                        </a:spcAft>
                      </a:pPr>
                      <a:r>
                        <a:rPr lang="es-ES_tradnl" sz="900">
                          <a:effectLst/>
                          <a:latin typeface="Arial" panose="020B0604020202020204" pitchFamily="34" charset="0"/>
                          <a:ea typeface="Times New Roman" panose="02020603050405020304" pitchFamily="18" charset="0"/>
                        </a:rPr>
                        <a:t>Enterprise Surveys</a:t>
                      </a:r>
                      <a:endParaRPr lang="es-ES" sz="900">
                        <a:effectLst/>
                        <a:latin typeface="Calibri" panose="020F0502020204030204" pitchFamily="34" charset="0"/>
                      </a:endParaRPr>
                    </a:p>
                  </a:txBody>
                  <a:tcPr marL="5591" marR="5591" marT="0" marB="0" anchor="ctr">
                    <a:lnL>
                      <a:noFill/>
                    </a:lnL>
                    <a:lnR>
                      <a:noFill/>
                    </a:lnR>
                    <a:lnT w="12700" cap="flat" cmpd="sng" algn="ctr">
                      <a:solidFill>
                        <a:srgbClr val="70A5B9"/>
                      </a:solidFill>
                      <a:prstDash val="solid"/>
                      <a:round/>
                      <a:headEnd type="none" w="med" len="med"/>
                      <a:tailEnd type="none" w="med" len="med"/>
                    </a:lnT>
                    <a:lnB w="12700" cap="flat" cmpd="sng" algn="ctr">
                      <a:solidFill>
                        <a:srgbClr val="70A5B9"/>
                      </a:solidFill>
                      <a:prstDash val="solid"/>
                      <a:round/>
                      <a:headEnd type="none" w="med" len="med"/>
                      <a:tailEnd type="none" w="med" len="med"/>
                    </a:lnB>
                  </a:tcPr>
                </a:tc>
                <a:tc>
                  <a:txBody>
                    <a:bodyPr/>
                    <a:lstStyle/>
                    <a:p>
                      <a:pPr algn="ctr">
                        <a:lnSpc>
                          <a:spcPct val="107000"/>
                        </a:lnSpc>
                        <a:spcAft>
                          <a:spcPts val="0"/>
                        </a:spcAft>
                      </a:pPr>
                      <a:r>
                        <a:rPr lang="es-ES_tradnl" sz="900">
                          <a:effectLst/>
                          <a:latin typeface="Arial" panose="020B0604020202020204" pitchFamily="34" charset="0"/>
                          <a:ea typeface="Times New Roman" panose="02020603050405020304" pitchFamily="18" charset="0"/>
                        </a:rPr>
                        <a:t>Municipal</a:t>
                      </a:r>
                      <a:endParaRPr lang="es-ES" sz="900">
                        <a:effectLst/>
                        <a:latin typeface="Calibri" panose="020F0502020204030204" pitchFamily="34" charset="0"/>
                      </a:endParaRPr>
                    </a:p>
                  </a:txBody>
                  <a:tcPr marL="5591" marR="5591" marT="0" marB="0" anchor="ctr">
                    <a:lnL>
                      <a:noFill/>
                    </a:lnL>
                    <a:lnR>
                      <a:noFill/>
                    </a:lnR>
                    <a:lnT w="12700" cap="flat" cmpd="sng" algn="ctr">
                      <a:solidFill>
                        <a:srgbClr val="70A5B9"/>
                      </a:solidFill>
                      <a:prstDash val="solid"/>
                      <a:round/>
                      <a:headEnd type="none" w="med" len="med"/>
                      <a:tailEnd type="none" w="med" len="med"/>
                    </a:lnT>
                    <a:lnB w="12700" cap="flat" cmpd="sng" algn="ctr">
                      <a:solidFill>
                        <a:srgbClr val="70A5B9"/>
                      </a:solidFill>
                      <a:prstDash val="solid"/>
                      <a:round/>
                      <a:headEnd type="none" w="med" len="med"/>
                      <a:tailEnd type="none" w="med" len="med"/>
                    </a:lnB>
                  </a:tcPr>
                </a:tc>
              </a:tr>
              <a:tr h="465173">
                <a:tc rowSpan="6">
                  <a:txBody>
                    <a:bodyPr/>
                    <a:lstStyle/>
                    <a:p>
                      <a:pPr algn="ctr">
                        <a:lnSpc>
                          <a:spcPct val="107000"/>
                        </a:lnSpc>
                        <a:spcAft>
                          <a:spcPts val="0"/>
                        </a:spcAft>
                      </a:pPr>
                      <a:r>
                        <a:rPr lang="es-ES_tradnl" sz="1050" b="1">
                          <a:solidFill>
                            <a:srgbClr val="FFFFFF"/>
                          </a:solidFill>
                          <a:effectLst/>
                          <a:latin typeface="Arial" panose="020B0604020202020204" pitchFamily="34" charset="0"/>
                          <a:ea typeface="Times New Roman" panose="02020603050405020304" pitchFamily="18" charset="0"/>
                        </a:rPr>
                        <a:t>INFRAESTRUCTURAS</a:t>
                      </a:r>
                      <a:endParaRPr lang="es-ES" sz="1050">
                        <a:effectLst/>
                        <a:latin typeface="Calibri" panose="020F0502020204030204" pitchFamily="34" charset="0"/>
                      </a:endParaRPr>
                    </a:p>
                  </a:txBody>
                  <a:tcPr marL="5591" marR="5591" marT="0" marB="0" vert="vert270" anchor="ctr">
                    <a:lnL>
                      <a:noFill/>
                    </a:lnL>
                    <a:lnR>
                      <a:noFill/>
                    </a:lnR>
                    <a:lnT>
                      <a:noFill/>
                    </a:lnT>
                    <a:lnB>
                      <a:noFill/>
                    </a:lnB>
                    <a:solidFill>
                      <a:srgbClr val="575757"/>
                    </a:solidFill>
                  </a:tcPr>
                </a:tc>
                <a:tc>
                  <a:txBody>
                    <a:bodyPr/>
                    <a:lstStyle/>
                    <a:p>
                      <a:pPr algn="ctr">
                        <a:lnSpc>
                          <a:spcPct val="107000"/>
                        </a:lnSpc>
                        <a:spcAft>
                          <a:spcPts val="0"/>
                        </a:spcAft>
                      </a:pPr>
                      <a:r>
                        <a:rPr lang="es-ES_tradnl" sz="1050" b="1" dirty="0">
                          <a:solidFill>
                            <a:srgbClr val="808080"/>
                          </a:solidFill>
                          <a:effectLst/>
                          <a:latin typeface="Arial" panose="020B0604020202020204" pitchFamily="34" charset="0"/>
                          <a:ea typeface="Times New Roman" panose="02020603050405020304" pitchFamily="18" charset="0"/>
                        </a:rPr>
                        <a:t>Restricciones al despliegue de cableado</a:t>
                      </a:r>
                      <a:endParaRPr lang="es-ES" sz="1050" dirty="0">
                        <a:effectLst/>
                        <a:latin typeface="Calibri" panose="020F0502020204030204" pitchFamily="34" charset="0"/>
                      </a:endParaRPr>
                    </a:p>
                  </a:txBody>
                  <a:tcPr marL="5591" marR="5591" marT="0" marB="0" anchor="ctr">
                    <a:lnL>
                      <a:noFill/>
                    </a:lnL>
                    <a:lnR>
                      <a:noFill/>
                    </a:lnR>
                    <a:lnT w="12700" cap="flat" cmpd="sng" algn="ctr">
                      <a:solidFill>
                        <a:srgbClr val="70A5B9"/>
                      </a:solidFill>
                      <a:prstDash val="solid"/>
                      <a:round/>
                      <a:headEnd type="none" w="med" len="med"/>
                      <a:tailEnd type="none" w="med" len="med"/>
                    </a:lnT>
                    <a:lnB w="12700" cap="flat" cmpd="sng" algn="ctr">
                      <a:solidFill>
                        <a:srgbClr val="B4B4B4"/>
                      </a:solidFill>
                      <a:prstDash val="solid"/>
                      <a:round/>
                      <a:headEnd type="none" w="med" len="med"/>
                      <a:tailEnd type="none" w="med" len="med"/>
                    </a:lnB>
                  </a:tcPr>
                </a:tc>
                <a:tc>
                  <a:txBody>
                    <a:bodyPr/>
                    <a:lstStyle/>
                    <a:p>
                      <a:pPr marL="180000" lvl="0">
                        <a:lnSpc>
                          <a:spcPct val="107000"/>
                        </a:lnSpc>
                        <a:spcAft>
                          <a:spcPts val="0"/>
                        </a:spcAft>
                      </a:pPr>
                      <a:r>
                        <a:rPr lang="es-ES_tradnl" sz="1050" dirty="0">
                          <a:effectLst/>
                          <a:latin typeface="Arial" panose="020B0604020202020204" pitchFamily="34" charset="0"/>
                          <a:ea typeface="Times New Roman" panose="02020603050405020304" pitchFamily="18" charset="0"/>
                        </a:rPr>
                        <a:t>Código de buenas prácticas</a:t>
                      </a:r>
                      <a:endParaRPr lang="es-ES" sz="1050" dirty="0">
                        <a:effectLst/>
                        <a:latin typeface="Calibri" panose="020F0502020204030204" pitchFamily="34" charset="0"/>
                      </a:endParaRPr>
                    </a:p>
                  </a:txBody>
                  <a:tcPr marL="5591" marR="5591" marT="0" marB="0" anchor="ctr">
                    <a:lnL>
                      <a:noFill/>
                    </a:lnL>
                    <a:lnR>
                      <a:noFill/>
                    </a:lnR>
                    <a:lnT w="12700" cap="flat" cmpd="sng" algn="ctr">
                      <a:solidFill>
                        <a:srgbClr val="70A5B9"/>
                      </a:solidFill>
                      <a:prstDash val="solid"/>
                      <a:round/>
                      <a:headEnd type="none" w="med" len="med"/>
                      <a:tailEnd type="none" w="med" len="med"/>
                    </a:lnT>
                    <a:lnB w="12700" cap="flat" cmpd="sng" algn="ctr">
                      <a:solidFill>
                        <a:srgbClr val="B4B4B4"/>
                      </a:solidFill>
                      <a:prstDash val="solid"/>
                      <a:round/>
                      <a:headEnd type="none" w="med" len="med"/>
                      <a:tailEnd type="none" w="med" len="med"/>
                    </a:lnB>
                  </a:tcPr>
                </a:tc>
                <a:tc>
                  <a:txBody>
                    <a:bodyPr/>
                    <a:lstStyle/>
                    <a:p>
                      <a:pPr algn="ctr">
                        <a:lnSpc>
                          <a:spcPct val="107000"/>
                        </a:lnSpc>
                        <a:spcAft>
                          <a:spcPts val="0"/>
                        </a:spcAft>
                      </a:pPr>
                      <a:r>
                        <a:rPr lang="es-ES_tradnl" sz="900">
                          <a:effectLst/>
                          <a:latin typeface="Arial" panose="020B0604020202020204" pitchFamily="34" charset="0"/>
                          <a:ea typeface="Times New Roman" panose="02020603050405020304" pitchFamily="18" charset="0"/>
                        </a:rPr>
                        <a:t>Cuestionario a operadores socios de ASIET*</a:t>
                      </a:r>
                      <a:endParaRPr lang="es-ES" sz="900">
                        <a:effectLst/>
                        <a:latin typeface="Calibri" panose="020F0502020204030204" pitchFamily="34" charset="0"/>
                      </a:endParaRPr>
                    </a:p>
                  </a:txBody>
                  <a:tcPr marL="5591" marR="5591" marT="0" marB="0" anchor="ctr">
                    <a:lnL>
                      <a:noFill/>
                    </a:lnL>
                    <a:lnR>
                      <a:noFill/>
                    </a:lnR>
                    <a:lnT w="12700" cap="flat" cmpd="sng" algn="ctr">
                      <a:solidFill>
                        <a:srgbClr val="70A5B9"/>
                      </a:solidFill>
                      <a:prstDash val="solid"/>
                      <a:round/>
                      <a:headEnd type="none" w="med" len="med"/>
                      <a:tailEnd type="none" w="med" len="med"/>
                    </a:lnT>
                    <a:lnB w="12700" cap="flat" cmpd="sng" algn="ctr">
                      <a:solidFill>
                        <a:srgbClr val="B4B4B4"/>
                      </a:solidFill>
                      <a:prstDash val="solid"/>
                      <a:round/>
                      <a:headEnd type="none" w="med" len="med"/>
                      <a:tailEnd type="none" w="med" len="med"/>
                    </a:lnB>
                  </a:tcPr>
                </a:tc>
                <a:tc>
                  <a:txBody>
                    <a:bodyPr/>
                    <a:lstStyle/>
                    <a:p>
                      <a:pPr algn="ctr">
                        <a:lnSpc>
                          <a:spcPct val="107000"/>
                        </a:lnSpc>
                        <a:spcAft>
                          <a:spcPts val="0"/>
                        </a:spcAft>
                      </a:pPr>
                      <a:r>
                        <a:rPr lang="es-ES_tradnl" sz="900">
                          <a:effectLst/>
                          <a:latin typeface="Arial" panose="020B0604020202020204" pitchFamily="34" charset="0"/>
                          <a:ea typeface="Times New Roman" panose="02020603050405020304" pitchFamily="18" charset="0"/>
                        </a:rPr>
                        <a:t>Municipal</a:t>
                      </a:r>
                      <a:endParaRPr lang="es-ES" sz="900">
                        <a:effectLst/>
                        <a:latin typeface="Calibri" panose="020F0502020204030204" pitchFamily="34" charset="0"/>
                      </a:endParaRPr>
                    </a:p>
                  </a:txBody>
                  <a:tcPr marL="5591" marR="5591" marT="0" marB="0" anchor="ctr">
                    <a:lnL>
                      <a:noFill/>
                    </a:lnL>
                    <a:lnR>
                      <a:noFill/>
                    </a:lnR>
                    <a:lnT w="12700" cap="flat" cmpd="sng" algn="ctr">
                      <a:solidFill>
                        <a:srgbClr val="70A5B9"/>
                      </a:solidFill>
                      <a:prstDash val="solid"/>
                      <a:round/>
                      <a:headEnd type="none" w="med" len="med"/>
                      <a:tailEnd type="none" w="med" len="med"/>
                    </a:lnT>
                    <a:lnB w="12700" cap="flat" cmpd="sng" algn="ctr">
                      <a:solidFill>
                        <a:srgbClr val="B4B4B4"/>
                      </a:solidFill>
                      <a:prstDash val="solid"/>
                      <a:round/>
                      <a:headEnd type="none" w="med" len="med"/>
                      <a:tailEnd type="none" w="med" len="med"/>
                    </a:lnB>
                  </a:tcPr>
                </a:tc>
              </a:tr>
              <a:tr h="465173">
                <a:tc vMerge="1">
                  <a:txBody>
                    <a:bodyPr/>
                    <a:lstStyle/>
                    <a:p>
                      <a:endParaRPr lang="es-ES"/>
                    </a:p>
                  </a:txBody>
                  <a:tcPr/>
                </a:tc>
                <a:tc rowSpan="4">
                  <a:txBody>
                    <a:bodyPr/>
                    <a:lstStyle/>
                    <a:p>
                      <a:pPr algn="ctr">
                        <a:lnSpc>
                          <a:spcPct val="107000"/>
                        </a:lnSpc>
                        <a:spcAft>
                          <a:spcPts val="0"/>
                        </a:spcAft>
                      </a:pPr>
                      <a:r>
                        <a:rPr lang="es-ES_tradnl" sz="1050" b="1" dirty="0">
                          <a:solidFill>
                            <a:srgbClr val="808080"/>
                          </a:solidFill>
                          <a:effectLst/>
                          <a:latin typeface="Arial" panose="020B0604020202020204" pitchFamily="34" charset="0"/>
                          <a:ea typeface="Times New Roman" panose="02020603050405020304" pitchFamily="18" charset="0"/>
                        </a:rPr>
                        <a:t>Restricciones a la instalación de equipos radiantes</a:t>
                      </a:r>
                      <a:endParaRPr lang="es-ES" sz="1050" dirty="0">
                        <a:effectLst/>
                        <a:latin typeface="Calibri" panose="020F0502020204030204" pitchFamily="34" charset="0"/>
                      </a:endParaRPr>
                    </a:p>
                  </a:txBody>
                  <a:tcPr marL="5591" marR="5591" marT="0" marB="0" anchor="ctr">
                    <a:lnL>
                      <a:noFill/>
                    </a:lnL>
                    <a:lnR>
                      <a:noFill/>
                    </a:lnR>
                    <a:lnT w="12700" cap="flat" cmpd="sng" algn="ctr">
                      <a:solidFill>
                        <a:srgbClr val="B4B4B4"/>
                      </a:solidFill>
                      <a:prstDash val="solid"/>
                      <a:round/>
                      <a:headEnd type="none" w="med" len="med"/>
                      <a:tailEnd type="none" w="med" len="med"/>
                    </a:lnT>
                    <a:lnB w="12700" cap="flat" cmpd="sng" algn="ctr">
                      <a:solidFill>
                        <a:srgbClr val="B4B4B4"/>
                      </a:solidFill>
                      <a:prstDash val="solid"/>
                      <a:round/>
                      <a:headEnd type="none" w="med" len="med"/>
                      <a:tailEnd type="none" w="med" len="med"/>
                    </a:lnB>
                  </a:tcPr>
                </a:tc>
                <a:tc>
                  <a:txBody>
                    <a:bodyPr/>
                    <a:lstStyle/>
                    <a:p>
                      <a:pPr marL="180000" lvl="0">
                        <a:lnSpc>
                          <a:spcPct val="107000"/>
                        </a:lnSpc>
                        <a:spcAft>
                          <a:spcPts val="0"/>
                        </a:spcAft>
                      </a:pPr>
                      <a:r>
                        <a:rPr lang="es-ES_tradnl" sz="1050" dirty="0">
                          <a:effectLst/>
                          <a:latin typeface="Arial" panose="020B0604020202020204" pitchFamily="34" charset="0"/>
                          <a:ea typeface="Times New Roman" panose="02020603050405020304" pitchFamily="18" charset="0"/>
                        </a:rPr>
                        <a:t>Código de buenas prácticas</a:t>
                      </a:r>
                      <a:endParaRPr lang="es-ES" sz="1050" dirty="0">
                        <a:effectLst/>
                        <a:latin typeface="Calibri" panose="020F0502020204030204" pitchFamily="34" charset="0"/>
                      </a:endParaRPr>
                    </a:p>
                  </a:txBody>
                  <a:tcPr marL="5591" marR="5591" marT="0" marB="0" anchor="ctr">
                    <a:lnL>
                      <a:noFill/>
                    </a:lnL>
                    <a:lnR>
                      <a:noFill/>
                    </a:lnR>
                    <a:lnT w="12700" cap="flat" cmpd="sng" algn="ctr">
                      <a:solidFill>
                        <a:srgbClr val="B4B4B4"/>
                      </a:solidFill>
                      <a:prstDash val="solid"/>
                      <a:round/>
                      <a:headEnd type="none" w="med" len="med"/>
                      <a:tailEnd type="none" w="med" len="med"/>
                    </a:lnT>
                    <a:lnB>
                      <a:noFill/>
                    </a:lnB>
                  </a:tcPr>
                </a:tc>
                <a:tc>
                  <a:txBody>
                    <a:bodyPr/>
                    <a:lstStyle/>
                    <a:p>
                      <a:pPr algn="ctr">
                        <a:lnSpc>
                          <a:spcPct val="107000"/>
                        </a:lnSpc>
                        <a:spcAft>
                          <a:spcPts val="0"/>
                        </a:spcAft>
                      </a:pPr>
                      <a:r>
                        <a:rPr lang="es-ES_tradnl" sz="900">
                          <a:effectLst/>
                          <a:latin typeface="Arial" panose="020B0604020202020204" pitchFamily="34" charset="0"/>
                          <a:ea typeface="Times New Roman" panose="02020603050405020304" pitchFamily="18" charset="0"/>
                        </a:rPr>
                        <a:t>Cuestionario a operadores socios de ASIET*</a:t>
                      </a:r>
                      <a:endParaRPr lang="es-ES" sz="900">
                        <a:effectLst/>
                        <a:latin typeface="Calibri" panose="020F0502020204030204" pitchFamily="34" charset="0"/>
                      </a:endParaRPr>
                    </a:p>
                  </a:txBody>
                  <a:tcPr marL="5591" marR="5591" marT="0" marB="0" anchor="ctr">
                    <a:lnL>
                      <a:noFill/>
                    </a:lnL>
                    <a:lnR>
                      <a:noFill/>
                    </a:lnR>
                    <a:lnT w="12700" cap="flat" cmpd="sng" algn="ctr">
                      <a:solidFill>
                        <a:srgbClr val="B4B4B4"/>
                      </a:solidFill>
                      <a:prstDash val="solid"/>
                      <a:round/>
                      <a:headEnd type="none" w="med" len="med"/>
                      <a:tailEnd type="none" w="med" len="med"/>
                    </a:lnT>
                    <a:lnB>
                      <a:noFill/>
                    </a:lnB>
                  </a:tcPr>
                </a:tc>
                <a:tc>
                  <a:txBody>
                    <a:bodyPr/>
                    <a:lstStyle/>
                    <a:p>
                      <a:pPr algn="ctr">
                        <a:lnSpc>
                          <a:spcPct val="107000"/>
                        </a:lnSpc>
                        <a:spcAft>
                          <a:spcPts val="0"/>
                        </a:spcAft>
                      </a:pPr>
                      <a:r>
                        <a:rPr lang="es-ES_tradnl" sz="900">
                          <a:effectLst/>
                          <a:latin typeface="Arial" panose="020B0604020202020204" pitchFamily="34" charset="0"/>
                          <a:ea typeface="Times New Roman" panose="02020603050405020304" pitchFamily="18" charset="0"/>
                        </a:rPr>
                        <a:t>Municipal</a:t>
                      </a:r>
                      <a:endParaRPr lang="es-ES" sz="900">
                        <a:effectLst/>
                        <a:latin typeface="Calibri" panose="020F0502020204030204" pitchFamily="34" charset="0"/>
                      </a:endParaRPr>
                    </a:p>
                  </a:txBody>
                  <a:tcPr marL="5591" marR="5591" marT="0" marB="0" anchor="ctr">
                    <a:lnL>
                      <a:noFill/>
                    </a:lnL>
                    <a:lnR>
                      <a:noFill/>
                    </a:lnR>
                    <a:lnT w="12700" cap="flat" cmpd="sng" algn="ctr">
                      <a:solidFill>
                        <a:srgbClr val="B4B4B4"/>
                      </a:solidFill>
                      <a:prstDash val="solid"/>
                      <a:round/>
                      <a:headEnd type="none" w="med" len="med"/>
                      <a:tailEnd type="none" w="med" len="med"/>
                    </a:lnT>
                    <a:lnB>
                      <a:noFill/>
                    </a:lnB>
                  </a:tcPr>
                </a:tc>
              </a:tr>
              <a:tr h="540607">
                <a:tc vMerge="1">
                  <a:txBody>
                    <a:bodyPr/>
                    <a:lstStyle/>
                    <a:p>
                      <a:endParaRPr lang="es-ES"/>
                    </a:p>
                  </a:txBody>
                  <a:tcPr/>
                </a:tc>
                <a:tc vMerge="1">
                  <a:txBody>
                    <a:bodyPr/>
                    <a:lstStyle/>
                    <a:p>
                      <a:endParaRPr lang="es-ES"/>
                    </a:p>
                  </a:txBody>
                  <a:tcPr/>
                </a:tc>
                <a:tc>
                  <a:txBody>
                    <a:bodyPr/>
                    <a:lstStyle/>
                    <a:p>
                      <a:pPr marL="180000" lvl="0">
                        <a:lnSpc>
                          <a:spcPct val="107000"/>
                        </a:lnSpc>
                        <a:spcAft>
                          <a:spcPts val="0"/>
                        </a:spcAft>
                      </a:pPr>
                      <a:r>
                        <a:rPr lang="es-ES_tradnl" sz="1050" dirty="0">
                          <a:effectLst/>
                          <a:latin typeface="Arial" panose="020B0604020202020204" pitchFamily="34" charset="0"/>
                          <a:ea typeface="Times New Roman" panose="02020603050405020304" pitchFamily="18" charset="0"/>
                        </a:rPr>
                        <a:t>Restricciones adicionales a la normativa de la ICNIRP avalada por la OMS sobre emisiones</a:t>
                      </a:r>
                      <a:endParaRPr lang="es-ES" sz="1050" dirty="0">
                        <a:effectLst/>
                        <a:latin typeface="Calibri" panose="020F0502020204030204" pitchFamily="34" charset="0"/>
                      </a:endParaRPr>
                    </a:p>
                  </a:txBody>
                  <a:tcPr marL="5591" marR="5591" marT="0" marB="0" anchor="ctr">
                    <a:lnL>
                      <a:noFill/>
                    </a:lnL>
                    <a:lnR>
                      <a:noFill/>
                    </a:lnR>
                    <a:lnT>
                      <a:noFill/>
                    </a:lnT>
                    <a:lnB>
                      <a:noFill/>
                    </a:lnB>
                  </a:tcPr>
                </a:tc>
                <a:tc>
                  <a:txBody>
                    <a:bodyPr/>
                    <a:lstStyle/>
                    <a:p>
                      <a:pPr algn="ctr">
                        <a:lnSpc>
                          <a:spcPct val="107000"/>
                        </a:lnSpc>
                        <a:spcAft>
                          <a:spcPts val="0"/>
                        </a:spcAft>
                      </a:pPr>
                      <a:r>
                        <a:rPr lang="es-ES_tradnl" sz="900">
                          <a:effectLst/>
                          <a:latin typeface="Arial" panose="020B0604020202020204" pitchFamily="34" charset="0"/>
                          <a:ea typeface="Times New Roman" panose="02020603050405020304" pitchFamily="18" charset="0"/>
                        </a:rPr>
                        <a:t>Análisis web</a:t>
                      </a:r>
                      <a:endParaRPr lang="es-ES" sz="900">
                        <a:effectLst/>
                        <a:latin typeface="Calibri" panose="020F0502020204030204" pitchFamily="34" charset="0"/>
                      </a:endParaRPr>
                    </a:p>
                  </a:txBody>
                  <a:tcPr marL="5591" marR="5591" marT="0" marB="0" anchor="ctr">
                    <a:lnL>
                      <a:noFill/>
                    </a:lnL>
                    <a:lnR>
                      <a:noFill/>
                    </a:lnR>
                    <a:lnT>
                      <a:noFill/>
                    </a:lnT>
                    <a:lnB>
                      <a:noFill/>
                    </a:lnB>
                  </a:tcPr>
                </a:tc>
                <a:tc>
                  <a:txBody>
                    <a:bodyPr/>
                    <a:lstStyle/>
                    <a:p>
                      <a:pPr algn="ctr">
                        <a:lnSpc>
                          <a:spcPct val="107000"/>
                        </a:lnSpc>
                        <a:spcAft>
                          <a:spcPts val="0"/>
                        </a:spcAft>
                      </a:pPr>
                      <a:r>
                        <a:rPr lang="es-ES_tradnl" sz="900">
                          <a:effectLst/>
                          <a:latin typeface="Arial" panose="020B0604020202020204" pitchFamily="34" charset="0"/>
                          <a:ea typeface="Times New Roman" panose="02020603050405020304" pitchFamily="18" charset="0"/>
                        </a:rPr>
                        <a:t>Nacional</a:t>
                      </a:r>
                      <a:endParaRPr lang="es-ES" sz="900">
                        <a:effectLst/>
                        <a:latin typeface="Calibri" panose="020F0502020204030204" pitchFamily="34" charset="0"/>
                      </a:endParaRPr>
                    </a:p>
                  </a:txBody>
                  <a:tcPr marL="5591" marR="5591" marT="0" marB="0" anchor="ctr">
                    <a:lnL>
                      <a:noFill/>
                    </a:lnL>
                    <a:lnR>
                      <a:noFill/>
                    </a:lnR>
                    <a:lnT>
                      <a:noFill/>
                    </a:lnT>
                    <a:lnB>
                      <a:noFill/>
                    </a:lnB>
                  </a:tcPr>
                </a:tc>
              </a:tr>
              <a:tr h="465173">
                <a:tc vMerge="1">
                  <a:txBody>
                    <a:bodyPr/>
                    <a:lstStyle/>
                    <a:p>
                      <a:endParaRPr lang="es-ES"/>
                    </a:p>
                  </a:txBody>
                  <a:tcPr/>
                </a:tc>
                <a:tc vMerge="1">
                  <a:txBody>
                    <a:bodyPr/>
                    <a:lstStyle/>
                    <a:p>
                      <a:endParaRPr lang="es-ES"/>
                    </a:p>
                  </a:txBody>
                  <a:tcPr/>
                </a:tc>
                <a:tc>
                  <a:txBody>
                    <a:bodyPr/>
                    <a:lstStyle/>
                    <a:p>
                      <a:pPr marL="180000" lvl="0">
                        <a:lnSpc>
                          <a:spcPct val="107000"/>
                        </a:lnSpc>
                        <a:spcAft>
                          <a:spcPts val="0"/>
                        </a:spcAft>
                      </a:pPr>
                      <a:r>
                        <a:rPr lang="es-ES_tradnl" sz="1050" dirty="0">
                          <a:effectLst/>
                          <a:latin typeface="Arial" panose="020B0604020202020204" pitchFamily="34" charset="0"/>
                          <a:ea typeface="Times New Roman" panose="02020603050405020304" pitchFamily="18" charset="0"/>
                        </a:rPr>
                        <a:t>Monitorización de las radiaciones</a:t>
                      </a:r>
                      <a:endParaRPr lang="es-ES" sz="1050" dirty="0">
                        <a:effectLst/>
                        <a:latin typeface="Calibri" panose="020F0502020204030204" pitchFamily="34" charset="0"/>
                      </a:endParaRPr>
                    </a:p>
                  </a:txBody>
                  <a:tcPr marL="5591" marR="5591" marT="0" marB="0" anchor="ctr">
                    <a:lnL>
                      <a:noFill/>
                    </a:lnL>
                    <a:lnR>
                      <a:noFill/>
                    </a:lnR>
                    <a:lnT>
                      <a:noFill/>
                    </a:lnT>
                    <a:lnB>
                      <a:noFill/>
                    </a:lnB>
                  </a:tcPr>
                </a:tc>
                <a:tc>
                  <a:txBody>
                    <a:bodyPr/>
                    <a:lstStyle/>
                    <a:p>
                      <a:pPr algn="ctr">
                        <a:lnSpc>
                          <a:spcPct val="107000"/>
                        </a:lnSpc>
                        <a:spcAft>
                          <a:spcPts val="0"/>
                        </a:spcAft>
                      </a:pPr>
                      <a:r>
                        <a:rPr lang="es-ES_tradnl" sz="900">
                          <a:effectLst/>
                          <a:latin typeface="Arial" panose="020B0604020202020204" pitchFamily="34" charset="0"/>
                          <a:ea typeface="Times New Roman" panose="02020603050405020304" pitchFamily="18" charset="0"/>
                        </a:rPr>
                        <a:t>Cuestionario a operadores socios de ASIET*</a:t>
                      </a:r>
                      <a:endParaRPr lang="es-ES" sz="900">
                        <a:effectLst/>
                        <a:latin typeface="Calibri" panose="020F0502020204030204" pitchFamily="34" charset="0"/>
                      </a:endParaRPr>
                    </a:p>
                  </a:txBody>
                  <a:tcPr marL="5591" marR="5591" marT="0" marB="0" anchor="ctr">
                    <a:lnL>
                      <a:noFill/>
                    </a:lnL>
                    <a:lnR>
                      <a:noFill/>
                    </a:lnR>
                    <a:lnT>
                      <a:noFill/>
                    </a:lnT>
                    <a:lnB>
                      <a:noFill/>
                    </a:lnB>
                  </a:tcPr>
                </a:tc>
                <a:tc>
                  <a:txBody>
                    <a:bodyPr/>
                    <a:lstStyle/>
                    <a:p>
                      <a:pPr algn="ctr">
                        <a:lnSpc>
                          <a:spcPct val="107000"/>
                        </a:lnSpc>
                        <a:spcAft>
                          <a:spcPts val="0"/>
                        </a:spcAft>
                      </a:pPr>
                      <a:r>
                        <a:rPr lang="es-ES_tradnl" sz="900">
                          <a:effectLst/>
                          <a:latin typeface="Arial" panose="020B0604020202020204" pitchFamily="34" charset="0"/>
                          <a:ea typeface="Times New Roman" panose="02020603050405020304" pitchFamily="18" charset="0"/>
                        </a:rPr>
                        <a:t>Municipal</a:t>
                      </a:r>
                      <a:endParaRPr lang="es-ES" sz="900">
                        <a:effectLst/>
                        <a:latin typeface="Calibri" panose="020F0502020204030204" pitchFamily="34" charset="0"/>
                      </a:endParaRPr>
                    </a:p>
                  </a:txBody>
                  <a:tcPr marL="5591" marR="5591" marT="0" marB="0" anchor="ctr">
                    <a:lnL>
                      <a:noFill/>
                    </a:lnL>
                    <a:lnR>
                      <a:noFill/>
                    </a:lnR>
                    <a:lnT>
                      <a:noFill/>
                    </a:lnT>
                    <a:lnB>
                      <a:noFill/>
                    </a:lnB>
                  </a:tcPr>
                </a:tc>
              </a:tr>
              <a:tr h="465173">
                <a:tc vMerge="1">
                  <a:txBody>
                    <a:bodyPr/>
                    <a:lstStyle/>
                    <a:p>
                      <a:endParaRPr lang="es-ES"/>
                    </a:p>
                  </a:txBody>
                  <a:tcPr/>
                </a:tc>
                <a:tc vMerge="1">
                  <a:txBody>
                    <a:bodyPr/>
                    <a:lstStyle/>
                    <a:p>
                      <a:endParaRPr lang="es-ES"/>
                    </a:p>
                  </a:txBody>
                  <a:tcPr/>
                </a:tc>
                <a:tc>
                  <a:txBody>
                    <a:bodyPr/>
                    <a:lstStyle/>
                    <a:p>
                      <a:pPr marL="180000" lvl="0">
                        <a:lnSpc>
                          <a:spcPct val="107000"/>
                        </a:lnSpc>
                        <a:spcAft>
                          <a:spcPts val="0"/>
                        </a:spcAft>
                      </a:pPr>
                      <a:r>
                        <a:rPr lang="es-ES_tradnl" sz="1050" dirty="0">
                          <a:effectLst/>
                          <a:latin typeface="Arial" panose="020B0604020202020204" pitchFamily="34" charset="0"/>
                          <a:ea typeface="Times New Roman" panose="02020603050405020304" pitchFamily="18" charset="0"/>
                        </a:rPr>
                        <a:t>Mimetización de antenas</a:t>
                      </a:r>
                      <a:endParaRPr lang="es-ES" sz="1050" dirty="0">
                        <a:effectLst/>
                        <a:latin typeface="Calibri" panose="020F0502020204030204" pitchFamily="34" charset="0"/>
                      </a:endParaRPr>
                    </a:p>
                  </a:txBody>
                  <a:tcPr marL="5591" marR="5591" marT="0" marB="0" anchor="ctr">
                    <a:lnL>
                      <a:noFill/>
                    </a:lnL>
                    <a:lnR>
                      <a:noFill/>
                    </a:lnR>
                    <a:lnT>
                      <a:noFill/>
                    </a:lnT>
                    <a:lnB w="12700" cap="flat" cmpd="sng" algn="ctr">
                      <a:solidFill>
                        <a:srgbClr val="B4B4B4"/>
                      </a:solidFill>
                      <a:prstDash val="solid"/>
                      <a:round/>
                      <a:headEnd type="none" w="med" len="med"/>
                      <a:tailEnd type="none" w="med" len="med"/>
                    </a:lnB>
                  </a:tcPr>
                </a:tc>
                <a:tc>
                  <a:txBody>
                    <a:bodyPr/>
                    <a:lstStyle/>
                    <a:p>
                      <a:pPr algn="ctr">
                        <a:lnSpc>
                          <a:spcPct val="107000"/>
                        </a:lnSpc>
                        <a:spcAft>
                          <a:spcPts val="0"/>
                        </a:spcAft>
                      </a:pPr>
                      <a:r>
                        <a:rPr lang="es-ES_tradnl" sz="900">
                          <a:effectLst/>
                          <a:latin typeface="Arial" panose="020B0604020202020204" pitchFamily="34" charset="0"/>
                          <a:ea typeface="Times New Roman" panose="02020603050405020304" pitchFamily="18" charset="0"/>
                        </a:rPr>
                        <a:t>Cuestionario a operadores socios de ASIET*</a:t>
                      </a:r>
                      <a:endParaRPr lang="es-ES" sz="900">
                        <a:effectLst/>
                        <a:latin typeface="Calibri" panose="020F0502020204030204" pitchFamily="34" charset="0"/>
                      </a:endParaRPr>
                    </a:p>
                  </a:txBody>
                  <a:tcPr marL="5591" marR="5591" marT="0" marB="0" anchor="ctr">
                    <a:lnL>
                      <a:noFill/>
                    </a:lnL>
                    <a:lnR>
                      <a:noFill/>
                    </a:lnR>
                    <a:lnT>
                      <a:noFill/>
                    </a:lnT>
                    <a:lnB w="12700" cap="flat" cmpd="sng" algn="ctr">
                      <a:solidFill>
                        <a:srgbClr val="B4B4B4"/>
                      </a:solidFill>
                      <a:prstDash val="solid"/>
                      <a:round/>
                      <a:headEnd type="none" w="med" len="med"/>
                      <a:tailEnd type="none" w="med" len="med"/>
                    </a:lnB>
                  </a:tcPr>
                </a:tc>
                <a:tc>
                  <a:txBody>
                    <a:bodyPr/>
                    <a:lstStyle/>
                    <a:p>
                      <a:pPr algn="ctr">
                        <a:lnSpc>
                          <a:spcPct val="107000"/>
                        </a:lnSpc>
                        <a:spcAft>
                          <a:spcPts val="0"/>
                        </a:spcAft>
                      </a:pPr>
                      <a:r>
                        <a:rPr lang="es-ES_tradnl" sz="900">
                          <a:effectLst/>
                          <a:latin typeface="Arial" panose="020B0604020202020204" pitchFamily="34" charset="0"/>
                          <a:ea typeface="Times New Roman" panose="02020603050405020304" pitchFamily="18" charset="0"/>
                        </a:rPr>
                        <a:t>Municipal</a:t>
                      </a:r>
                      <a:endParaRPr lang="es-ES" sz="900">
                        <a:effectLst/>
                        <a:latin typeface="Calibri" panose="020F0502020204030204" pitchFamily="34" charset="0"/>
                      </a:endParaRPr>
                    </a:p>
                  </a:txBody>
                  <a:tcPr marL="5591" marR="5591" marT="0" marB="0" anchor="ctr">
                    <a:lnL>
                      <a:noFill/>
                    </a:lnL>
                    <a:lnR>
                      <a:noFill/>
                    </a:lnR>
                    <a:lnT>
                      <a:noFill/>
                    </a:lnT>
                    <a:lnB w="12700" cap="flat" cmpd="sng" algn="ctr">
                      <a:solidFill>
                        <a:srgbClr val="B4B4B4"/>
                      </a:solidFill>
                      <a:prstDash val="solid"/>
                      <a:round/>
                      <a:headEnd type="none" w="med" len="med"/>
                      <a:tailEnd type="none" w="med" len="med"/>
                    </a:lnB>
                  </a:tcPr>
                </a:tc>
              </a:tr>
              <a:tr h="465173">
                <a:tc vMerge="1">
                  <a:txBody>
                    <a:bodyPr/>
                    <a:lstStyle/>
                    <a:p>
                      <a:endParaRPr lang="es-ES"/>
                    </a:p>
                  </a:txBody>
                  <a:tcPr/>
                </a:tc>
                <a:tc>
                  <a:txBody>
                    <a:bodyPr/>
                    <a:lstStyle/>
                    <a:p>
                      <a:pPr algn="ctr">
                        <a:lnSpc>
                          <a:spcPct val="107000"/>
                        </a:lnSpc>
                        <a:spcAft>
                          <a:spcPts val="0"/>
                        </a:spcAft>
                      </a:pPr>
                      <a:r>
                        <a:rPr lang="es-ES_tradnl" sz="1050" b="1" dirty="0">
                          <a:solidFill>
                            <a:srgbClr val="808080"/>
                          </a:solidFill>
                          <a:effectLst/>
                          <a:latin typeface="Arial" panose="020B0604020202020204" pitchFamily="34" charset="0"/>
                          <a:ea typeface="Times New Roman" panose="02020603050405020304" pitchFamily="18" charset="0"/>
                        </a:rPr>
                        <a:t>Normativa específica para el fomento de compartición de infraestructuras</a:t>
                      </a:r>
                      <a:endParaRPr lang="es-ES" sz="1050" dirty="0">
                        <a:effectLst/>
                        <a:latin typeface="Calibri" panose="020F0502020204030204" pitchFamily="34" charset="0"/>
                      </a:endParaRPr>
                    </a:p>
                  </a:txBody>
                  <a:tcPr marL="5591" marR="5591" marT="0" marB="0" anchor="ctr">
                    <a:lnL>
                      <a:noFill/>
                    </a:lnL>
                    <a:lnR>
                      <a:noFill/>
                    </a:lnR>
                    <a:lnT w="12700" cap="flat" cmpd="sng" algn="ctr">
                      <a:solidFill>
                        <a:srgbClr val="B4B4B4"/>
                      </a:solidFill>
                      <a:prstDash val="solid"/>
                      <a:round/>
                      <a:headEnd type="none" w="med" len="med"/>
                      <a:tailEnd type="none" w="med" len="med"/>
                    </a:lnT>
                    <a:lnB w="12700" cap="flat" cmpd="sng" algn="ctr">
                      <a:solidFill>
                        <a:srgbClr val="B4B4B4"/>
                      </a:solidFill>
                      <a:prstDash val="solid"/>
                      <a:round/>
                      <a:headEnd type="none" w="med" len="med"/>
                      <a:tailEnd type="none" w="med" len="med"/>
                    </a:lnB>
                  </a:tcPr>
                </a:tc>
                <a:tc>
                  <a:txBody>
                    <a:bodyPr/>
                    <a:lstStyle/>
                    <a:p>
                      <a:pPr marL="180000" lvl="0">
                        <a:lnSpc>
                          <a:spcPct val="107000"/>
                        </a:lnSpc>
                        <a:spcAft>
                          <a:spcPts val="0"/>
                        </a:spcAft>
                      </a:pPr>
                      <a:r>
                        <a:rPr lang="es-ES_tradnl" sz="1050" dirty="0">
                          <a:effectLst/>
                          <a:latin typeface="Arial" panose="020B0604020202020204" pitchFamily="34" charset="0"/>
                          <a:ea typeface="Times New Roman" panose="02020603050405020304" pitchFamily="18" charset="0"/>
                        </a:rPr>
                        <a:t>Mapa de infraestructuras</a:t>
                      </a:r>
                      <a:endParaRPr lang="es-ES" sz="1050" dirty="0">
                        <a:effectLst/>
                        <a:latin typeface="Calibri" panose="020F0502020204030204" pitchFamily="34" charset="0"/>
                      </a:endParaRPr>
                    </a:p>
                  </a:txBody>
                  <a:tcPr marL="5591" marR="5591" marT="0" marB="0" anchor="ctr">
                    <a:lnL>
                      <a:noFill/>
                    </a:lnL>
                    <a:lnR>
                      <a:noFill/>
                    </a:lnR>
                    <a:lnT w="12700" cap="flat" cmpd="sng" algn="ctr">
                      <a:solidFill>
                        <a:srgbClr val="B4B4B4"/>
                      </a:solidFill>
                      <a:prstDash val="solid"/>
                      <a:round/>
                      <a:headEnd type="none" w="med" len="med"/>
                      <a:tailEnd type="none" w="med" len="med"/>
                    </a:lnT>
                    <a:lnB w="12700" cap="flat" cmpd="sng" algn="ctr">
                      <a:solidFill>
                        <a:srgbClr val="B4B4B4"/>
                      </a:solidFill>
                      <a:prstDash val="solid"/>
                      <a:round/>
                      <a:headEnd type="none" w="med" len="med"/>
                      <a:tailEnd type="none" w="med" len="med"/>
                    </a:lnB>
                  </a:tcPr>
                </a:tc>
                <a:tc>
                  <a:txBody>
                    <a:bodyPr/>
                    <a:lstStyle/>
                    <a:p>
                      <a:pPr algn="ctr">
                        <a:lnSpc>
                          <a:spcPct val="107000"/>
                        </a:lnSpc>
                        <a:spcAft>
                          <a:spcPts val="0"/>
                        </a:spcAft>
                      </a:pPr>
                      <a:r>
                        <a:rPr lang="es-ES_tradnl" sz="900">
                          <a:effectLst/>
                          <a:latin typeface="Arial" panose="020B0604020202020204" pitchFamily="34" charset="0"/>
                          <a:ea typeface="Times New Roman" panose="02020603050405020304" pitchFamily="18" charset="0"/>
                        </a:rPr>
                        <a:t>Cuestionario a operadores socios de ASIET*</a:t>
                      </a:r>
                      <a:endParaRPr lang="es-ES" sz="900">
                        <a:effectLst/>
                        <a:latin typeface="Calibri" panose="020F0502020204030204" pitchFamily="34" charset="0"/>
                      </a:endParaRPr>
                    </a:p>
                  </a:txBody>
                  <a:tcPr marL="5591" marR="5591" marT="0" marB="0" anchor="ctr">
                    <a:lnL>
                      <a:noFill/>
                    </a:lnL>
                    <a:lnR>
                      <a:noFill/>
                    </a:lnR>
                    <a:lnT w="12700" cap="flat" cmpd="sng" algn="ctr">
                      <a:solidFill>
                        <a:srgbClr val="B4B4B4"/>
                      </a:solidFill>
                      <a:prstDash val="solid"/>
                      <a:round/>
                      <a:headEnd type="none" w="med" len="med"/>
                      <a:tailEnd type="none" w="med" len="med"/>
                    </a:lnT>
                    <a:lnB w="12700" cap="flat" cmpd="sng" algn="ctr">
                      <a:solidFill>
                        <a:srgbClr val="B4B4B4"/>
                      </a:solidFill>
                      <a:prstDash val="solid"/>
                      <a:round/>
                      <a:headEnd type="none" w="med" len="med"/>
                      <a:tailEnd type="none" w="med" len="med"/>
                    </a:lnB>
                  </a:tcPr>
                </a:tc>
                <a:tc>
                  <a:txBody>
                    <a:bodyPr/>
                    <a:lstStyle/>
                    <a:p>
                      <a:pPr algn="ctr">
                        <a:lnSpc>
                          <a:spcPct val="107000"/>
                        </a:lnSpc>
                        <a:spcAft>
                          <a:spcPts val="0"/>
                        </a:spcAft>
                      </a:pPr>
                      <a:r>
                        <a:rPr lang="es-ES_tradnl" sz="900" dirty="0">
                          <a:effectLst/>
                          <a:latin typeface="Arial" panose="020B0604020202020204" pitchFamily="34" charset="0"/>
                          <a:ea typeface="Times New Roman" panose="02020603050405020304" pitchFamily="18" charset="0"/>
                        </a:rPr>
                        <a:t>Municipal</a:t>
                      </a:r>
                      <a:endParaRPr lang="es-ES" sz="900" dirty="0">
                        <a:effectLst/>
                        <a:latin typeface="Calibri" panose="020F0502020204030204" pitchFamily="34" charset="0"/>
                      </a:endParaRPr>
                    </a:p>
                  </a:txBody>
                  <a:tcPr marL="5591" marR="5591" marT="0" marB="0" anchor="ctr">
                    <a:lnL>
                      <a:noFill/>
                    </a:lnL>
                    <a:lnR>
                      <a:noFill/>
                    </a:lnR>
                    <a:lnT w="12700" cap="flat" cmpd="sng" algn="ctr">
                      <a:solidFill>
                        <a:srgbClr val="B4B4B4"/>
                      </a:solidFill>
                      <a:prstDash val="solid"/>
                      <a:round/>
                      <a:headEnd type="none" w="med" len="med"/>
                      <a:tailEnd type="none" w="med" len="med"/>
                    </a:lnT>
                    <a:lnB w="12700" cap="flat" cmpd="sng" algn="ctr">
                      <a:solidFill>
                        <a:srgbClr val="B4B4B4"/>
                      </a:solidFill>
                      <a:prstDash val="solid"/>
                      <a:round/>
                      <a:headEnd type="none" w="med" len="med"/>
                      <a:tailEnd type="none" w="med" len="med"/>
                    </a:lnB>
                  </a:tcPr>
                </a:tc>
              </a:tr>
            </a:tbl>
          </a:graphicData>
        </a:graphic>
      </p:graphicFrame>
      <p:sp>
        <p:nvSpPr>
          <p:cNvPr id="5" name="TextBox 4"/>
          <p:cNvSpPr txBox="1"/>
          <p:nvPr/>
        </p:nvSpPr>
        <p:spPr>
          <a:xfrm>
            <a:off x="559069" y="6136063"/>
            <a:ext cx="7985758" cy="461665"/>
          </a:xfrm>
          <a:prstGeom prst="rect">
            <a:avLst/>
          </a:prstGeom>
          <a:noFill/>
        </p:spPr>
        <p:txBody>
          <a:bodyPr wrap="square" rtlCol="0">
            <a:spAutoFit/>
          </a:bodyPr>
          <a:lstStyle/>
          <a:p>
            <a:r>
              <a:rPr lang="es-ES_tradnl" sz="800" dirty="0" smtClean="0"/>
              <a:t>* </a:t>
            </a:r>
            <a:r>
              <a:rPr lang="es-ES" sz="800" dirty="0" smtClean="0"/>
              <a:t>Proceso </a:t>
            </a:r>
            <a:r>
              <a:rPr lang="es-ES" sz="800" dirty="0"/>
              <a:t>de cuestionario a los socios de ASIET realizado durante el primer trimestre de 2016. Para los casos en los que no se dispone de información por parte de los socios de ASIET, las puntuaciones se apoyan en un análisis web a nivel nacional (salvo en el pilar administrativo de Transparencia y accesibilidad, cuyo estudio se ha hecho a nivel municipal), con limitaciones en función de la disponibilidad pública de los datos.</a:t>
            </a:r>
          </a:p>
        </p:txBody>
      </p:sp>
      <p:sp>
        <p:nvSpPr>
          <p:cNvPr id="6" name="TextBox 5"/>
          <p:cNvSpPr txBox="1"/>
          <p:nvPr/>
        </p:nvSpPr>
        <p:spPr>
          <a:xfrm>
            <a:off x="130626" y="6618515"/>
            <a:ext cx="5225143" cy="246221"/>
          </a:xfrm>
          <a:prstGeom prst="rect">
            <a:avLst/>
          </a:prstGeom>
          <a:noFill/>
        </p:spPr>
        <p:txBody>
          <a:bodyPr wrap="square" rtlCol="0">
            <a:spAutoFit/>
          </a:bodyPr>
          <a:lstStyle/>
          <a:p>
            <a:r>
              <a:rPr lang="en-US" sz="1000" dirty="0" smtClean="0">
                <a:latin typeface="Arial" charset="0"/>
                <a:ea typeface="Arial" charset="0"/>
                <a:cs typeface="Arial" charset="0"/>
              </a:rPr>
              <a:t>Fuente: Deloitte para CAF y </a:t>
            </a:r>
            <a:r>
              <a:rPr lang="en-US" sz="1000" dirty="0" err="1" smtClean="0">
                <a:latin typeface="Arial" charset="0"/>
                <a:ea typeface="Arial" charset="0"/>
                <a:cs typeface="Arial" charset="0"/>
              </a:rPr>
              <a:t>cet.la</a:t>
            </a:r>
            <a:r>
              <a:rPr lang="en-US" sz="1000" dirty="0" smtClean="0">
                <a:latin typeface="Arial" charset="0"/>
                <a:ea typeface="Arial" charset="0"/>
                <a:cs typeface="Arial" charset="0"/>
              </a:rPr>
              <a:t> (2017)</a:t>
            </a:r>
            <a:endParaRPr lang="en-US" sz="1000" dirty="0">
              <a:latin typeface="Arial" charset="0"/>
              <a:ea typeface="Arial" charset="0"/>
              <a:cs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3177" y="14643"/>
            <a:ext cx="1140823" cy="64171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811" y="111982"/>
            <a:ext cx="2394826" cy="447034"/>
          </a:xfrm>
          <a:prstGeom prst="rect">
            <a:avLst/>
          </a:prstGeom>
        </p:spPr>
      </p:pic>
      <p:pic>
        <p:nvPicPr>
          <p:cNvPr id="10" name="Picture 9" descr="CiudadesConFuturo-Logo.jpg"/>
          <p:cNvPicPr>
            <a:picLocks noChangeAspect="1"/>
          </p:cNvPicPr>
          <p:nvPr/>
        </p:nvPicPr>
        <p:blipFill rotWithShape="1">
          <a:blip r:embed="rId5" cstate="print">
            <a:extLst>
              <a:ext uri="{28A0092B-C50C-407E-A947-70E740481C1C}">
                <a14:useLocalDpi xmlns:a14="http://schemas.microsoft.com/office/drawing/2010/main" val="0"/>
              </a:ext>
            </a:extLst>
          </a:blip>
          <a:srcRect t="33520" b="33520"/>
          <a:stretch/>
        </p:blipFill>
        <p:spPr>
          <a:xfrm>
            <a:off x="2875898" y="46016"/>
            <a:ext cx="1406500" cy="618099"/>
          </a:xfrm>
          <a:prstGeom prst="rect">
            <a:avLst/>
          </a:prstGeom>
        </p:spPr>
      </p:pic>
    </p:spTree>
    <p:extLst>
      <p:ext uri="{BB962C8B-B14F-4D97-AF65-F5344CB8AC3E}">
        <p14:creationId xmlns:p14="http://schemas.microsoft.com/office/powerpoint/2010/main" val="1379792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328386" y="512621"/>
            <a:ext cx="8447124" cy="461665"/>
          </a:xfrm>
          <a:prstGeom prst="rect">
            <a:avLst/>
          </a:prstGeom>
        </p:spPr>
        <p:txBody>
          <a:bodyPr wrap="square">
            <a:spAutoFit/>
          </a:bodyPr>
          <a:lstStyle/>
          <a:p>
            <a:pPr algn="just"/>
            <a:r>
              <a:rPr lang="es-ES_tradnl" sz="2400" b="1" dirty="0" smtClean="0">
                <a:solidFill>
                  <a:srgbClr val="92D400"/>
                </a:solidFill>
              </a:rPr>
              <a:t>Indicadores – Composición del Índice</a:t>
            </a:r>
          </a:p>
        </p:txBody>
      </p:sp>
      <p:sp>
        <p:nvSpPr>
          <p:cNvPr id="7" name="Rectangle 4"/>
          <p:cNvSpPr>
            <a:spLocks noChangeArrowheads="1"/>
          </p:cNvSpPr>
          <p:nvPr/>
        </p:nvSpPr>
        <p:spPr bwMode="auto">
          <a:xfrm>
            <a:off x="4379913" y="925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smtClean="0">
                <a:ln>
                  <a:noFill/>
                </a:ln>
                <a:solidFill>
                  <a:schemeClr val="tx1"/>
                </a:solidFill>
                <a:effectLst/>
                <a:latin typeface="Arial" pitchFamily="34" charset="0"/>
                <a:cs typeface="Arial" pitchFamily="34" charset="0"/>
              </a:rPr>
              <a:t/>
            </a:r>
            <a:br>
              <a:rPr kumimoji="0" lang="es-ES" altLang="es-ES" sz="1800" b="0" i="0" u="none" strike="noStrike" cap="none" normalizeH="0" baseline="0" smtClean="0">
                <a:ln>
                  <a:noFill/>
                </a:ln>
                <a:solidFill>
                  <a:schemeClr val="tx1"/>
                </a:solidFill>
                <a:effectLst/>
                <a:latin typeface="Arial" pitchFamily="34" charset="0"/>
                <a:cs typeface="Arial" pitchFamily="34" charset="0"/>
              </a:rPr>
            </a:b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62282910"/>
              </p:ext>
            </p:extLst>
          </p:nvPr>
        </p:nvGraphicFramePr>
        <p:xfrm>
          <a:off x="670561" y="958173"/>
          <a:ext cx="7889963" cy="4839450"/>
        </p:xfrm>
        <a:graphic>
          <a:graphicData uri="http://schemas.openxmlformats.org/drawingml/2006/table">
            <a:tbl>
              <a:tblPr firstRow="1" firstCol="1" bandRow="1"/>
              <a:tblGrid>
                <a:gridCol w="336164"/>
                <a:gridCol w="2234501"/>
                <a:gridCol w="3114460"/>
                <a:gridCol w="1226010"/>
                <a:gridCol w="978828"/>
              </a:tblGrid>
              <a:tr h="199882">
                <a:tc>
                  <a:txBody>
                    <a:bodyPr/>
                    <a:lstStyle/>
                    <a:p>
                      <a:pPr>
                        <a:lnSpc>
                          <a:spcPct val="107000"/>
                        </a:lnSpc>
                      </a:pPr>
                      <a:endParaRPr lang="es-ES" sz="1000" dirty="0">
                        <a:effectLst/>
                        <a:latin typeface="Calibri" panose="020F0502020204030204" pitchFamily="34" charset="0"/>
                      </a:endParaRPr>
                    </a:p>
                  </a:txBody>
                  <a:tcPr marL="2925" marR="2925" marT="0" marB="0" anchor="ctr">
                    <a:lnL>
                      <a:noFill/>
                    </a:lnL>
                    <a:lnR>
                      <a:noFill/>
                    </a:lnR>
                    <a:lnT>
                      <a:noFill/>
                    </a:lnT>
                    <a:lnB>
                      <a:noFill/>
                    </a:lnB>
                  </a:tcPr>
                </a:tc>
                <a:tc>
                  <a:txBody>
                    <a:bodyPr/>
                    <a:lstStyle/>
                    <a:p>
                      <a:pPr algn="ctr">
                        <a:lnSpc>
                          <a:spcPct val="107000"/>
                        </a:lnSpc>
                        <a:spcAft>
                          <a:spcPts val="0"/>
                        </a:spcAft>
                      </a:pPr>
                      <a:r>
                        <a:rPr lang="es-ES_tradnl" sz="1200" b="1" dirty="0">
                          <a:effectLst/>
                          <a:latin typeface="Arial" panose="020B0604020202020204" pitchFamily="34" charset="0"/>
                          <a:ea typeface="Times New Roman" panose="02020603050405020304" pitchFamily="18" charset="0"/>
                        </a:rPr>
                        <a:t>Barrera</a:t>
                      </a:r>
                      <a:endParaRPr lang="es-ES" sz="1200" dirty="0">
                        <a:effectLst/>
                        <a:latin typeface="Calibri" panose="020F0502020204030204" pitchFamily="34" charset="0"/>
                      </a:endParaRPr>
                    </a:p>
                  </a:txBody>
                  <a:tcPr marL="2925" marR="2925" marT="0" marB="0" anchor="ctr">
                    <a:lnL>
                      <a:noFill/>
                    </a:lnL>
                    <a:lnR>
                      <a:noFill/>
                    </a:lnR>
                    <a:lnT>
                      <a:noFill/>
                    </a:lnT>
                    <a:lnB w="12700" cap="flat" cmpd="sng" algn="ctr">
                      <a:solidFill>
                        <a:srgbClr val="70A5B9"/>
                      </a:solidFill>
                      <a:prstDash val="solid"/>
                      <a:round/>
                      <a:headEnd type="none" w="med" len="med"/>
                      <a:tailEnd type="none" w="med" len="med"/>
                    </a:lnB>
                  </a:tcPr>
                </a:tc>
                <a:tc>
                  <a:txBody>
                    <a:bodyPr/>
                    <a:lstStyle/>
                    <a:p>
                      <a:pPr algn="ctr">
                        <a:lnSpc>
                          <a:spcPct val="107000"/>
                        </a:lnSpc>
                        <a:spcAft>
                          <a:spcPts val="0"/>
                        </a:spcAft>
                      </a:pPr>
                      <a:r>
                        <a:rPr lang="es-ES_tradnl" sz="1200" b="1" dirty="0">
                          <a:effectLst/>
                          <a:latin typeface="Arial" panose="020B0604020202020204" pitchFamily="34" charset="0"/>
                          <a:ea typeface="Times New Roman" panose="02020603050405020304" pitchFamily="18" charset="0"/>
                        </a:rPr>
                        <a:t>Indicador</a:t>
                      </a:r>
                      <a:endParaRPr lang="es-ES" sz="1200" dirty="0">
                        <a:effectLst/>
                        <a:latin typeface="Calibri" panose="020F0502020204030204" pitchFamily="34" charset="0"/>
                      </a:endParaRPr>
                    </a:p>
                  </a:txBody>
                  <a:tcPr marL="2925" marR="2925" marT="0" marB="0" anchor="ctr">
                    <a:lnL>
                      <a:noFill/>
                    </a:lnL>
                    <a:lnR>
                      <a:noFill/>
                    </a:lnR>
                    <a:lnT w="12700" cap="flat" cmpd="sng" algn="ctr">
                      <a:noFill/>
                      <a:prstDash val="solid"/>
                      <a:round/>
                      <a:headEnd type="none" w="med" len="med"/>
                      <a:tailEnd type="none" w="med" len="med"/>
                    </a:lnT>
                    <a:lnB w="12700" cap="flat" cmpd="sng" algn="ctr">
                      <a:solidFill>
                        <a:srgbClr val="70A5B9"/>
                      </a:solidFill>
                      <a:prstDash val="solid"/>
                      <a:round/>
                      <a:headEnd type="none" w="med" len="med"/>
                      <a:tailEnd type="none" w="med" len="med"/>
                    </a:lnB>
                  </a:tcPr>
                </a:tc>
                <a:tc>
                  <a:txBody>
                    <a:bodyPr/>
                    <a:lstStyle/>
                    <a:p>
                      <a:pPr algn="ctr">
                        <a:lnSpc>
                          <a:spcPct val="107000"/>
                        </a:lnSpc>
                        <a:spcAft>
                          <a:spcPts val="0"/>
                        </a:spcAft>
                      </a:pPr>
                      <a:r>
                        <a:rPr lang="es-ES_tradnl" sz="1200" b="1" dirty="0">
                          <a:effectLst/>
                          <a:latin typeface="Arial" panose="020B0604020202020204" pitchFamily="34" charset="0"/>
                          <a:ea typeface="Times New Roman" panose="02020603050405020304" pitchFamily="18" charset="0"/>
                        </a:rPr>
                        <a:t>Fuente</a:t>
                      </a:r>
                      <a:endParaRPr lang="es-ES" sz="1200" dirty="0">
                        <a:effectLst/>
                        <a:latin typeface="Calibri" panose="020F0502020204030204" pitchFamily="34" charset="0"/>
                      </a:endParaRPr>
                    </a:p>
                  </a:txBody>
                  <a:tcPr marL="2925" marR="2925" marT="0" marB="0" anchor="ctr">
                    <a:lnL>
                      <a:noFill/>
                    </a:lnL>
                    <a:lnR>
                      <a:noFill/>
                    </a:lnR>
                    <a:lnT w="12700" cap="flat" cmpd="sng" algn="ctr">
                      <a:noFill/>
                      <a:prstDash val="solid"/>
                      <a:round/>
                      <a:headEnd type="none" w="med" len="med"/>
                      <a:tailEnd type="none" w="med" len="med"/>
                    </a:lnT>
                    <a:lnB w="12700" cap="flat" cmpd="sng" algn="ctr">
                      <a:solidFill>
                        <a:srgbClr val="70A5B9"/>
                      </a:solidFill>
                      <a:prstDash val="solid"/>
                      <a:round/>
                      <a:headEnd type="none" w="med" len="med"/>
                      <a:tailEnd type="none" w="med" len="med"/>
                    </a:lnB>
                  </a:tcPr>
                </a:tc>
                <a:tc>
                  <a:txBody>
                    <a:bodyPr/>
                    <a:lstStyle/>
                    <a:p>
                      <a:pPr algn="ctr">
                        <a:lnSpc>
                          <a:spcPct val="107000"/>
                        </a:lnSpc>
                        <a:spcAft>
                          <a:spcPts val="0"/>
                        </a:spcAft>
                      </a:pPr>
                      <a:r>
                        <a:rPr lang="es-ES_tradnl" sz="1200" b="1" dirty="0">
                          <a:effectLst/>
                          <a:latin typeface="Arial" panose="020B0604020202020204" pitchFamily="34" charset="0"/>
                          <a:ea typeface="Times New Roman" panose="02020603050405020304" pitchFamily="18" charset="0"/>
                        </a:rPr>
                        <a:t>Nivel análisis</a:t>
                      </a:r>
                      <a:endParaRPr lang="es-ES" sz="1200" dirty="0">
                        <a:effectLst/>
                        <a:latin typeface="Calibri" panose="020F0502020204030204" pitchFamily="34" charset="0"/>
                      </a:endParaRPr>
                    </a:p>
                  </a:txBody>
                  <a:tcPr marL="2925" marR="2925" marT="0" marB="0" anchor="ctr">
                    <a:lnL>
                      <a:noFill/>
                    </a:lnL>
                    <a:lnR>
                      <a:noFill/>
                    </a:lnR>
                    <a:lnT>
                      <a:noFill/>
                    </a:lnT>
                    <a:lnB w="12700" cap="flat" cmpd="sng" algn="ctr">
                      <a:solidFill>
                        <a:srgbClr val="70A5B9"/>
                      </a:solidFill>
                      <a:prstDash val="solid"/>
                      <a:round/>
                      <a:headEnd type="none" w="med" len="med"/>
                      <a:tailEnd type="none" w="med" len="med"/>
                    </a:lnB>
                  </a:tcPr>
                </a:tc>
              </a:tr>
              <a:tr h="430433">
                <a:tc rowSpan="3">
                  <a:txBody>
                    <a:bodyPr/>
                    <a:lstStyle/>
                    <a:p>
                      <a:pPr algn="ctr">
                        <a:lnSpc>
                          <a:spcPct val="107000"/>
                        </a:lnSpc>
                        <a:spcAft>
                          <a:spcPts val="0"/>
                        </a:spcAft>
                      </a:pPr>
                      <a:r>
                        <a:rPr lang="es-ES_tradnl" sz="1000" b="1" dirty="0">
                          <a:solidFill>
                            <a:srgbClr val="FFFFFF"/>
                          </a:solidFill>
                          <a:effectLst/>
                          <a:latin typeface="Arial" panose="020B0604020202020204" pitchFamily="34" charset="0"/>
                          <a:ea typeface="Times New Roman" panose="02020603050405020304" pitchFamily="18" charset="0"/>
                        </a:rPr>
                        <a:t>ECONÓMICAS</a:t>
                      </a:r>
                      <a:endParaRPr lang="es-ES" sz="1000" dirty="0">
                        <a:effectLst/>
                        <a:latin typeface="Calibri" panose="020F0502020204030204" pitchFamily="34" charset="0"/>
                      </a:endParaRPr>
                    </a:p>
                  </a:txBody>
                  <a:tcPr marL="2925" marR="2925" marT="0" marB="0" vert="vert270" anchor="ctr">
                    <a:lnL>
                      <a:noFill/>
                    </a:lnL>
                    <a:lnR>
                      <a:noFill/>
                    </a:lnR>
                    <a:lnT>
                      <a:noFill/>
                    </a:lnT>
                    <a:lnB>
                      <a:noFill/>
                    </a:lnB>
                    <a:solidFill>
                      <a:srgbClr val="2D6823"/>
                    </a:solidFill>
                  </a:tcPr>
                </a:tc>
                <a:tc>
                  <a:txBody>
                    <a:bodyPr/>
                    <a:lstStyle/>
                    <a:p>
                      <a:pPr algn="ctr">
                        <a:lnSpc>
                          <a:spcPct val="107000"/>
                        </a:lnSpc>
                        <a:spcAft>
                          <a:spcPts val="0"/>
                        </a:spcAft>
                      </a:pPr>
                      <a:r>
                        <a:rPr lang="es-ES_tradnl" sz="1000" b="1">
                          <a:solidFill>
                            <a:srgbClr val="99C634"/>
                          </a:solidFill>
                          <a:effectLst/>
                          <a:latin typeface="Arial" panose="020B0604020202020204" pitchFamily="34" charset="0"/>
                          <a:ea typeface="Times New Roman" panose="02020603050405020304" pitchFamily="18" charset="0"/>
                        </a:rPr>
                        <a:t>Incentivos económicos a la inversión en infraestructuras TIC</a:t>
                      </a:r>
                      <a:endParaRPr lang="es-ES" sz="1000">
                        <a:effectLst/>
                        <a:latin typeface="Calibri" panose="020F0502020204030204" pitchFamily="34" charset="0"/>
                      </a:endParaRPr>
                    </a:p>
                  </a:txBody>
                  <a:tcPr marL="2925" marR="2925" marT="0" marB="0" anchor="ctr">
                    <a:lnL>
                      <a:noFill/>
                    </a:lnL>
                    <a:lnR>
                      <a:noFill/>
                    </a:lnR>
                    <a:lnT w="12700" cap="flat" cmpd="sng" algn="ctr">
                      <a:solidFill>
                        <a:srgbClr val="70A5B9"/>
                      </a:solidFill>
                      <a:prstDash val="solid"/>
                      <a:round/>
                      <a:headEnd type="none" w="med" len="med"/>
                      <a:tailEnd type="none" w="med" len="med"/>
                    </a:lnT>
                    <a:lnB w="12700" cap="flat" cmpd="sng" algn="ctr">
                      <a:solidFill>
                        <a:srgbClr val="99C634"/>
                      </a:solidFill>
                      <a:prstDash val="solid"/>
                      <a:round/>
                      <a:headEnd type="none" w="med" len="med"/>
                      <a:tailEnd type="none" w="med" len="med"/>
                    </a:lnB>
                  </a:tcPr>
                </a:tc>
                <a:tc>
                  <a:txBody>
                    <a:bodyPr/>
                    <a:lstStyle/>
                    <a:p>
                      <a:pPr marL="180000">
                        <a:lnSpc>
                          <a:spcPct val="107000"/>
                        </a:lnSpc>
                        <a:spcAft>
                          <a:spcPts val="0"/>
                        </a:spcAft>
                      </a:pPr>
                      <a:r>
                        <a:rPr lang="es-ES_tradnl" sz="1000" dirty="0">
                          <a:effectLst/>
                          <a:latin typeface="Arial" panose="020B0604020202020204" pitchFamily="34" charset="0"/>
                          <a:ea typeface="Times New Roman" panose="02020603050405020304" pitchFamily="18" charset="0"/>
                        </a:rPr>
                        <a:t>Fondo con participación estatal y privada para financiar el Servicio Universal</a:t>
                      </a:r>
                      <a:endParaRPr lang="es-ES" sz="1000" dirty="0">
                        <a:effectLst/>
                        <a:latin typeface="Calibri" panose="020F0502020204030204" pitchFamily="34" charset="0"/>
                      </a:endParaRPr>
                    </a:p>
                  </a:txBody>
                  <a:tcPr marL="2925" marR="2925" marT="0" marB="0" anchor="ctr">
                    <a:lnL>
                      <a:noFill/>
                    </a:lnL>
                    <a:lnR>
                      <a:noFill/>
                    </a:lnR>
                    <a:lnT w="12700" cap="flat" cmpd="sng" algn="ctr">
                      <a:solidFill>
                        <a:srgbClr val="70A5B9"/>
                      </a:solidFill>
                      <a:prstDash val="solid"/>
                      <a:round/>
                      <a:headEnd type="none" w="med" len="med"/>
                      <a:tailEnd type="none" w="med" len="med"/>
                    </a:lnT>
                    <a:lnB w="12700" cap="flat" cmpd="sng" algn="ctr">
                      <a:solidFill>
                        <a:srgbClr val="99C634"/>
                      </a:solidFill>
                      <a:prstDash val="solid"/>
                      <a:round/>
                      <a:headEnd type="none" w="med" len="med"/>
                      <a:tailEnd type="none" w="med" len="med"/>
                    </a:lnB>
                  </a:tcPr>
                </a:tc>
                <a:tc>
                  <a:txBody>
                    <a:bodyPr/>
                    <a:lstStyle/>
                    <a:p>
                      <a:pPr algn="ctr">
                        <a:lnSpc>
                          <a:spcPct val="107000"/>
                        </a:lnSpc>
                        <a:spcAft>
                          <a:spcPts val="0"/>
                        </a:spcAft>
                      </a:pPr>
                      <a:r>
                        <a:rPr lang="es-ES_tradnl" sz="800" dirty="0">
                          <a:effectLst/>
                          <a:latin typeface="Arial" panose="020B0604020202020204" pitchFamily="34" charset="0"/>
                          <a:ea typeface="Times New Roman" panose="02020603050405020304" pitchFamily="18" charset="0"/>
                        </a:rPr>
                        <a:t>Análisis web</a:t>
                      </a:r>
                      <a:endParaRPr lang="es-ES" sz="800" dirty="0">
                        <a:effectLst/>
                        <a:latin typeface="Calibri" panose="020F0502020204030204" pitchFamily="34" charset="0"/>
                      </a:endParaRPr>
                    </a:p>
                  </a:txBody>
                  <a:tcPr marL="2925" marR="2925" marT="0" marB="0" anchor="ctr">
                    <a:lnL>
                      <a:noFill/>
                    </a:lnL>
                    <a:lnR>
                      <a:noFill/>
                    </a:lnR>
                    <a:lnT w="12700" cap="flat" cmpd="sng" algn="ctr">
                      <a:solidFill>
                        <a:srgbClr val="70A5B9"/>
                      </a:solidFill>
                      <a:prstDash val="solid"/>
                      <a:round/>
                      <a:headEnd type="none" w="med" len="med"/>
                      <a:tailEnd type="none" w="med" len="med"/>
                    </a:lnT>
                    <a:lnB w="12700" cap="flat" cmpd="sng" algn="ctr">
                      <a:solidFill>
                        <a:srgbClr val="99C634"/>
                      </a:solidFill>
                      <a:prstDash val="solid"/>
                      <a:round/>
                      <a:headEnd type="none" w="med" len="med"/>
                      <a:tailEnd type="none" w="med" len="med"/>
                    </a:lnB>
                  </a:tcPr>
                </a:tc>
                <a:tc>
                  <a:txBody>
                    <a:bodyPr/>
                    <a:lstStyle/>
                    <a:p>
                      <a:pPr algn="ctr">
                        <a:lnSpc>
                          <a:spcPct val="107000"/>
                        </a:lnSpc>
                        <a:spcAft>
                          <a:spcPts val="0"/>
                        </a:spcAft>
                      </a:pPr>
                      <a:r>
                        <a:rPr lang="es-ES_tradnl" sz="800">
                          <a:effectLst/>
                          <a:latin typeface="Arial" panose="020B0604020202020204" pitchFamily="34" charset="0"/>
                          <a:ea typeface="Times New Roman" panose="02020603050405020304" pitchFamily="18" charset="0"/>
                        </a:rPr>
                        <a:t>Nacional</a:t>
                      </a:r>
                      <a:endParaRPr lang="es-ES" sz="800">
                        <a:effectLst/>
                        <a:latin typeface="Calibri" panose="020F0502020204030204" pitchFamily="34" charset="0"/>
                      </a:endParaRPr>
                    </a:p>
                  </a:txBody>
                  <a:tcPr marL="2925" marR="2925" marT="0" marB="0" anchor="ctr">
                    <a:lnL>
                      <a:noFill/>
                    </a:lnL>
                    <a:lnR>
                      <a:noFill/>
                    </a:lnR>
                    <a:lnT w="12700" cap="flat" cmpd="sng" algn="ctr">
                      <a:solidFill>
                        <a:srgbClr val="70A5B9"/>
                      </a:solidFill>
                      <a:prstDash val="solid"/>
                      <a:round/>
                      <a:headEnd type="none" w="med" len="med"/>
                      <a:tailEnd type="none" w="med" len="med"/>
                    </a:lnT>
                    <a:lnB w="12700" cap="flat" cmpd="sng" algn="ctr">
                      <a:solidFill>
                        <a:srgbClr val="99C634"/>
                      </a:solidFill>
                      <a:prstDash val="solid"/>
                      <a:round/>
                      <a:headEnd type="none" w="med" len="med"/>
                      <a:tailEnd type="none" w="med" len="med"/>
                    </a:lnB>
                  </a:tcPr>
                </a:tc>
              </a:tr>
              <a:tr h="467328">
                <a:tc vMerge="1">
                  <a:txBody>
                    <a:bodyPr/>
                    <a:lstStyle/>
                    <a:p>
                      <a:endParaRPr lang="es-ES"/>
                    </a:p>
                  </a:txBody>
                  <a:tcPr/>
                </a:tc>
                <a:tc>
                  <a:txBody>
                    <a:bodyPr/>
                    <a:lstStyle/>
                    <a:p>
                      <a:pPr algn="ctr">
                        <a:lnSpc>
                          <a:spcPct val="107000"/>
                        </a:lnSpc>
                        <a:spcAft>
                          <a:spcPts val="0"/>
                        </a:spcAft>
                      </a:pPr>
                      <a:r>
                        <a:rPr lang="es-ES_tradnl" sz="1000" b="1">
                          <a:solidFill>
                            <a:srgbClr val="99C634"/>
                          </a:solidFill>
                          <a:effectLst/>
                          <a:latin typeface="Arial" panose="020B0604020202020204" pitchFamily="34" charset="0"/>
                          <a:ea typeface="Times New Roman" panose="02020603050405020304" pitchFamily="18" charset="0"/>
                        </a:rPr>
                        <a:t>Cargas impositivas y cánones</a:t>
                      </a:r>
                      <a:endParaRPr lang="es-ES" sz="1000">
                        <a:effectLst/>
                        <a:latin typeface="Calibri" panose="020F0502020204030204" pitchFamily="34" charset="0"/>
                      </a:endParaRPr>
                    </a:p>
                  </a:txBody>
                  <a:tcPr marL="2925" marR="2925" marT="0" marB="0" anchor="ctr">
                    <a:lnL>
                      <a:noFill/>
                    </a:lnL>
                    <a:lnR>
                      <a:noFill/>
                    </a:lnR>
                    <a:lnT w="12700" cap="flat" cmpd="sng" algn="ctr">
                      <a:solidFill>
                        <a:srgbClr val="99C634"/>
                      </a:solidFill>
                      <a:prstDash val="solid"/>
                      <a:round/>
                      <a:headEnd type="none" w="med" len="med"/>
                      <a:tailEnd type="none" w="med" len="med"/>
                    </a:lnT>
                    <a:lnB w="12700" cap="flat" cmpd="sng" algn="ctr">
                      <a:solidFill>
                        <a:srgbClr val="99C634"/>
                      </a:solidFill>
                      <a:prstDash val="solid"/>
                      <a:round/>
                      <a:headEnd type="none" w="med" len="med"/>
                      <a:tailEnd type="none" w="med" len="med"/>
                    </a:lnB>
                  </a:tcPr>
                </a:tc>
                <a:tc>
                  <a:txBody>
                    <a:bodyPr/>
                    <a:lstStyle/>
                    <a:p>
                      <a:pPr marL="180000">
                        <a:lnSpc>
                          <a:spcPct val="107000"/>
                        </a:lnSpc>
                        <a:spcAft>
                          <a:spcPts val="0"/>
                        </a:spcAft>
                      </a:pPr>
                      <a:r>
                        <a:rPr lang="es-ES_tradnl" sz="1000" dirty="0">
                          <a:effectLst/>
                          <a:latin typeface="Arial" panose="020B0604020202020204" pitchFamily="34" charset="0"/>
                          <a:ea typeface="Times New Roman" panose="02020603050405020304" pitchFamily="18" charset="0"/>
                        </a:rPr>
                        <a:t>Porcentaje de empresas que identifican las tasas como una barrera importante</a:t>
                      </a:r>
                      <a:endParaRPr lang="es-ES" sz="1000" dirty="0">
                        <a:effectLst/>
                        <a:latin typeface="Calibri" panose="020F0502020204030204" pitchFamily="34" charset="0"/>
                      </a:endParaRPr>
                    </a:p>
                  </a:txBody>
                  <a:tcPr marL="2925" marR="2925" marT="0" marB="0" anchor="ctr">
                    <a:lnL>
                      <a:noFill/>
                    </a:lnL>
                    <a:lnR>
                      <a:noFill/>
                    </a:lnR>
                    <a:lnT w="12700" cap="flat" cmpd="sng" algn="ctr">
                      <a:solidFill>
                        <a:srgbClr val="99C634"/>
                      </a:solidFill>
                      <a:prstDash val="solid"/>
                      <a:round/>
                      <a:headEnd type="none" w="med" len="med"/>
                      <a:tailEnd type="none" w="med" len="med"/>
                    </a:lnT>
                    <a:lnB w="12700" cap="flat" cmpd="sng" algn="ctr">
                      <a:solidFill>
                        <a:srgbClr val="99C634"/>
                      </a:solidFill>
                      <a:prstDash val="solid"/>
                      <a:round/>
                      <a:headEnd type="none" w="med" len="med"/>
                      <a:tailEnd type="none" w="med" len="med"/>
                    </a:lnB>
                  </a:tcPr>
                </a:tc>
                <a:tc>
                  <a:txBody>
                    <a:bodyPr/>
                    <a:lstStyle/>
                    <a:p>
                      <a:pPr algn="ctr">
                        <a:lnSpc>
                          <a:spcPct val="107000"/>
                        </a:lnSpc>
                        <a:spcAft>
                          <a:spcPts val="0"/>
                        </a:spcAft>
                      </a:pPr>
                      <a:r>
                        <a:rPr lang="es-ES_tradnl" sz="800" dirty="0">
                          <a:effectLst/>
                          <a:latin typeface="Arial" panose="020B0604020202020204" pitchFamily="34" charset="0"/>
                          <a:ea typeface="Times New Roman" panose="02020603050405020304" pitchFamily="18" charset="0"/>
                        </a:rPr>
                        <a:t>Enterprise </a:t>
                      </a:r>
                      <a:r>
                        <a:rPr lang="es-ES_tradnl" sz="800" dirty="0" err="1">
                          <a:effectLst/>
                          <a:latin typeface="Arial" panose="020B0604020202020204" pitchFamily="34" charset="0"/>
                          <a:ea typeface="Times New Roman" panose="02020603050405020304" pitchFamily="18" charset="0"/>
                        </a:rPr>
                        <a:t>Surveys</a:t>
                      </a:r>
                      <a:endParaRPr lang="es-ES" sz="800" dirty="0">
                        <a:effectLst/>
                        <a:latin typeface="Calibri" panose="020F0502020204030204" pitchFamily="34" charset="0"/>
                      </a:endParaRPr>
                    </a:p>
                  </a:txBody>
                  <a:tcPr marL="2925" marR="2925" marT="0" marB="0" anchor="ctr">
                    <a:lnL>
                      <a:noFill/>
                    </a:lnL>
                    <a:lnR>
                      <a:noFill/>
                    </a:lnR>
                    <a:lnT w="12700" cap="flat" cmpd="sng" algn="ctr">
                      <a:solidFill>
                        <a:srgbClr val="99C634"/>
                      </a:solidFill>
                      <a:prstDash val="solid"/>
                      <a:round/>
                      <a:headEnd type="none" w="med" len="med"/>
                      <a:tailEnd type="none" w="med" len="med"/>
                    </a:lnT>
                    <a:lnB w="12700" cap="flat" cmpd="sng" algn="ctr">
                      <a:solidFill>
                        <a:srgbClr val="99C634"/>
                      </a:solidFill>
                      <a:prstDash val="solid"/>
                      <a:round/>
                      <a:headEnd type="none" w="med" len="med"/>
                      <a:tailEnd type="none" w="med" len="med"/>
                    </a:lnB>
                  </a:tcPr>
                </a:tc>
                <a:tc>
                  <a:txBody>
                    <a:bodyPr/>
                    <a:lstStyle/>
                    <a:p>
                      <a:pPr algn="ctr">
                        <a:lnSpc>
                          <a:spcPct val="107000"/>
                        </a:lnSpc>
                        <a:spcAft>
                          <a:spcPts val="0"/>
                        </a:spcAft>
                      </a:pPr>
                      <a:r>
                        <a:rPr lang="es-ES_tradnl" sz="800">
                          <a:effectLst/>
                          <a:latin typeface="Arial" panose="020B0604020202020204" pitchFamily="34" charset="0"/>
                          <a:ea typeface="Times New Roman" panose="02020603050405020304" pitchFamily="18" charset="0"/>
                        </a:rPr>
                        <a:t>Municipal</a:t>
                      </a:r>
                      <a:endParaRPr lang="es-ES" sz="800">
                        <a:effectLst/>
                        <a:latin typeface="Calibri" panose="020F0502020204030204" pitchFamily="34" charset="0"/>
                      </a:endParaRPr>
                    </a:p>
                  </a:txBody>
                  <a:tcPr marL="2925" marR="2925" marT="0" marB="0" anchor="ctr">
                    <a:lnL>
                      <a:noFill/>
                    </a:lnL>
                    <a:lnR>
                      <a:noFill/>
                    </a:lnR>
                    <a:lnT w="12700" cap="flat" cmpd="sng" algn="ctr">
                      <a:solidFill>
                        <a:srgbClr val="99C634"/>
                      </a:solidFill>
                      <a:prstDash val="solid"/>
                      <a:round/>
                      <a:headEnd type="none" w="med" len="med"/>
                      <a:tailEnd type="none" w="med" len="med"/>
                    </a:lnT>
                    <a:lnB w="12700" cap="flat" cmpd="sng" algn="ctr">
                      <a:solidFill>
                        <a:srgbClr val="99C634"/>
                      </a:solidFill>
                      <a:prstDash val="solid"/>
                      <a:round/>
                      <a:headEnd type="none" w="med" len="med"/>
                      <a:tailEnd type="none" w="med" len="med"/>
                    </a:lnB>
                  </a:tcPr>
                </a:tc>
              </a:tr>
              <a:tr h="479624">
                <a:tc vMerge="1">
                  <a:txBody>
                    <a:bodyPr/>
                    <a:lstStyle/>
                    <a:p>
                      <a:endParaRPr lang="es-ES"/>
                    </a:p>
                  </a:txBody>
                  <a:tcPr/>
                </a:tc>
                <a:tc>
                  <a:txBody>
                    <a:bodyPr/>
                    <a:lstStyle/>
                    <a:p>
                      <a:pPr algn="ctr">
                        <a:lnSpc>
                          <a:spcPct val="107000"/>
                        </a:lnSpc>
                        <a:spcAft>
                          <a:spcPts val="0"/>
                        </a:spcAft>
                      </a:pPr>
                      <a:r>
                        <a:rPr lang="es-ES_tradnl" sz="1000" b="1">
                          <a:solidFill>
                            <a:srgbClr val="99C634"/>
                          </a:solidFill>
                          <a:effectLst/>
                          <a:latin typeface="Arial" panose="020B0604020202020204" pitchFamily="34" charset="0"/>
                          <a:ea typeface="Times New Roman" panose="02020603050405020304" pitchFamily="18" charset="0"/>
                        </a:rPr>
                        <a:t>Corrupción</a:t>
                      </a:r>
                      <a:endParaRPr lang="es-ES" sz="1000">
                        <a:effectLst/>
                        <a:latin typeface="Calibri" panose="020F0502020204030204" pitchFamily="34" charset="0"/>
                      </a:endParaRPr>
                    </a:p>
                  </a:txBody>
                  <a:tcPr marL="2925" marR="2925" marT="0" marB="0" anchor="ctr">
                    <a:lnL>
                      <a:noFill/>
                    </a:lnL>
                    <a:lnR>
                      <a:noFill/>
                    </a:lnR>
                    <a:lnT w="12700" cap="flat" cmpd="sng" algn="ctr">
                      <a:solidFill>
                        <a:srgbClr val="99C634"/>
                      </a:solidFill>
                      <a:prstDash val="solid"/>
                      <a:round/>
                      <a:headEnd type="none" w="med" len="med"/>
                      <a:tailEnd type="none" w="med" len="med"/>
                    </a:lnT>
                    <a:lnB w="12700" cap="flat" cmpd="sng" algn="ctr">
                      <a:solidFill>
                        <a:srgbClr val="99C634"/>
                      </a:solidFill>
                      <a:prstDash val="solid"/>
                      <a:round/>
                      <a:headEnd type="none" w="med" len="med"/>
                      <a:tailEnd type="none" w="med" len="med"/>
                    </a:lnB>
                  </a:tcPr>
                </a:tc>
                <a:tc>
                  <a:txBody>
                    <a:bodyPr/>
                    <a:lstStyle/>
                    <a:p>
                      <a:pPr marL="180000">
                        <a:lnSpc>
                          <a:spcPct val="107000"/>
                        </a:lnSpc>
                        <a:spcAft>
                          <a:spcPts val="0"/>
                        </a:spcAft>
                      </a:pPr>
                      <a:r>
                        <a:rPr lang="es-ES_tradnl" sz="1000" dirty="0">
                          <a:effectLst/>
                          <a:latin typeface="Arial" panose="020B0604020202020204" pitchFamily="34" charset="0"/>
                          <a:ea typeface="Times New Roman" panose="02020603050405020304" pitchFamily="18" charset="0"/>
                        </a:rPr>
                        <a:t>Porcentaje de empresas que identifican la corrupción como una barrera importante </a:t>
                      </a:r>
                      <a:endParaRPr lang="es-ES" sz="1000" dirty="0">
                        <a:effectLst/>
                        <a:latin typeface="Calibri" panose="020F0502020204030204" pitchFamily="34" charset="0"/>
                      </a:endParaRPr>
                    </a:p>
                  </a:txBody>
                  <a:tcPr marL="2925" marR="2925" marT="0" marB="0" anchor="ctr">
                    <a:lnL>
                      <a:noFill/>
                    </a:lnL>
                    <a:lnR>
                      <a:noFill/>
                    </a:lnR>
                    <a:lnT w="12700" cap="flat" cmpd="sng" algn="ctr">
                      <a:solidFill>
                        <a:srgbClr val="99C634"/>
                      </a:solidFill>
                      <a:prstDash val="solid"/>
                      <a:round/>
                      <a:headEnd type="none" w="med" len="med"/>
                      <a:tailEnd type="none" w="med" len="med"/>
                    </a:lnT>
                    <a:lnB w="12700" cap="flat" cmpd="sng" algn="ctr">
                      <a:solidFill>
                        <a:srgbClr val="99C634"/>
                      </a:solidFill>
                      <a:prstDash val="solid"/>
                      <a:round/>
                      <a:headEnd type="none" w="med" len="med"/>
                      <a:tailEnd type="none" w="med" len="med"/>
                    </a:lnB>
                  </a:tcPr>
                </a:tc>
                <a:tc>
                  <a:txBody>
                    <a:bodyPr/>
                    <a:lstStyle/>
                    <a:p>
                      <a:pPr algn="ctr">
                        <a:lnSpc>
                          <a:spcPct val="107000"/>
                        </a:lnSpc>
                        <a:spcAft>
                          <a:spcPts val="0"/>
                        </a:spcAft>
                      </a:pPr>
                      <a:r>
                        <a:rPr lang="es-ES_tradnl" sz="800" dirty="0">
                          <a:effectLst/>
                          <a:latin typeface="Arial" panose="020B0604020202020204" pitchFamily="34" charset="0"/>
                          <a:ea typeface="Times New Roman" panose="02020603050405020304" pitchFamily="18" charset="0"/>
                        </a:rPr>
                        <a:t>Enterprise </a:t>
                      </a:r>
                      <a:r>
                        <a:rPr lang="es-ES_tradnl" sz="800" dirty="0" err="1">
                          <a:effectLst/>
                          <a:latin typeface="Arial" panose="020B0604020202020204" pitchFamily="34" charset="0"/>
                          <a:ea typeface="Times New Roman" panose="02020603050405020304" pitchFamily="18" charset="0"/>
                        </a:rPr>
                        <a:t>Surveys</a:t>
                      </a:r>
                      <a:endParaRPr lang="es-ES" sz="800" dirty="0">
                        <a:effectLst/>
                        <a:latin typeface="Calibri" panose="020F0502020204030204" pitchFamily="34" charset="0"/>
                      </a:endParaRPr>
                    </a:p>
                  </a:txBody>
                  <a:tcPr marL="2925" marR="2925" marT="0" marB="0" anchor="ctr">
                    <a:lnL>
                      <a:noFill/>
                    </a:lnL>
                    <a:lnR>
                      <a:noFill/>
                    </a:lnR>
                    <a:lnT w="12700" cap="flat" cmpd="sng" algn="ctr">
                      <a:solidFill>
                        <a:srgbClr val="99C634"/>
                      </a:solidFill>
                      <a:prstDash val="solid"/>
                      <a:round/>
                      <a:headEnd type="none" w="med" len="med"/>
                      <a:tailEnd type="none" w="med" len="med"/>
                    </a:lnT>
                    <a:lnB w="12700" cap="flat" cmpd="sng" algn="ctr">
                      <a:solidFill>
                        <a:srgbClr val="99C634"/>
                      </a:solidFill>
                      <a:prstDash val="solid"/>
                      <a:round/>
                      <a:headEnd type="none" w="med" len="med"/>
                      <a:tailEnd type="none" w="med" len="med"/>
                    </a:lnB>
                  </a:tcPr>
                </a:tc>
                <a:tc>
                  <a:txBody>
                    <a:bodyPr/>
                    <a:lstStyle/>
                    <a:p>
                      <a:pPr algn="ctr">
                        <a:lnSpc>
                          <a:spcPct val="107000"/>
                        </a:lnSpc>
                        <a:spcAft>
                          <a:spcPts val="0"/>
                        </a:spcAft>
                      </a:pPr>
                      <a:r>
                        <a:rPr lang="es-ES_tradnl" sz="800">
                          <a:effectLst/>
                          <a:latin typeface="Arial" panose="020B0604020202020204" pitchFamily="34" charset="0"/>
                          <a:ea typeface="Times New Roman" panose="02020603050405020304" pitchFamily="18" charset="0"/>
                        </a:rPr>
                        <a:t>Municipal</a:t>
                      </a:r>
                      <a:endParaRPr lang="es-ES" sz="800">
                        <a:effectLst/>
                        <a:latin typeface="Calibri" panose="020F0502020204030204" pitchFamily="34" charset="0"/>
                      </a:endParaRPr>
                    </a:p>
                  </a:txBody>
                  <a:tcPr marL="2925" marR="2925" marT="0" marB="0" anchor="ctr">
                    <a:lnL>
                      <a:noFill/>
                    </a:lnL>
                    <a:lnR>
                      <a:noFill/>
                    </a:lnR>
                    <a:lnT w="12700" cap="flat" cmpd="sng" algn="ctr">
                      <a:solidFill>
                        <a:srgbClr val="99C634"/>
                      </a:solidFill>
                      <a:prstDash val="solid"/>
                      <a:round/>
                      <a:headEnd type="none" w="med" len="med"/>
                      <a:tailEnd type="none" w="med" len="med"/>
                    </a:lnT>
                    <a:lnB w="12700" cap="flat" cmpd="sng" algn="ctr">
                      <a:solidFill>
                        <a:srgbClr val="99C634"/>
                      </a:solidFill>
                      <a:prstDash val="solid"/>
                      <a:round/>
                      <a:headEnd type="none" w="med" len="med"/>
                      <a:tailEnd type="none" w="med" len="med"/>
                    </a:lnB>
                  </a:tcPr>
                </a:tc>
              </a:tr>
              <a:tr h="196769">
                <a:tc rowSpan="8">
                  <a:txBody>
                    <a:bodyPr/>
                    <a:lstStyle/>
                    <a:p>
                      <a:pPr algn="ctr">
                        <a:lnSpc>
                          <a:spcPct val="107000"/>
                        </a:lnSpc>
                        <a:spcAft>
                          <a:spcPts val="0"/>
                        </a:spcAft>
                      </a:pPr>
                      <a:r>
                        <a:rPr lang="es-ES_tradnl" sz="1000" b="1">
                          <a:solidFill>
                            <a:srgbClr val="FFFFFF"/>
                          </a:solidFill>
                          <a:effectLst/>
                          <a:latin typeface="Arial" panose="020B0604020202020204" pitchFamily="34" charset="0"/>
                          <a:ea typeface="Times New Roman" panose="02020603050405020304" pitchFamily="18" charset="0"/>
                        </a:rPr>
                        <a:t>SOCIODEMOGRÁFICO</a:t>
                      </a:r>
                      <a:endParaRPr lang="es-ES" sz="1000">
                        <a:effectLst/>
                        <a:latin typeface="Calibri" panose="020F0502020204030204" pitchFamily="34" charset="0"/>
                      </a:endParaRPr>
                    </a:p>
                  </a:txBody>
                  <a:tcPr marL="2925" marR="2925" marT="0" marB="0" vert="vert270" anchor="ctr">
                    <a:lnL>
                      <a:noFill/>
                    </a:lnL>
                    <a:lnR>
                      <a:noFill/>
                    </a:lnR>
                    <a:lnT>
                      <a:noFill/>
                    </a:lnT>
                    <a:lnB>
                      <a:noFill/>
                    </a:lnB>
                    <a:solidFill>
                      <a:srgbClr val="0079A6"/>
                    </a:solidFill>
                  </a:tcPr>
                </a:tc>
                <a:tc rowSpan="4">
                  <a:txBody>
                    <a:bodyPr/>
                    <a:lstStyle/>
                    <a:p>
                      <a:pPr algn="ctr">
                        <a:lnSpc>
                          <a:spcPct val="107000"/>
                        </a:lnSpc>
                        <a:spcAft>
                          <a:spcPts val="0"/>
                        </a:spcAft>
                      </a:pPr>
                      <a:r>
                        <a:rPr lang="es-ES_tradnl" sz="1000" b="1">
                          <a:solidFill>
                            <a:srgbClr val="7FBCD2"/>
                          </a:solidFill>
                          <a:effectLst/>
                          <a:latin typeface="Arial" panose="020B0604020202020204" pitchFamily="34" charset="0"/>
                          <a:ea typeface="Times New Roman" panose="02020603050405020304" pitchFamily="18" charset="0"/>
                        </a:rPr>
                        <a:t>Demanda</a:t>
                      </a:r>
                      <a:endParaRPr lang="es-ES" sz="1000">
                        <a:effectLst/>
                        <a:latin typeface="Calibri" panose="020F0502020204030204" pitchFamily="34" charset="0"/>
                      </a:endParaRPr>
                    </a:p>
                  </a:txBody>
                  <a:tcPr marL="2925" marR="2925" marT="0" marB="0" anchor="ctr">
                    <a:lnL>
                      <a:noFill/>
                    </a:lnL>
                    <a:lnR>
                      <a:noFill/>
                    </a:lnR>
                    <a:lnT w="12700" cap="flat" cmpd="sng" algn="ctr">
                      <a:solidFill>
                        <a:srgbClr val="99C634"/>
                      </a:solidFill>
                      <a:prstDash val="solid"/>
                      <a:round/>
                      <a:headEnd type="none" w="med" len="med"/>
                      <a:tailEnd type="none" w="med" len="med"/>
                    </a:lnT>
                    <a:lnB w="12700" cap="flat" cmpd="sng" algn="ctr">
                      <a:solidFill>
                        <a:srgbClr val="7FBCD2"/>
                      </a:solidFill>
                      <a:prstDash val="solid"/>
                      <a:round/>
                      <a:headEnd type="none" w="med" len="med"/>
                      <a:tailEnd type="none" w="med" len="med"/>
                    </a:lnB>
                  </a:tcPr>
                </a:tc>
                <a:tc>
                  <a:txBody>
                    <a:bodyPr/>
                    <a:lstStyle/>
                    <a:p>
                      <a:pPr marL="180000">
                        <a:lnSpc>
                          <a:spcPct val="107000"/>
                        </a:lnSpc>
                        <a:spcAft>
                          <a:spcPts val="0"/>
                        </a:spcAft>
                      </a:pPr>
                      <a:r>
                        <a:rPr lang="es-ES_tradnl" sz="1000">
                          <a:effectLst/>
                          <a:latin typeface="Arial" panose="020B0604020202020204" pitchFamily="34" charset="0"/>
                          <a:ea typeface="Times New Roman" panose="02020603050405020304" pitchFamily="18" charset="0"/>
                        </a:rPr>
                        <a:t>Edad media de la población</a:t>
                      </a:r>
                      <a:endParaRPr lang="es-ES" sz="1000">
                        <a:effectLst/>
                        <a:latin typeface="Calibri" panose="020F0502020204030204" pitchFamily="34" charset="0"/>
                      </a:endParaRPr>
                    </a:p>
                  </a:txBody>
                  <a:tcPr marL="2925" marR="2925" marT="0" marB="0" anchor="ctr">
                    <a:lnL>
                      <a:noFill/>
                    </a:lnL>
                    <a:lnR>
                      <a:noFill/>
                    </a:lnR>
                    <a:lnT w="12700" cap="flat" cmpd="sng" algn="ctr">
                      <a:solidFill>
                        <a:srgbClr val="99C634"/>
                      </a:solidFill>
                      <a:prstDash val="solid"/>
                      <a:round/>
                      <a:headEnd type="none" w="med" len="med"/>
                      <a:tailEnd type="none" w="med" len="med"/>
                    </a:lnT>
                    <a:lnB>
                      <a:noFill/>
                    </a:lnB>
                  </a:tcPr>
                </a:tc>
                <a:tc>
                  <a:txBody>
                    <a:bodyPr/>
                    <a:lstStyle/>
                    <a:p>
                      <a:pPr algn="ctr">
                        <a:lnSpc>
                          <a:spcPct val="107000"/>
                        </a:lnSpc>
                        <a:spcAft>
                          <a:spcPts val="0"/>
                        </a:spcAft>
                      </a:pPr>
                      <a:r>
                        <a:rPr lang="es-ES_tradnl" sz="800" dirty="0">
                          <a:effectLst/>
                          <a:latin typeface="Arial" panose="020B0604020202020204" pitchFamily="34" charset="0"/>
                          <a:ea typeface="Times New Roman" panose="02020603050405020304" pitchFamily="18" charset="0"/>
                        </a:rPr>
                        <a:t>CIA </a:t>
                      </a:r>
                      <a:r>
                        <a:rPr lang="es-ES_tradnl" sz="800" dirty="0" err="1">
                          <a:effectLst/>
                          <a:latin typeface="Arial" panose="020B0604020202020204" pitchFamily="34" charset="0"/>
                          <a:ea typeface="Times New Roman" panose="02020603050405020304" pitchFamily="18" charset="0"/>
                        </a:rPr>
                        <a:t>World</a:t>
                      </a:r>
                      <a:r>
                        <a:rPr lang="es-ES_tradnl" sz="800" dirty="0">
                          <a:effectLst/>
                          <a:latin typeface="Arial" panose="020B0604020202020204" pitchFamily="34" charset="0"/>
                          <a:ea typeface="Times New Roman" panose="02020603050405020304" pitchFamily="18" charset="0"/>
                        </a:rPr>
                        <a:t> </a:t>
                      </a:r>
                      <a:r>
                        <a:rPr lang="es-ES_tradnl" sz="800" dirty="0" err="1">
                          <a:effectLst/>
                          <a:latin typeface="Arial" panose="020B0604020202020204" pitchFamily="34" charset="0"/>
                          <a:ea typeface="Times New Roman" panose="02020603050405020304" pitchFamily="18" charset="0"/>
                        </a:rPr>
                        <a:t>Factbook</a:t>
                      </a:r>
                      <a:endParaRPr lang="es-ES" sz="800" dirty="0">
                        <a:effectLst/>
                        <a:latin typeface="Calibri" panose="020F0502020204030204" pitchFamily="34" charset="0"/>
                      </a:endParaRPr>
                    </a:p>
                  </a:txBody>
                  <a:tcPr marL="2925" marR="2925" marT="0" marB="0" anchor="ctr">
                    <a:lnL>
                      <a:noFill/>
                    </a:lnL>
                    <a:lnR>
                      <a:noFill/>
                    </a:lnR>
                    <a:lnT w="12700" cap="flat" cmpd="sng" algn="ctr">
                      <a:solidFill>
                        <a:srgbClr val="99C634"/>
                      </a:solidFill>
                      <a:prstDash val="solid"/>
                      <a:round/>
                      <a:headEnd type="none" w="med" len="med"/>
                      <a:tailEnd type="none" w="med" len="med"/>
                    </a:lnT>
                    <a:lnB>
                      <a:noFill/>
                    </a:lnB>
                  </a:tcPr>
                </a:tc>
                <a:tc>
                  <a:txBody>
                    <a:bodyPr/>
                    <a:lstStyle/>
                    <a:p>
                      <a:pPr algn="ctr">
                        <a:lnSpc>
                          <a:spcPct val="107000"/>
                        </a:lnSpc>
                        <a:spcAft>
                          <a:spcPts val="0"/>
                        </a:spcAft>
                      </a:pPr>
                      <a:r>
                        <a:rPr lang="es-ES_tradnl" sz="800">
                          <a:effectLst/>
                          <a:latin typeface="Arial" panose="020B0604020202020204" pitchFamily="34" charset="0"/>
                          <a:ea typeface="Times New Roman" panose="02020603050405020304" pitchFamily="18" charset="0"/>
                        </a:rPr>
                        <a:t>Nacional</a:t>
                      </a:r>
                      <a:endParaRPr lang="es-ES" sz="800">
                        <a:effectLst/>
                        <a:latin typeface="Calibri" panose="020F0502020204030204" pitchFamily="34" charset="0"/>
                      </a:endParaRPr>
                    </a:p>
                  </a:txBody>
                  <a:tcPr marL="2925" marR="2925" marT="0" marB="0" anchor="ctr">
                    <a:lnL>
                      <a:noFill/>
                    </a:lnL>
                    <a:lnR>
                      <a:noFill/>
                    </a:lnR>
                    <a:lnT w="12700" cap="flat" cmpd="sng" algn="ctr">
                      <a:solidFill>
                        <a:srgbClr val="99C634"/>
                      </a:solidFill>
                      <a:prstDash val="solid"/>
                      <a:round/>
                      <a:headEnd type="none" w="med" len="med"/>
                      <a:tailEnd type="none" w="med" len="med"/>
                    </a:lnT>
                    <a:lnB>
                      <a:noFill/>
                    </a:lnB>
                  </a:tcPr>
                </a:tc>
              </a:tr>
              <a:tr h="455028">
                <a:tc vMerge="1">
                  <a:txBody>
                    <a:bodyPr/>
                    <a:lstStyle/>
                    <a:p>
                      <a:endParaRPr lang="es-ES"/>
                    </a:p>
                  </a:txBody>
                  <a:tcPr/>
                </a:tc>
                <a:tc vMerge="1">
                  <a:txBody>
                    <a:bodyPr/>
                    <a:lstStyle/>
                    <a:p>
                      <a:endParaRPr lang="es-ES"/>
                    </a:p>
                  </a:txBody>
                  <a:tcPr/>
                </a:tc>
                <a:tc>
                  <a:txBody>
                    <a:bodyPr/>
                    <a:lstStyle/>
                    <a:p>
                      <a:pPr marL="180000">
                        <a:lnSpc>
                          <a:spcPct val="107000"/>
                        </a:lnSpc>
                        <a:spcAft>
                          <a:spcPts val="0"/>
                        </a:spcAft>
                      </a:pPr>
                      <a:r>
                        <a:rPr lang="es-ES_tradnl" sz="1000" dirty="0">
                          <a:effectLst/>
                          <a:latin typeface="Arial" panose="020B0604020202020204" pitchFamily="34" charset="0"/>
                          <a:ea typeface="Times New Roman" panose="02020603050405020304" pitchFamily="18" charset="0"/>
                        </a:rPr>
                        <a:t>Número de estudiantes de Educación Secundaria por cada 100 habitantes (%)</a:t>
                      </a:r>
                      <a:endParaRPr lang="es-ES" sz="1000" dirty="0">
                        <a:effectLst/>
                        <a:latin typeface="Calibri" panose="020F0502020204030204" pitchFamily="34" charset="0"/>
                      </a:endParaRPr>
                    </a:p>
                  </a:txBody>
                  <a:tcPr marL="2925" marR="2925" marT="0" marB="0" anchor="ctr">
                    <a:lnL>
                      <a:noFill/>
                    </a:lnL>
                    <a:lnR>
                      <a:noFill/>
                    </a:lnR>
                    <a:lnT>
                      <a:noFill/>
                    </a:lnT>
                    <a:lnB>
                      <a:noFill/>
                    </a:lnB>
                  </a:tcPr>
                </a:tc>
                <a:tc>
                  <a:txBody>
                    <a:bodyPr/>
                    <a:lstStyle/>
                    <a:p>
                      <a:pPr algn="ctr">
                        <a:lnSpc>
                          <a:spcPct val="107000"/>
                        </a:lnSpc>
                        <a:spcAft>
                          <a:spcPts val="0"/>
                        </a:spcAft>
                      </a:pPr>
                      <a:r>
                        <a:rPr lang="es-ES_tradnl" sz="800" dirty="0">
                          <a:effectLst/>
                          <a:latin typeface="Arial" panose="020B0604020202020204" pitchFamily="34" charset="0"/>
                          <a:ea typeface="Times New Roman" panose="02020603050405020304" pitchFamily="18" charset="0"/>
                        </a:rPr>
                        <a:t>UNESCO</a:t>
                      </a:r>
                      <a:endParaRPr lang="es-ES" sz="800" dirty="0">
                        <a:effectLst/>
                        <a:latin typeface="Calibri" panose="020F0502020204030204" pitchFamily="34" charset="0"/>
                      </a:endParaRPr>
                    </a:p>
                  </a:txBody>
                  <a:tcPr marL="2925" marR="2925" marT="0" marB="0" anchor="ctr">
                    <a:lnL>
                      <a:noFill/>
                    </a:lnL>
                    <a:lnR>
                      <a:noFill/>
                    </a:lnR>
                    <a:lnT>
                      <a:noFill/>
                    </a:lnT>
                    <a:lnB>
                      <a:noFill/>
                    </a:lnB>
                  </a:tcPr>
                </a:tc>
                <a:tc>
                  <a:txBody>
                    <a:bodyPr/>
                    <a:lstStyle/>
                    <a:p>
                      <a:pPr algn="ctr">
                        <a:lnSpc>
                          <a:spcPct val="107000"/>
                        </a:lnSpc>
                        <a:spcAft>
                          <a:spcPts val="0"/>
                        </a:spcAft>
                      </a:pPr>
                      <a:r>
                        <a:rPr lang="es-ES_tradnl" sz="800">
                          <a:effectLst/>
                          <a:latin typeface="Arial" panose="020B0604020202020204" pitchFamily="34" charset="0"/>
                          <a:ea typeface="Times New Roman" panose="02020603050405020304" pitchFamily="18" charset="0"/>
                        </a:rPr>
                        <a:t>Nacional</a:t>
                      </a:r>
                      <a:endParaRPr lang="es-ES" sz="800">
                        <a:effectLst/>
                        <a:latin typeface="Calibri" panose="020F0502020204030204" pitchFamily="34" charset="0"/>
                      </a:endParaRPr>
                    </a:p>
                  </a:txBody>
                  <a:tcPr marL="2925" marR="2925" marT="0" marB="0" anchor="ctr">
                    <a:lnL>
                      <a:noFill/>
                    </a:lnL>
                    <a:lnR>
                      <a:noFill/>
                    </a:lnR>
                    <a:lnT>
                      <a:noFill/>
                    </a:lnT>
                    <a:lnB>
                      <a:noFill/>
                    </a:lnB>
                  </a:tcPr>
                </a:tc>
              </a:tr>
              <a:tr h="131937">
                <a:tc vMerge="1">
                  <a:txBody>
                    <a:bodyPr/>
                    <a:lstStyle/>
                    <a:p>
                      <a:endParaRPr lang="es-ES"/>
                    </a:p>
                  </a:txBody>
                  <a:tcPr/>
                </a:tc>
                <a:tc vMerge="1">
                  <a:txBody>
                    <a:bodyPr/>
                    <a:lstStyle/>
                    <a:p>
                      <a:endParaRPr lang="es-ES"/>
                    </a:p>
                  </a:txBody>
                  <a:tcPr/>
                </a:tc>
                <a:tc>
                  <a:txBody>
                    <a:bodyPr/>
                    <a:lstStyle/>
                    <a:p>
                      <a:pPr marL="180000">
                        <a:lnSpc>
                          <a:spcPct val="107000"/>
                        </a:lnSpc>
                        <a:spcAft>
                          <a:spcPts val="0"/>
                        </a:spcAft>
                      </a:pPr>
                      <a:r>
                        <a:rPr lang="es-ES_tradnl" sz="1000">
                          <a:effectLst/>
                          <a:latin typeface="Arial" panose="020B0604020202020204" pitchFamily="34" charset="0"/>
                          <a:ea typeface="Times New Roman" panose="02020603050405020304" pitchFamily="18" charset="0"/>
                        </a:rPr>
                        <a:t>PIB per cápita</a:t>
                      </a:r>
                      <a:endParaRPr lang="es-ES" sz="1000">
                        <a:effectLst/>
                        <a:latin typeface="Calibri" panose="020F0502020204030204" pitchFamily="34" charset="0"/>
                      </a:endParaRPr>
                    </a:p>
                  </a:txBody>
                  <a:tcPr marL="2925" marR="2925" marT="0" marB="0" anchor="ctr">
                    <a:lnL>
                      <a:noFill/>
                    </a:lnL>
                    <a:lnR>
                      <a:noFill/>
                    </a:lnR>
                    <a:lnT>
                      <a:noFill/>
                    </a:lnT>
                    <a:lnB>
                      <a:noFill/>
                    </a:lnB>
                  </a:tcPr>
                </a:tc>
                <a:tc>
                  <a:txBody>
                    <a:bodyPr/>
                    <a:lstStyle/>
                    <a:p>
                      <a:pPr algn="ctr">
                        <a:lnSpc>
                          <a:spcPct val="107000"/>
                        </a:lnSpc>
                        <a:spcAft>
                          <a:spcPts val="0"/>
                        </a:spcAft>
                      </a:pPr>
                      <a:r>
                        <a:rPr lang="es-ES_tradnl" sz="800" dirty="0">
                          <a:effectLst/>
                          <a:latin typeface="Arial" panose="020B0604020202020204" pitchFamily="34" charset="0"/>
                          <a:ea typeface="Times New Roman" panose="02020603050405020304" pitchFamily="18" charset="0"/>
                        </a:rPr>
                        <a:t>INAI e </a:t>
                      </a:r>
                      <a:r>
                        <a:rPr lang="es-ES_tradnl" sz="800" dirty="0" smtClean="0">
                          <a:effectLst/>
                          <a:latin typeface="Arial" panose="020B0604020202020204" pitchFamily="34" charset="0"/>
                          <a:ea typeface="Times New Roman" panose="02020603050405020304" pitchFamily="18" charset="0"/>
                        </a:rPr>
                        <a:t>ICUR[1]</a:t>
                      </a:r>
                      <a:endParaRPr lang="es-ES" sz="800" dirty="0">
                        <a:effectLst/>
                        <a:latin typeface="Calibri" panose="020F0502020204030204" pitchFamily="34" charset="0"/>
                      </a:endParaRPr>
                    </a:p>
                  </a:txBody>
                  <a:tcPr marL="2925" marR="2925" marT="0" marB="0" anchor="ctr">
                    <a:lnL>
                      <a:noFill/>
                    </a:lnL>
                    <a:lnR>
                      <a:noFill/>
                    </a:lnR>
                    <a:lnT>
                      <a:noFill/>
                    </a:lnT>
                    <a:lnB>
                      <a:noFill/>
                    </a:lnB>
                  </a:tcPr>
                </a:tc>
                <a:tc>
                  <a:txBody>
                    <a:bodyPr/>
                    <a:lstStyle/>
                    <a:p>
                      <a:pPr algn="ctr">
                        <a:lnSpc>
                          <a:spcPct val="107000"/>
                        </a:lnSpc>
                        <a:spcAft>
                          <a:spcPts val="0"/>
                        </a:spcAft>
                      </a:pPr>
                      <a:r>
                        <a:rPr lang="es-ES_tradnl" sz="800">
                          <a:effectLst/>
                          <a:latin typeface="Arial" panose="020B0604020202020204" pitchFamily="34" charset="0"/>
                          <a:ea typeface="Times New Roman" panose="02020603050405020304" pitchFamily="18" charset="0"/>
                        </a:rPr>
                        <a:t>Municipal</a:t>
                      </a:r>
                      <a:endParaRPr lang="es-ES" sz="800">
                        <a:effectLst/>
                        <a:latin typeface="Calibri" panose="020F0502020204030204" pitchFamily="34" charset="0"/>
                      </a:endParaRPr>
                    </a:p>
                  </a:txBody>
                  <a:tcPr marL="2925" marR="2925" marT="0" marB="0" anchor="ctr">
                    <a:lnL>
                      <a:noFill/>
                    </a:lnL>
                    <a:lnR>
                      <a:noFill/>
                    </a:lnR>
                    <a:lnT>
                      <a:noFill/>
                    </a:lnT>
                    <a:lnB>
                      <a:noFill/>
                    </a:lnB>
                  </a:tcPr>
                </a:tc>
              </a:tr>
              <a:tr h="479624">
                <a:tc vMerge="1">
                  <a:txBody>
                    <a:bodyPr/>
                    <a:lstStyle/>
                    <a:p>
                      <a:endParaRPr lang="es-ES"/>
                    </a:p>
                  </a:txBody>
                  <a:tcPr/>
                </a:tc>
                <a:tc vMerge="1">
                  <a:txBody>
                    <a:bodyPr/>
                    <a:lstStyle/>
                    <a:p>
                      <a:endParaRPr lang="es-ES"/>
                    </a:p>
                  </a:txBody>
                  <a:tcPr/>
                </a:tc>
                <a:tc>
                  <a:txBody>
                    <a:bodyPr/>
                    <a:lstStyle/>
                    <a:p>
                      <a:pPr marL="180000">
                        <a:lnSpc>
                          <a:spcPct val="107000"/>
                        </a:lnSpc>
                        <a:spcAft>
                          <a:spcPts val="0"/>
                        </a:spcAft>
                      </a:pPr>
                      <a:r>
                        <a:rPr lang="es-ES_tradnl" sz="1000" dirty="0">
                          <a:effectLst/>
                          <a:latin typeface="Arial" panose="020B0604020202020204" pitchFamily="34" charset="0"/>
                          <a:ea typeface="Times New Roman" panose="02020603050405020304" pitchFamily="18" charset="0"/>
                        </a:rPr>
                        <a:t>Distribución de la riqueza (% de población con ingresos por debajo del PIB per cápita)</a:t>
                      </a:r>
                      <a:endParaRPr lang="es-ES" sz="1000" dirty="0">
                        <a:effectLst/>
                        <a:latin typeface="Calibri" panose="020F0502020204030204" pitchFamily="34" charset="0"/>
                      </a:endParaRPr>
                    </a:p>
                  </a:txBody>
                  <a:tcPr marL="2925" marR="2925" marT="0" marB="0" anchor="ctr">
                    <a:lnL>
                      <a:noFill/>
                    </a:lnL>
                    <a:lnR>
                      <a:noFill/>
                    </a:lnR>
                    <a:lnT>
                      <a:noFill/>
                    </a:lnT>
                    <a:lnB w="12700" cap="flat" cmpd="sng" algn="ctr">
                      <a:solidFill>
                        <a:srgbClr val="7FBCD2"/>
                      </a:solidFill>
                      <a:prstDash val="solid"/>
                      <a:round/>
                      <a:headEnd type="none" w="med" len="med"/>
                      <a:tailEnd type="none" w="med" len="med"/>
                    </a:lnB>
                  </a:tcPr>
                </a:tc>
                <a:tc>
                  <a:txBody>
                    <a:bodyPr/>
                    <a:lstStyle/>
                    <a:p>
                      <a:pPr algn="ctr">
                        <a:lnSpc>
                          <a:spcPct val="107000"/>
                        </a:lnSpc>
                        <a:spcAft>
                          <a:spcPts val="0"/>
                        </a:spcAft>
                      </a:pPr>
                      <a:r>
                        <a:rPr lang="es-ES_tradnl" sz="800" dirty="0" err="1">
                          <a:effectLst/>
                          <a:latin typeface="Arial" panose="020B0604020202020204" pitchFamily="34" charset="0"/>
                          <a:ea typeface="Times New Roman" panose="02020603050405020304" pitchFamily="18" charset="0"/>
                        </a:rPr>
                        <a:t>World</a:t>
                      </a:r>
                      <a:r>
                        <a:rPr lang="es-ES_tradnl" sz="800" dirty="0">
                          <a:effectLst/>
                          <a:latin typeface="Arial" panose="020B0604020202020204" pitchFamily="34" charset="0"/>
                          <a:ea typeface="Times New Roman" panose="02020603050405020304" pitchFamily="18" charset="0"/>
                        </a:rPr>
                        <a:t> Bank </a:t>
                      </a:r>
                      <a:endParaRPr lang="es-ES" sz="800" dirty="0">
                        <a:effectLst/>
                        <a:latin typeface="Calibri" panose="020F0502020204030204" pitchFamily="34" charset="0"/>
                      </a:endParaRPr>
                    </a:p>
                  </a:txBody>
                  <a:tcPr marL="2925" marR="2925" marT="0" marB="0" anchor="ctr">
                    <a:lnL>
                      <a:noFill/>
                    </a:lnL>
                    <a:lnR>
                      <a:noFill/>
                    </a:lnR>
                    <a:lnT>
                      <a:noFill/>
                    </a:lnT>
                    <a:lnB w="12700" cap="flat" cmpd="sng" algn="ctr">
                      <a:solidFill>
                        <a:srgbClr val="7FBCD2"/>
                      </a:solidFill>
                      <a:prstDash val="solid"/>
                      <a:round/>
                      <a:headEnd type="none" w="med" len="med"/>
                      <a:tailEnd type="none" w="med" len="med"/>
                    </a:lnB>
                  </a:tcPr>
                </a:tc>
                <a:tc>
                  <a:txBody>
                    <a:bodyPr/>
                    <a:lstStyle/>
                    <a:p>
                      <a:pPr algn="ctr">
                        <a:lnSpc>
                          <a:spcPct val="107000"/>
                        </a:lnSpc>
                        <a:spcAft>
                          <a:spcPts val="0"/>
                        </a:spcAft>
                      </a:pPr>
                      <a:r>
                        <a:rPr lang="es-ES_tradnl" sz="800">
                          <a:effectLst/>
                          <a:latin typeface="Arial" panose="020B0604020202020204" pitchFamily="34" charset="0"/>
                          <a:ea typeface="Times New Roman" panose="02020603050405020304" pitchFamily="18" charset="0"/>
                        </a:rPr>
                        <a:t>Nacional</a:t>
                      </a:r>
                      <a:endParaRPr lang="es-ES" sz="800">
                        <a:effectLst/>
                        <a:latin typeface="Calibri" panose="020F0502020204030204" pitchFamily="34" charset="0"/>
                      </a:endParaRPr>
                    </a:p>
                  </a:txBody>
                  <a:tcPr marL="2925" marR="2925" marT="0" marB="0" anchor="ctr">
                    <a:lnL>
                      <a:noFill/>
                    </a:lnL>
                    <a:lnR>
                      <a:noFill/>
                    </a:lnR>
                    <a:lnT>
                      <a:noFill/>
                    </a:lnT>
                    <a:lnB w="12700" cap="flat" cmpd="sng" algn="ctr">
                      <a:solidFill>
                        <a:srgbClr val="7FBCD2"/>
                      </a:solidFill>
                      <a:prstDash val="solid"/>
                      <a:round/>
                      <a:headEnd type="none" w="med" len="med"/>
                      <a:tailEnd type="none" w="med" len="med"/>
                    </a:lnB>
                  </a:tcPr>
                </a:tc>
              </a:tr>
              <a:tr h="750183">
                <a:tc vMerge="1">
                  <a:txBody>
                    <a:bodyPr/>
                    <a:lstStyle/>
                    <a:p>
                      <a:endParaRPr lang="es-ES"/>
                    </a:p>
                  </a:txBody>
                  <a:tcPr/>
                </a:tc>
                <a:tc>
                  <a:txBody>
                    <a:bodyPr/>
                    <a:lstStyle/>
                    <a:p>
                      <a:pPr algn="ctr">
                        <a:lnSpc>
                          <a:spcPct val="107000"/>
                        </a:lnSpc>
                        <a:spcAft>
                          <a:spcPts val="0"/>
                        </a:spcAft>
                      </a:pPr>
                      <a:r>
                        <a:rPr lang="es-ES_tradnl" sz="1000" b="1">
                          <a:solidFill>
                            <a:srgbClr val="7FBCD2"/>
                          </a:solidFill>
                          <a:effectLst/>
                          <a:latin typeface="Arial" panose="020B0604020202020204" pitchFamily="34" charset="0"/>
                          <a:ea typeface="Times New Roman" panose="02020603050405020304" pitchFamily="18" charset="0"/>
                        </a:rPr>
                        <a:t>Concienciación de la sociedad a las radiaciones electromagnéticas</a:t>
                      </a:r>
                      <a:endParaRPr lang="es-ES" sz="1000">
                        <a:effectLst/>
                        <a:latin typeface="Calibri" panose="020F0502020204030204" pitchFamily="34" charset="0"/>
                      </a:endParaRPr>
                    </a:p>
                  </a:txBody>
                  <a:tcPr marL="2925" marR="2925" marT="0" marB="0" anchor="ctr">
                    <a:lnL>
                      <a:noFill/>
                    </a:lnL>
                    <a:lnR>
                      <a:noFill/>
                    </a:lnR>
                    <a:lnT w="12700" cap="flat" cmpd="sng" algn="ctr">
                      <a:solidFill>
                        <a:srgbClr val="7FBCD2"/>
                      </a:solidFill>
                      <a:prstDash val="solid"/>
                      <a:round/>
                      <a:headEnd type="none" w="med" len="med"/>
                      <a:tailEnd type="none" w="med" len="med"/>
                    </a:lnT>
                    <a:lnB w="12700" cap="flat" cmpd="sng" algn="ctr">
                      <a:solidFill>
                        <a:srgbClr val="7FBCD2"/>
                      </a:solidFill>
                      <a:prstDash val="solid"/>
                      <a:round/>
                      <a:headEnd type="none" w="med" len="med"/>
                      <a:tailEnd type="none" w="med" len="med"/>
                    </a:lnB>
                  </a:tcPr>
                </a:tc>
                <a:tc>
                  <a:txBody>
                    <a:bodyPr/>
                    <a:lstStyle/>
                    <a:p>
                      <a:pPr marL="180000">
                        <a:lnSpc>
                          <a:spcPct val="107000"/>
                        </a:lnSpc>
                        <a:spcAft>
                          <a:spcPts val="0"/>
                        </a:spcAft>
                      </a:pPr>
                      <a:r>
                        <a:rPr lang="es-ES_tradnl" sz="1000" dirty="0">
                          <a:effectLst/>
                          <a:latin typeface="Arial" panose="020B0604020202020204" pitchFamily="34" charset="0"/>
                          <a:ea typeface="Times New Roman" panose="02020603050405020304" pitchFamily="18" charset="0"/>
                        </a:rPr>
                        <a:t>Existencia de iniciativas por parte del gobierno para concienciar a la sociedad de los efectos de las radiaciones electromagnéticas</a:t>
                      </a:r>
                      <a:endParaRPr lang="es-ES" sz="1000" dirty="0">
                        <a:effectLst/>
                        <a:latin typeface="Calibri" panose="020F0502020204030204" pitchFamily="34" charset="0"/>
                      </a:endParaRPr>
                    </a:p>
                  </a:txBody>
                  <a:tcPr marL="2925" marR="2925" marT="0" marB="0" anchor="ctr">
                    <a:lnL>
                      <a:noFill/>
                    </a:lnL>
                    <a:lnR>
                      <a:noFill/>
                    </a:lnR>
                    <a:lnT w="12700" cap="flat" cmpd="sng" algn="ctr">
                      <a:solidFill>
                        <a:srgbClr val="7FBCD2"/>
                      </a:solidFill>
                      <a:prstDash val="solid"/>
                      <a:round/>
                      <a:headEnd type="none" w="med" len="med"/>
                      <a:tailEnd type="none" w="med" len="med"/>
                    </a:lnT>
                    <a:lnB w="12700" cap="flat" cmpd="sng" algn="ctr">
                      <a:solidFill>
                        <a:srgbClr val="7FBCD2"/>
                      </a:solidFill>
                      <a:prstDash val="solid"/>
                      <a:round/>
                      <a:headEnd type="none" w="med" len="med"/>
                      <a:tailEnd type="none" w="med" len="med"/>
                    </a:lnB>
                  </a:tcPr>
                </a:tc>
                <a:tc>
                  <a:txBody>
                    <a:bodyPr/>
                    <a:lstStyle/>
                    <a:p>
                      <a:pPr algn="ctr">
                        <a:lnSpc>
                          <a:spcPct val="107000"/>
                        </a:lnSpc>
                        <a:spcAft>
                          <a:spcPts val="0"/>
                        </a:spcAft>
                      </a:pPr>
                      <a:r>
                        <a:rPr lang="es-ES_tradnl" sz="800" dirty="0">
                          <a:effectLst/>
                          <a:latin typeface="Arial" panose="020B0604020202020204" pitchFamily="34" charset="0"/>
                          <a:ea typeface="Times New Roman" panose="02020603050405020304" pitchFamily="18" charset="0"/>
                        </a:rPr>
                        <a:t>Cuestionario a operadores socios de ASIET*</a:t>
                      </a:r>
                      <a:endParaRPr lang="es-ES" sz="800" dirty="0">
                        <a:effectLst/>
                        <a:latin typeface="Calibri" panose="020F0502020204030204" pitchFamily="34" charset="0"/>
                      </a:endParaRPr>
                    </a:p>
                  </a:txBody>
                  <a:tcPr marL="2925" marR="2925" marT="0" marB="0" anchor="ctr">
                    <a:lnL>
                      <a:noFill/>
                    </a:lnL>
                    <a:lnR>
                      <a:noFill/>
                    </a:lnR>
                    <a:lnT w="12700" cap="flat" cmpd="sng" algn="ctr">
                      <a:solidFill>
                        <a:srgbClr val="7FBCD2"/>
                      </a:solidFill>
                      <a:prstDash val="solid"/>
                      <a:round/>
                      <a:headEnd type="none" w="med" len="med"/>
                      <a:tailEnd type="none" w="med" len="med"/>
                    </a:lnT>
                    <a:lnB w="12700" cap="flat" cmpd="sng" algn="ctr">
                      <a:solidFill>
                        <a:srgbClr val="7FBCD2"/>
                      </a:solidFill>
                      <a:prstDash val="solid"/>
                      <a:round/>
                      <a:headEnd type="none" w="med" len="med"/>
                      <a:tailEnd type="none" w="med" len="med"/>
                    </a:lnB>
                  </a:tcPr>
                </a:tc>
                <a:tc>
                  <a:txBody>
                    <a:bodyPr/>
                    <a:lstStyle/>
                    <a:p>
                      <a:pPr algn="ctr">
                        <a:lnSpc>
                          <a:spcPct val="107000"/>
                        </a:lnSpc>
                        <a:spcAft>
                          <a:spcPts val="0"/>
                        </a:spcAft>
                      </a:pPr>
                      <a:r>
                        <a:rPr lang="es-ES_tradnl" sz="800">
                          <a:effectLst/>
                          <a:latin typeface="Arial" panose="020B0604020202020204" pitchFamily="34" charset="0"/>
                          <a:ea typeface="Times New Roman" panose="02020603050405020304" pitchFamily="18" charset="0"/>
                        </a:rPr>
                        <a:t>Municipal</a:t>
                      </a:r>
                      <a:endParaRPr lang="es-ES" sz="800">
                        <a:effectLst/>
                        <a:latin typeface="Calibri" panose="020F0502020204030204" pitchFamily="34" charset="0"/>
                      </a:endParaRPr>
                    </a:p>
                  </a:txBody>
                  <a:tcPr marL="2925" marR="2925" marT="0" marB="0" anchor="ctr">
                    <a:lnL>
                      <a:noFill/>
                    </a:lnL>
                    <a:lnR>
                      <a:noFill/>
                    </a:lnR>
                    <a:lnT w="12700" cap="flat" cmpd="sng" algn="ctr">
                      <a:solidFill>
                        <a:srgbClr val="7FBCD2"/>
                      </a:solidFill>
                      <a:prstDash val="solid"/>
                      <a:round/>
                      <a:headEnd type="none" w="med" len="med"/>
                      <a:tailEnd type="none" w="med" len="med"/>
                    </a:lnT>
                    <a:lnB w="12700" cap="flat" cmpd="sng" algn="ctr">
                      <a:solidFill>
                        <a:srgbClr val="7FBCD2"/>
                      </a:solidFill>
                      <a:prstDash val="solid"/>
                      <a:round/>
                      <a:headEnd type="none" w="med" len="med"/>
                      <a:tailEnd type="none" w="med" len="med"/>
                    </a:lnB>
                  </a:tcPr>
                </a:tc>
              </a:tr>
              <a:tr h="184473">
                <a:tc vMerge="1">
                  <a:txBody>
                    <a:bodyPr/>
                    <a:lstStyle/>
                    <a:p>
                      <a:endParaRPr lang="es-ES"/>
                    </a:p>
                  </a:txBody>
                  <a:tcPr/>
                </a:tc>
                <a:tc rowSpan="3">
                  <a:txBody>
                    <a:bodyPr/>
                    <a:lstStyle/>
                    <a:p>
                      <a:pPr algn="ctr">
                        <a:lnSpc>
                          <a:spcPct val="107000"/>
                        </a:lnSpc>
                        <a:spcAft>
                          <a:spcPts val="0"/>
                        </a:spcAft>
                      </a:pPr>
                      <a:r>
                        <a:rPr lang="es-ES_tradnl" sz="1000" b="1">
                          <a:solidFill>
                            <a:srgbClr val="7FBCD2"/>
                          </a:solidFill>
                          <a:effectLst/>
                          <a:latin typeface="Arial" panose="020B0604020202020204" pitchFamily="34" charset="0"/>
                          <a:ea typeface="Times New Roman" panose="02020603050405020304" pitchFamily="18" charset="0"/>
                        </a:rPr>
                        <a:t>Seguridad y Vandalismo</a:t>
                      </a:r>
                      <a:endParaRPr lang="es-ES" sz="1000">
                        <a:effectLst/>
                        <a:latin typeface="Calibri" panose="020F0502020204030204" pitchFamily="34" charset="0"/>
                      </a:endParaRPr>
                    </a:p>
                  </a:txBody>
                  <a:tcPr marL="2925" marR="2925" marT="0" marB="0" anchor="ctr">
                    <a:lnL>
                      <a:noFill/>
                    </a:lnL>
                    <a:lnR>
                      <a:noFill/>
                    </a:lnR>
                    <a:lnT w="12700" cap="flat" cmpd="sng" algn="ctr">
                      <a:solidFill>
                        <a:srgbClr val="7FBCD2"/>
                      </a:solidFill>
                      <a:prstDash val="solid"/>
                      <a:round/>
                      <a:headEnd type="none" w="med" len="med"/>
                      <a:tailEnd type="none" w="med" len="med"/>
                    </a:lnT>
                    <a:lnB w="12700" cap="flat" cmpd="sng" algn="ctr">
                      <a:solidFill>
                        <a:srgbClr val="7FBCD2"/>
                      </a:solidFill>
                      <a:prstDash val="solid"/>
                      <a:round/>
                      <a:headEnd type="none" w="med" len="med"/>
                      <a:tailEnd type="none" w="med" len="med"/>
                    </a:lnB>
                  </a:tcPr>
                </a:tc>
                <a:tc>
                  <a:txBody>
                    <a:bodyPr/>
                    <a:lstStyle/>
                    <a:p>
                      <a:pPr marL="180000">
                        <a:lnSpc>
                          <a:spcPct val="107000"/>
                        </a:lnSpc>
                        <a:spcAft>
                          <a:spcPts val="0"/>
                        </a:spcAft>
                      </a:pPr>
                      <a:r>
                        <a:rPr lang="es-ES_tradnl" sz="1000" dirty="0">
                          <a:effectLst/>
                          <a:latin typeface="Arial" panose="020B0604020202020204" pitchFamily="34" charset="0"/>
                          <a:ea typeface="Times New Roman" panose="02020603050405020304" pitchFamily="18" charset="0"/>
                        </a:rPr>
                        <a:t>Índice de seguridad en las ciudades</a:t>
                      </a:r>
                      <a:endParaRPr lang="es-ES" sz="1000" dirty="0">
                        <a:effectLst/>
                        <a:latin typeface="Calibri" panose="020F0502020204030204" pitchFamily="34" charset="0"/>
                      </a:endParaRPr>
                    </a:p>
                  </a:txBody>
                  <a:tcPr marL="2925" marR="2925" marT="0" marB="0" anchor="ctr">
                    <a:lnL>
                      <a:noFill/>
                    </a:lnL>
                    <a:lnR>
                      <a:noFill/>
                    </a:lnR>
                    <a:lnT w="12700" cap="flat" cmpd="sng" algn="ctr">
                      <a:solidFill>
                        <a:srgbClr val="7FBCD2"/>
                      </a:solidFill>
                      <a:prstDash val="solid"/>
                      <a:round/>
                      <a:headEnd type="none" w="med" len="med"/>
                      <a:tailEnd type="none" w="med" len="med"/>
                    </a:lnT>
                    <a:lnB>
                      <a:noFill/>
                    </a:lnB>
                  </a:tcPr>
                </a:tc>
                <a:tc>
                  <a:txBody>
                    <a:bodyPr/>
                    <a:lstStyle/>
                    <a:p>
                      <a:pPr algn="ctr">
                        <a:lnSpc>
                          <a:spcPct val="107000"/>
                        </a:lnSpc>
                        <a:spcAft>
                          <a:spcPts val="0"/>
                        </a:spcAft>
                      </a:pPr>
                      <a:r>
                        <a:rPr lang="es-ES_tradnl" sz="800" dirty="0">
                          <a:effectLst/>
                          <a:latin typeface="Arial" panose="020B0604020202020204" pitchFamily="34" charset="0"/>
                          <a:ea typeface="Times New Roman" panose="02020603050405020304" pitchFamily="18" charset="0"/>
                        </a:rPr>
                        <a:t>Safety </a:t>
                      </a:r>
                      <a:r>
                        <a:rPr lang="es-ES_tradnl" sz="800" dirty="0" err="1">
                          <a:effectLst/>
                          <a:latin typeface="Arial" panose="020B0604020202020204" pitchFamily="34" charset="0"/>
                          <a:ea typeface="Times New Roman" panose="02020603050405020304" pitchFamily="18" charset="0"/>
                        </a:rPr>
                        <a:t>Index</a:t>
                      </a:r>
                      <a:endParaRPr lang="es-ES" sz="800" dirty="0">
                        <a:effectLst/>
                        <a:latin typeface="Calibri" panose="020F0502020204030204" pitchFamily="34" charset="0"/>
                      </a:endParaRPr>
                    </a:p>
                  </a:txBody>
                  <a:tcPr marL="2925" marR="2925" marT="0" marB="0" anchor="ctr">
                    <a:lnL>
                      <a:noFill/>
                    </a:lnL>
                    <a:lnR>
                      <a:noFill/>
                    </a:lnR>
                    <a:lnT w="12700" cap="flat" cmpd="sng" algn="ctr">
                      <a:solidFill>
                        <a:srgbClr val="7FBCD2"/>
                      </a:solidFill>
                      <a:prstDash val="solid"/>
                      <a:round/>
                      <a:headEnd type="none" w="med" len="med"/>
                      <a:tailEnd type="none" w="med" len="med"/>
                    </a:lnT>
                    <a:lnB>
                      <a:noFill/>
                    </a:lnB>
                  </a:tcPr>
                </a:tc>
                <a:tc>
                  <a:txBody>
                    <a:bodyPr/>
                    <a:lstStyle/>
                    <a:p>
                      <a:pPr algn="ctr">
                        <a:lnSpc>
                          <a:spcPct val="107000"/>
                        </a:lnSpc>
                        <a:spcAft>
                          <a:spcPts val="0"/>
                        </a:spcAft>
                      </a:pPr>
                      <a:r>
                        <a:rPr lang="es-ES_tradnl" sz="800">
                          <a:effectLst/>
                          <a:latin typeface="Arial" panose="020B0604020202020204" pitchFamily="34" charset="0"/>
                          <a:ea typeface="Times New Roman" panose="02020603050405020304" pitchFamily="18" charset="0"/>
                        </a:rPr>
                        <a:t>Municipal</a:t>
                      </a:r>
                      <a:endParaRPr lang="es-ES" sz="800">
                        <a:effectLst/>
                        <a:latin typeface="Calibri" panose="020F0502020204030204" pitchFamily="34" charset="0"/>
                      </a:endParaRPr>
                    </a:p>
                  </a:txBody>
                  <a:tcPr marL="2925" marR="2925" marT="0" marB="0" anchor="ctr">
                    <a:lnL>
                      <a:noFill/>
                    </a:lnL>
                    <a:lnR>
                      <a:noFill/>
                    </a:lnR>
                    <a:lnT w="12700" cap="flat" cmpd="sng" algn="ctr">
                      <a:solidFill>
                        <a:srgbClr val="7FBCD2"/>
                      </a:solidFill>
                      <a:prstDash val="solid"/>
                      <a:round/>
                      <a:headEnd type="none" w="med" len="med"/>
                      <a:tailEnd type="none" w="med" len="med"/>
                    </a:lnT>
                    <a:lnB>
                      <a:noFill/>
                    </a:lnB>
                  </a:tcPr>
                </a:tc>
              </a:tr>
              <a:tr h="479624">
                <a:tc vMerge="1">
                  <a:txBody>
                    <a:bodyPr/>
                    <a:lstStyle/>
                    <a:p>
                      <a:endParaRPr lang="es-ES"/>
                    </a:p>
                  </a:txBody>
                  <a:tcPr/>
                </a:tc>
                <a:tc vMerge="1">
                  <a:txBody>
                    <a:bodyPr/>
                    <a:lstStyle/>
                    <a:p>
                      <a:endParaRPr lang="es-ES"/>
                    </a:p>
                  </a:txBody>
                  <a:tcPr/>
                </a:tc>
                <a:tc>
                  <a:txBody>
                    <a:bodyPr/>
                    <a:lstStyle/>
                    <a:p>
                      <a:pPr marL="180000">
                        <a:lnSpc>
                          <a:spcPct val="107000"/>
                        </a:lnSpc>
                        <a:spcAft>
                          <a:spcPts val="0"/>
                        </a:spcAft>
                      </a:pPr>
                      <a:r>
                        <a:rPr lang="es-ES_tradnl" sz="1000" dirty="0">
                          <a:effectLst/>
                          <a:latin typeface="Arial" panose="020B0604020202020204" pitchFamily="34" charset="0"/>
                          <a:ea typeface="Times New Roman" panose="02020603050405020304" pitchFamily="18" charset="0"/>
                        </a:rPr>
                        <a:t>Pérdidas debidas a robos y vandalismo contra la firma (% sobre ventas anuales)</a:t>
                      </a:r>
                      <a:endParaRPr lang="es-ES" sz="1000" dirty="0">
                        <a:effectLst/>
                        <a:latin typeface="Calibri" panose="020F0502020204030204" pitchFamily="34" charset="0"/>
                      </a:endParaRPr>
                    </a:p>
                  </a:txBody>
                  <a:tcPr marL="2925" marR="2925" marT="0" marB="0" anchor="ctr">
                    <a:lnL>
                      <a:noFill/>
                    </a:lnL>
                    <a:lnR>
                      <a:noFill/>
                    </a:lnR>
                    <a:lnT>
                      <a:noFill/>
                    </a:lnT>
                    <a:lnB>
                      <a:noFill/>
                    </a:lnB>
                  </a:tcPr>
                </a:tc>
                <a:tc>
                  <a:txBody>
                    <a:bodyPr/>
                    <a:lstStyle/>
                    <a:p>
                      <a:pPr algn="ctr">
                        <a:lnSpc>
                          <a:spcPct val="107000"/>
                        </a:lnSpc>
                        <a:spcAft>
                          <a:spcPts val="0"/>
                        </a:spcAft>
                      </a:pPr>
                      <a:r>
                        <a:rPr lang="es-ES_tradnl" sz="800">
                          <a:effectLst/>
                          <a:latin typeface="Arial" panose="020B0604020202020204" pitchFamily="34" charset="0"/>
                          <a:ea typeface="Times New Roman" panose="02020603050405020304" pitchFamily="18" charset="0"/>
                        </a:rPr>
                        <a:t>Enterprise Surveys</a:t>
                      </a:r>
                      <a:endParaRPr lang="es-ES" sz="800">
                        <a:effectLst/>
                        <a:latin typeface="Calibri" panose="020F0502020204030204" pitchFamily="34" charset="0"/>
                      </a:endParaRPr>
                    </a:p>
                  </a:txBody>
                  <a:tcPr marL="2925" marR="2925" marT="0" marB="0" anchor="ctr">
                    <a:lnL>
                      <a:noFill/>
                    </a:lnL>
                    <a:lnR>
                      <a:noFill/>
                    </a:lnR>
                    <a:lnT>
                      <a:noFill/>
                    </a:lnT>
                    <a:lnB>
                      <a:noFill/>
                    </a:lnB>
                  </a:tcPr>
                </a:tc>
                <a:tc>
                  <a:txBody>
                    <a:bodyPr/>
                    <a:lstStyle/>
                    <a:p>
                      <a:pPr algn="ctr">
                        <a:lnSpc>
                          <a:spcPct val="107000"/>
                        </a:lnSpc>
                        <a:spcAft>
                          <a:spcPts val="0"/>
                        </a:spcAft>
                      </a:pPr>
                      <a:r>
                        <a:rPr lang="es-ES_tradnl" sz="800" dirty="0">
                          <a:effectLst/>
                          <a:latin typeface="Arial" panose="020B0604020202020204" pitchFamily="34" charset="0"/>
                          <a:ea typeface="Times New Roman" panose="02020603050405020304" pitchFamily="18" charset="0"/>
                        </a:rPr>
                        <a:t>Municipal</a:t>
                      </a:r>
                      <a:endParaRPr lang="es-ES" sz="800" dirty="0">
                        <a:effectLst/>
                        <a:latin typeface="Calibri" panose="020F0502020204030204" pitchFamily="34" charset="0"/>
                      </a:endParaRPr>
                    </a:p>
                  </a:txBody>
                  <a:tcPr marL="2925" marR="2925" marT="0" marB="0" anchor="ctr">
                    <a:lnL>
                      <a:noFill/>
                    </a:lnL>
                    <a:lnR>
                      <a:noFill/>
                    </a:lnR>
                    <a:lnT>
                      <a:noFill/>
                    </a:lnT>
                    <a:lnB>
                      <a:noFill/>
                    </a:lnB>
                  </a:tcPr>
                </a:tc>
              </a:tr>
              <a:tr h="553414">
                <a:tc vMerge="1">
                  <a:txBody>
                    <a:bodyPr/>
                    <a:lstStyle/>
                    <a:p>
                      <a:endParaRPr lang="es-ES"/>
                    </a:p>
                  </a:txBody>
                  <a:tcPr/>
                </a:tc>
                <a:tc vMerge="1">
                  <a:txBody>
                    <a:bodyPr/>
                    <a:lstStyle/>
                    <a:p>
                      <a:endParaRPr lang="es-ES"/>
                    </a:p>
                  </a:txBody>
                  <a:tcPr/>
                </a:tc>
                <a:tc>
                  <a:txBody>
                    <a:bodyPr/>
                    <a:lstStyle/>
                    <a:p>
                      <a:pPr marL="180000">
                        <a:lnSpc>
                          <a:spcPct val="107000"/>
                        </a:lnSpc>
                        <a:spcAft>
                          <a:spcPts val="0"/>
                        </a:spcAft>
                      </a:pPr>
                      <a:r>
                        <a:rPr lang="es-ES_tradnl" sz="1000" dirty="0">
                          <a:effectLst/>
                          <a:latin typeface="Arial" panose="020B0604020202020204" pitchFamily="34" charset="0"/>
                          <a:ea typeface="Times New Roman" panose="02020603050405020304" pitchFamily="18" charset="0"/>
                        </a:rPr>
                        <a:t>Porcentaje de empresas que consideran el crimen, robo y desorden como una barrera importante</a:t>
                      </a:r>
                      <a:endParaRPr lang="es-ES" sz="1000" dirty="0">
                        <a:effectLst/>
                        <a:latin typeface="Calibri" panose="020F0502020204030204" pitchFamily="34" charset="0"/>
                      </a:endParaRPr>
                    </a:p>
                  </a:txBody>
                  <a:tcPr marL="2925" marR="2925" marT="0" marB="0" anchor="ctr">
                    <a:lnL>
                      <a:noFill/>
                    </a:lnL>
                    <a:lnR>
                      <a:noFill/>
                    </a:lnR>
                    <a:lnT>
                      <a:noFill/>
                    </a:lnT>
                    <a:lnB w="12700" cap="flat" cmpd="sng" algn="ctr">
                      <a:solidFill>
                        <a:srgbClr val="7FBCD2"/>
                      </a:solidFill>
                      <a:prstDash val="solid"/>
                      <a:round/>
                      <a:headEnd type="none" w="med" len="med"/>
                      <a:tailEnd type="none" w="med" len="med"/>
                    </a:lnB>
                  </a:tcPr>
                </a:tc>
                <a:tc>
                  <a:txBody>
                    <a:bodyPr/>
                    <a:lstStyle/>
                    <a:p>
                      <a:pPr algn="ctr">
                        <a:lnSpc>
                          <a:spcPct val="107000"/>
                        </a:lnSpc>
                        <a:spcAft>
                          <a:spcPts val="0"/>
                        </a:spcAft>
                      </a:pPr>
                      <a:r>
                        <a:rPr lang="es-ES_tradnl" sz="800" dirty="0">
                          <a:effectLst/>
                          <a:latin typeface="Arial" panose="020B0604020202020204" pitchFamily="34" charset="0"/>
                          <a:ea typeface="Times New Roman" panose="02020603050405020304" pitchFamily="18" charset="0"/>
                        </a:rPr>
                        <a:t>Enterprise </a:t>
                      </a:r>
                      <a:r>
                        <a:rPr lang="es-ES_tradnl" sz="800" dirty="0" err="1">
                          <a:effectLst/>
                          <a:latin typeface="Arial" panose="020B0604020202020204" pitchFamily="34" charset="0"/>
                          <a:ea typeface="Times New Roman" panose="02020603050405020304" pitchFamily="18" charset="0"/>
                        </a:rPr>
                        <a:t>Surveys</a:t>
                      </a:r>
                      <a:endParaRPr lang="es-ES" sz="800" dirty="0">
                        <a:effectLst/>
                        <a:latin typeface="Calibri" panose="020F0502020204030204" pitchFamily="34" charset="0"/>
                      </a:endParaRPr>
                    </a:p>
                  </a:txBody>
                  <a:tcPr marL="2925" marR="2925" marT="0" marB="0" anchor="ctr">
                    <a:lnL>
                      <a:noFill/>
                    </a:lnL>
                    <a:lnR>
                      <a:noFill/>
                    </a:lnR>
                    <a:lnT>
                      <a:noFill/>
                    </a:lnT>
                    <a:lnB w="12700" cap="flat" cmpd="sng" algn="ctr">
                      <a:solidFill>
                        <a:srgbClr val="7FBCD2"/>
                      </a:solidFill>
                      <a:prstDash val="solid"/>
                      <a:round/>
                      <a:headEnd type="none" w="med" len="med"/>
                      <a:tailEnd type="none" w="med" len="med"/>
                    </a:lnB>
                  </a:tcPr>
                </a:tc>
                <a:tc>
                  <a:txBody>
                    <a:bodyPr/>
                    <a:lstStyle/>
                    <a:p>
                      <a:pPr algn="ctr">
                        <a:lnSpc>
                          <a:spcPct val="107000"/>
                        </a:lnSpc>
                        <a:spcAft>
                          <a:spcPts val="0"/>
                        </a:spcAft>
                      </a:pPr>
                      <a:r>
                        <a:rPr lang="es-ES_tradnl" sz="800" dirty="0">
                          <a:effectLst/>
                          <a:latin typeface="Arial" panose="020B0604020202020204" pitchFamily="34" charset="0"/>
                          <a:ea typeface="Times New Roman" panose="02020603050405020304" pitchFamily="18" charset="0"/>
                        </a:rPr>
                        <a:t>Municipal</a:t>
                      </a:r>
                      <a:endParaRPr lang="es-ES" sz="800" dirty="0">
                        <a:effectLst/>
                        <a:latin typeface="Calibri" panose="020F0502020204030204" pitchFamily="34" charset="0"/>
                      </a:endParaRPr>
                    </a:p>
                  </a:txBody>
                  <a:tcPr marL="2925" marR="2925" marT="0" marB="0" anchor="ctr">
                    <a:lnL>
                      <a:noFill/>
                    </a:lnL>
                    <a:lnR>
                      <a:noFill/>
                    </a:lnR>
                    <a:lnT>
                      <a:noFill/>
                    </a:lnT>
                    <a:lnB w="12700" cap="flat" cmpd="sng" algn="ctr">
                      <a:solidFill>
                        <a:srgbClr val="7FBCD2"/>
                      </a:solidFill>
                      <a:prstDash val="solid"/>
                      <a:round/>
                      <a:headEnd type="none" w="med" len="med"/>
                      <a:tailEnd type="none" w="med" len="med"/>
                    </a:lnB>
                  </a:tcPr>
                </a:tc>
              </a:tr>
            </a:tbl>
          </a:graphicData>
        </a:graphic>
      </p:graphicFrame>
      <p:sp>
        <p:nvSpPr>
          <p:cNvPr id="8" name="Rectangle 3"/>
          <p:cNvSpPr>
            <a:spLocks noChangeArrowheads="1"/>
          </p:cNvSpPr>
          <p:nvPr/>
        </p:nvSpPr>
        <p:spPr bwMode="auto">
          <a:xfrm>
            <a:off x="574766" y="6294232"/>
            <a:ext cx="51523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 sz="1100" b="0" i="0" u="sng" strike="noStrike" cap="none" normalizeH="0" baseline="30000" dirty="0" smtClean="0">
                <a:ln>
                  <a:noFill/>
                </a:ln>
                <a:solidFill>
                  <a:srgbClr val="72C7E7"/>
                </a:solidFill>
                <a:effectLst/>
                <a:latin typeface="Calibri" panose="020F0502020204030204" pitchFamily="34" charset="0"/>
                <a:ea typeface="Calibri" panose="020F0502020204030204" pitchFamily="34" charset="0"/>
                <a:cs typeface="Times New Roman" panose="02020603050405020304" pitchFamily="18" charset="0"/>
                <a:hlinkClick r:id="rId3"/>
              </a:rPr>
              <a:t>[</a:t>
            </a:r>
            <a:r>
              <a:rPr kumimoji="0" lang="es-ES_tradnl" altLang="es-ES" sz="1100" b="0" i="0" u="sng" strike="noStrike" cap="none" normalizeH="0" baseline="30000" dirty="0" smtClean="0" bmk="">
                <a:ln>
                  <a:noFill/>
                </a:ln>
                <a:solidFill>
                  <a:srgbClr val="72C7E7"/>
                </a:solidFill>
                <a:effectLst/>
                <a:latin typeface="Calibri" panose="020F0502020204030204" pitchFamily="34" charset="0"/>
                <a:ea typeface="Calibri" panose="020F0502020204030204" pitchFamily="34" charset="0"/>
                <a:cs typeface="Times New Roman" panose="02020603050405020304" pitchFamily="18" charset="0"/>
                <a:hlinkClick r:id="rId3"/>
              </a:rPr>
              <a:t>1]</a:t>
            </a:r>
            <a:r>
              <a:rPr kumimoji="0" lang="es-ES_tradnl" altLang="es-E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s-ES_tradnl" altLang="es-E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http://www.urosario.edu.co/competitividad/documentos/Informe-INAI-CEPEC-IDN-2014-14051-VF.pdf</a:t>
            </a:r>
            <a:endParaRPr kumimoji="0" lang="es-ES" altLang="es-E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http://rankings.americaeconomia.com/mejores-ciudades-2015/</a:t>
            </a:r>
            <a:endParaRPr kumimoji="0" lang="es-ES_tradnl"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2" name="TextBox 1"/>
          <p:cNvSpPr txBox="1"/>
          <p:nvPr/>
        </p:nvSpPr>
        <p:spPr>
          <a:xfrm>
            <a:off x="574766" y="5832567"/>
            <a:ext cx="7985758" cy="461665"/>
          </a:xfrm>
          <a:prstGeom prst="rect">
            <a:avLst/>
          </a:prstGeom>
          <a:noFill/>
        </p:spPr>
        <p:txBody>
          <a:bodyPr wrap="square" rtlCol="0">
            <a:spAutoFit/>
          </a:bodyPr>
          <a:lstStyle/>
          <a:p>
            <a:r>
              <a:rPr lang="es-ES_tradnl" sz="800" dirty="0" smtClean="0"/>
              <a:t>* </a:t>
            </a:r>
            <a:r>
              <a:rPr lang="es-ES" sz="800" dirty="0" smtClean="0"/>
              <a:t>Proceso </a:t>
            </a:r>
            <a:r>
              <a:rPr lang="es-ES" sz="800" dirty="0"/>
              <a:t>de cuestionario a los socios de ASIET realizado durante el primer trimestre de 2016. Para los casos en los que no se dispone de información por parte de los socios de ASIET, las puntuaciones se apoyan en un análisis web a nivel nacional (salvo en el pilar administrativo de Transparencia y accesibilidad, cuyo estudio se ha hecho a nivel municipal), con limitaciones en función de la disponibilidad pública de los datos.</a:t>
            </a:r>
          </a:p>
        </p:txBody>
      </p:sp>
      <p:sp>
        <p:nvSpPr>
          <p:cNvPr id="9" name="TextBox 8"/>
          <p:cNvSpPr txBox="1"/>
          <p:nvPr/>
        </p:nvSpPr>
        <p:spPr>
          <a:xfrm>
            <a:off x="130626" y="6607630"/>
            <a:ext cx="5225143" cy="246221"/>
          </a:xfrm>
          <a:prstGeom prst="rect">
            <a:avLst/>
          </a:prstGeom>
          <a:noFill/>
        </p:spPr>
        <p:txBody>
          <a:bodyPr wrap="square" rtlCol="0">
            <a:spAutoFit/>
          </a:bodyPr>
          <a:lstStyle/>
          <a:p>
            <a:r>
              <a:rPr lang="en-US" sz="1000" dirty="0" smtClean="0">
                <a:latin typeface="Arial" charset="0"/>
                <a:ea typeface="Arial" charset="0"/>
                <a:cs typeface="Arial" charset="0"/>
              </a:rPr>
              <a:t>Fuente: Deloitte para CAF y </a:t>
            </a:r>
            <a:r>
              <a:rPr lang="en-US" sz="1000" dirty="0" err="1" smtClean="0">
                <a:latin typeface="Arial" charset="0"/>
                <a:ea typeface="Arial" charset="0"/>
                <a:cs typeface="Arial" charset="0"/>
              </a:rPr>
              <a:t>cet.la</a:t>
            </a:r>
            <a:r>
              <a:rPr lang="en-US" sz="1000" dirty="0" smtClean="0">
                <a:latin typeface="Arial" charset="0"/>
                <a:ea typeface="Arial" charset="0"/>
                <a:cs typeface="Arial" charset="0"/>
              </a:rPr>
              <a:t> (2017)</a:t>
            </a:r>
            <a:endParaRPr lang="en-US" sz="1000" dirty="0">
              <a:latin typeface="Arial" charset="0"/>
              <a:ea typeface="Arial" charset="0"/>
              <a:cs typeface="Arial"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3177" y="14643"/>
            <a:ext cx="1140823" cy="64171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6811" y="111982"/>
            <a:ext cx="2394826" cy="447034"/>
          </a:xfrm>
          <a:prstGeom prst="rect">
            <a:avLst/>
          </a:prstGeom>
        </p:spPr>
      </p:pic>
      <p:pic>
        <p:nvPicPr>
          <p:cNvPr id="12" name="Picture 11" descr="CiudadesConFuturo-Logo.jpg"/>
          <p:cNvPicPr>
            <a:picLocks noChangeAspect="1"/>
          </p:cNvPicPr>
          <p:nvPr/>
        </p:nvPicPr>
        <p:blipFill rotWithShape="1">
          <a:blip r:embed="rId8" cstate="print">
            <a:extLst>
              <a:ext uri="{28A0092B-C50C-407E-A947-70E740481C1C}">
                <a14:useLocalDpi xmlns:a14="http://schemas.microsoft.com/office/drawing/2010/main" val="0"/>
              </a:ext>
            </a:extLst>
          </a:blip>
          <a:srcRect t="33520" b="33520"/>
          <a:stretch/>
        </p:blipFill>
        <p:spPr>
          <a:xfrm>
            <a:off x="2875898" y="46016"/>
            <a:ext cx="1406500" cy="618099"/>
          </a:xfrm>
          <a:prstGeom prst="rect">
            <a:avLst/>
          </a:prstGeom>
        </p:spPr>
      </p:pic>
    </p:spTree>
    <p:extLst>
      <p:ext uri="{BB962C8B-B14F-4D97-AF65-F5344CB8AC3E}">
        <p14:creationId xmlns:p14="http://schemas.microsoft.com/office/powerpoint/2010/main" val="2257411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328386" y="762992"/>
            <a:ext cx="7632000" cy="461665"/>
          </a:xfrm>
          <a:prstGeom prst="rect">
            <a:avLst/>
          </a:prstGeom>
        </p:spPr>
        <p:txBody>
          <a:bodyPr wrap="square">
            <a:spAutoFit/>
          </a:bodyPr>
          <a:lstStyle/>
          <a:p>
            <a:pPr algn="just"/>
            <a:r>
              <a:rPr lang="es-ES_tradnl" sz="2400" b="1" dirty="0" smtClean="0">
                <a:solidFill>
                  <a:srgbClr val="92D400"/>
                </a:solidFill>
              </a:rPr>
              <a:t>Ranking de ciudades</a:t>
            </a:r>
            <a:endParaRPr lang="es-ES_tradnl" sz="2400" b="1" dirty="0">
              <a:solidFill>
                <a:srgbClr val="92D400"/>
              </a:solidFill>
            </a:endParaRPr>
          </a:p>
        </p:txBody>
      </p:sp>
      <p:sp>
        <p:nvSpPr>
          <p:cNvPr id="114" name="TextBox 113"/>
          <p:cNvSpPr txBox="1"/>
          <p:nvPr/>
        </p:nvSpPr>
        <p:spPr>
          <a:xfrm>
            <a:off x="5133771" y="1290095"/>
            <a:ext cx="3429000" cy="369332"/>
          </a:xfrm>
          <a:prstGeom prst="rect">
            <a:avLst/>
          </a:prstGeom>
          <a:noFill/>
        </p:spPr>
        <p:txBody>
          <a:bodyPr wrap="square" rtlCol="0">
            <a:spAutoFit/>
          </a:bodyPr>
          <a:lstStyle/>
          <a:p>
            <a:pPr algn="ctr"/>
            <a:r>
              <a:rPr lang="en-GB" dirty="0" smtClean="0"/>
              <a:t>Ranking </a:t>
            </a:r>
            <a:r>
              <a:rPr lang="en-GB" dirty="0" err="1" smtClean="0"/>
              <a:t>índice</a:t>
            </a:r>
            <a:r>
              <a:rPr lang="en-GB" dirty="0" smtClean="0"/>
              <a:t> </a:t>
            </a:r>
            <a:r>
              <a:rPr lang="en-GB" dirty="0" err="1" smtClean="0"/>
              <a:t>administrativo</a:t>
            </a:r>
            <a:endParaRPr lang="en-GB" dirty="0"/>
          </a:p>
        </p:txBody>
      </p:sp>
      <p:sp>
        <p:nvSpPr>
          <p:cNvPr id="115" name="TextBox 114"/>
          <p:cNvSpPr txBox="1"/>
          <p:nvPr/>
        </p:nvSpPr>
        <p:spPr>
          <a:xfrm>
            <a:off x="547940" y="3865475"/>
            <a:ext cx="3429000" cy="369332"/>
          </a:xfrm>
          <a:prstGeom prst="rect">
            <a:avLst/>
          </a:prstGeom>
          <a:noFill/>
        </p:spPr>
        <p:txBody>
          <a:bodyPr wrap="square" rtlCol="0">
            <a:spAutoFit/>
          </a:bodyPr>
          <a:lstStyle/>
          <a:p>
            <a:pPr algn="ctr"/>
            <a:r>
              <a:rPr lang="en-GB" dirty="0" smtClean="0"/>
              <a:t>Ranking </a:t>
            </a:r>
            <a:r>
              <a:rPr lang="en-GB" dirty="0" err="1" smtClean="0"/>
              <a:t>índice</a:t>
            </a:r>
            <a:r>
              <a:rPr lang="en-GB" dirty="0" smtClean="0"/>
              <a:t> </a:t>
            </a:r>
            <a:r>
              <a:rPr lang="en-GB" dirty="0" err="1" smtClean="0"/>
              <a:t>infraestructuras</a:t>
            </a:r>
            <a:endParaRPr lang="en-GB" dirty="0"/>
          </a:p>
        </p:txBody>
      </p:sp>
      <p:sp>
        <p:nvSpPr>
          <p:cNvPr id="117" name="TextBox 116"/>
          <p:cNvSpPr txBox="1"/>
          <p:nvPr/>
        </p:nvSpPr>
        <p:spPr>
          <a:xfrm>
            <a:off x="5133771" y="3865475"/>
            <a:ext cx="3429000" cy="369332"/>
          </a:xfrm>
          <a:prstGeom prst="rect">
            <a:avLst/>
          </a:prstGeom>
          <a:noFill/>
        </p:spPr>
        <p:txBody>
          <a:bodyPr wrap="square" rtlCol="0">
            <a:spAutoFit/>
          </a:bodyPr>
          <a:lstStyle/>
          <a:p>
            <a:pPr algn="ctr"/>
            <a:r>
              <a:rPr lang="en-GB" dirty="0" smtClean="0"/>
              <a:t>Ranking </a:t>
            </a:r>
            <a:r>
              <a:rPr lang="en-GB" dirty="0" err="1" smtClean="0"/>
              <a:t>índice</a:t>
            </a:r>
            <a:r>
              <a:rPr lang="en-GB" dirty="0" smtClean="0"/>
              <a:t> </a:t>
            </a:r>
            <a:r>
              <a:rPr lang="en-GB" dirty="0" err="1" smtClean="0"/>
              <a:t>Económico</a:t>
            </a:r>
            <a:endParaRPr lang="en-GB" dirty="0"/>
          </a:p>
        </p:txBody>
      </p:sp>
      <p:sp>
        <p:nvSpPr>
          <p:cNvPr id="129" name="TextBox 128"/>
          <p:cNvSpPr txBox="1"/>
          <p:nvPr/>
        </p:nvSpPr>
        <p:spPr>
          <a:xfrm>
            <a:off x="422154" y="1290095"/>
            <a:ext cx="3680573" cy="369332"/>
          </a:xfrm>
          <a:prstGeom prst="rect">
            <a:avLst/>
          </a:prstGeom>
          <a:noFill/>
        </p:spPr>
        <p:txBody>
          <a:bodyPr wrap="square" rtlCol="0">
            <a:spAutoFit/>
          </a:bodyPr>
          <a:lstStyle/>
          <a:p>
            <a:pPr algn="ctr"/>
            <a:r>
              <a:rPr lang="en-GB" dirty="0" smtClean="0"/>
              <a:t>Ranking </a:t>
            </a:r>
            <a:r>
              <a:rPr lang="en-GB" dirty="0" err="1" smtClean="0"/>
              <a:t>índice</a:t>
            </a:r>
            <a:r>
              <a:rPr lang="en-GB" dirty="0" smtClean="0"/>
              <a:t> socio-</a:t>
            </a:r>
            <a:r>
              <a:rPr lang="en-GB" dirty="0" err="1" smtClean="0"/>
              <a:t>demográfico</a:t>
            </a:r>
            <a:endParaRPr lang="en-GB" dirty="0"/>
          </a:p>
        </p:txBody>
      </p:sp>
      <p:pic>
        <p:nvPicPr>
          <p:cNvPr id="2" name="Picture 1"/>
          <p:cNvPicPr>
            <a:picLocks noChangeAspect="1"/>
          </p:cNvPicPr>
          <p:nvPr/>
        </p:nvPicPr>
        <p:blipFill>
          <a:blip r:embed="rId3"/>
          <a:stretch>
            <a:fillRect/>
          </a:stretch>
        </p:blipFill>
        <p:spPr>
          <a:xfrm>
            <a:off x="4642338" y="1775104"/>
            <a:ext cx="4411866" cy="1751275"/>
          </a:xfrm>
          <a:prstGeom prst="rect">
            <a:avLst/>
          </a:prstGeom>
        </p:spPr>
      </p:pic>
      <p:pic>
        <p:nvPicPr>
          <p:cNvPr id="3" name="Picture 2"/>
          <p:cNvPicPr>
            <a:picLocks noChangeAspect="1"/>
          </p:cNvPicPr>
          <p:nvPr/>
        </p:nvPicPr>
        <p:blipFill rotWithShape="1">
          <a:blip r:embed="rId4"/>
          <a:srcRect b="29130"/>
          <a:stretch/>
        </p:blipFill>
        <p:spPr>
          <a:xfrm>
            <a:off x="304573" y="4343979"/>
            <a:ext cx="3915735" cy="1826548"/>
          </a:xfrm>
          <a:prstGeom prst="rect">
            <a:avLst/>
          </a:prstGeom>
        </p:spPr>
      </p:pic>
      <p:pic>
        <p:nvPicPr>
          <p:cNvPr id="5" name="Picture 4"/>
          <p:cNvPicPr>
            <a:picLocks noChangeAspect="1"/>
          </p:cNvPicPr>
          <p:nvPr/>
        </p:nvPicPr>
        <p:blipFill>
          <a:blip r:embed="rId5"/>
          <a:stretch>
            <a:fillRect/>
          </a:stretch>
        </p:blipFill>
        <p:spPr>
          <a:xfrm>
            <a:off x="4642338" y="4250981"/>
            <a:ext cx="4411866" cy="2184681"/>
          </a:xfrm>
          <a:prstGeom prst="rect">
            <a:avLst/>
          </a:prstGeom>
        </p:spPr>
      </p:pic>
      <p:pic>
        <p:nvPicPr>
          <p:cNvPr id="6" name="Picture 5"/>
          <p:cNvPicPr>
            <a:picLocks noChangeAspect="1"/>
          </p:cNvPicPr>
          <p:nvPr/>
        </p:nvPicPr>
        <p:blipFill>
          <a:blip r:embed="rId6"/>
          <a:stretch>
            <a:fillRect/>
          </a:stretch>
        </p:blipFill>
        <p:spPr>
          <a:xfrm>
            <a:off x="304573" y="1701922"/>
            <a:ext cx="3915735" cy="1587667"/>
          </a:xfrm>
          <a:prstGeom prst="rect">
            <a:avLst/>
          </a:prstGeom>
        </p:spPr>
      </p:pic>
      <p:sp>
        <p:nvSpPr>
          <p:cNvPr id="11" name="TextBox 10"/>
          <p:cNvSpPr txBox="1"/>
          <p:nvPr/>
        </p:nvSpPr>
        <p:spPr>
          <a:xfrm>
            <a:off x="130626" y="6553200"/>
            <a:ext cx="5225143" cy="246221"/>
          </a:xfrm>
          <a:prstGeom prst="rect">
            <a:avLst/>
          </a:prstGeom>
          <a:noFill/>
        </p:spPr>
        <p:txBody>
          <a:bodyPr wrap="square" rtlCol="0">
            <a:spAutoFit/>
          </a:bodyPr>
          <a:lstStyle/>
          <a:p>
            <a:r>
              <a:rPr lang="en-US" sz="1000" dirty="0" smtClean="0">
                <a:latin typeface="Arial" charset="0"/>
                <a:ea typeface="Arial" charset="0"/>
                <a:cs typeface="Arial" charset="0"/>
              </a:rPr>
              <a:t>Fuente: Deloitte para CAF y </a:t>
            </a:r>
            <a:r>
              <a:rPr lang="en-US" sz="1000" dirty="0" err="1" smtClean="0">
                <a:latin typeface="Arial" charset="0"/>
                <a:ea typeface="Arial" charset="0"/>
                <a:cs typeface="Arial" charset="0"/>
              </a:rPr>
              <a:t>cet.la</a:t>
            </a:r>
            <a:r>
              <a:rPr lang="en-US" sz="1000" dirty="0" smtClean="0">
                <a:latin typeface="Arial" charset="0"/>
                <a:ea typeface="Arial" charset="0"/>
                <a:cs typeface="Arial" charset="0"/>
              </a:rPr>
              <a:t> (2017)</a:t>
            </a:r>
            <a:endParaRPr lang="en-US" sz="1000" dirty="0">
              <a:latin typeface="Arial" charset="0"/>
              <a:ea typeface="Arial" charset="0"/>
              <a:cs typeface="Arial"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3177" y="14643"/>
            <a:ext cx="1140823" cy="64171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6811" y="111982"/>
            <a:ext cx="2394826" cy="447034"/>
          </a:xfrm>
          <a:prstGeom prst="rect">
            <a:avLst/>
          </a:prstGeom>
        </p:spPr>
      </p:pic>
      <p:pic>
        <p:nvPicPr>
          <p:cNvPr id="14" name="Picture 13" descr="CiudadesConFuturo-Logo.jpg"/>
          <p:cNvPicPr>
            <a:picLocks noChangeAspect="1"/>
          </p:cNvPicPr>
          <p:nvPr/>
        </p:nvPicPr>
        <p:blipFill rotWithShape="1">
          <a:blip r:embed="rId9" cstate="print">
            <a:extLst>
              <a:ext uri="{28A0092B-C50C-407E-A947-70E740481C1C}">
                <a14:useLocalDpi xmlns:a14="http://schemas.microsoft.com/office/drawing/2010/main" val="0"/>
              </a:ext>
            </a:extLst>
          </a:blip>
          <a:srcRect t="33520" b="33520"/>
          <a:stretch/>
        </p:blipFill>
        <p:spPr>
          <a:xfrm>
            <a:off x="2875898" y="46016"/>
            <a:ext cx="1406500" cy="618099"/>
          </a:xfrm>
          <a:prstGeom prst="rect">
            <a:avLst/>
          </a:prstGeom>
        </p:spPr>
      </p:pic>
    </p:spTree>
    <p:extLst>
      <p:ext uri="{BB962C8B-B14F-4D97-AF65-F5344CB8AC3E}">
        <p14:creationId xmlns:p14="http://schemas.microsoft.com/office/powerpoint/2010/main" val="37605306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SDmtt5Eb0KhXZ5rlUZSl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vSDmtt5Eb0KhXZ5rlUZSl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SDmtt5Eb0KhXZ5rlUZS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vSDmtt5Eb0KhXZ5rlUZSlw"/>
</p:tagLst>
</file>

<file path=ppt/theme/theme1.xml><?xml version="1.0" encoding="utf-8"?>
<a:theme xmlns:a="http://schemas.openxmlformats.org/drawingml/2006/main" name="Office Theme">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int">
  <a:themeElements>
    <a:clrScheme name="AnalysysMasonPPT2">
      <a:dk1>
        <a:srgbClr val="003352"/>
      </a:dk1>
      <a:lt1>
        <a:srgbClr val="FFFFFF"/>
      </a:lt1>
      <a:dk2>
        <a:srgbClr val="003352"/>
      </a:dk2>
      <a:lt2>
        <a:srgbClr val="61586C"/>
      </a:lt2>
      <a:accent1>
        <a:srgbClr val="221F72"/>
      </a:accent1>
      <a:accent2>
        <a:srgbClr val="0067B1"/>
      </a:accent2>
      <a:accent3>
        <a:srgbClr val="C4D0E9"/>
      </a:accent3>
      <a:accent4>
        <a:srgbClr val="556D21"/>
      </a:accent4>
      <a:accent5>
        <a:srgbClr val="5A2149"/>
      </a:accent5>
      <a:accent6>
        <a:srgbClr val="C41230"/>
      </a:accent6>
      <a:hlink>
        <a:srgbClr val="003352"/>
      </a:hlink>
      <a:folHlink>
        <a:srgbClr val="00335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DAE83719FB2141981D8E67B3E30728" ma:contentTypeVersion="1" ma:contentTypeDescription="Create a new document." ma:contentTypeScope="" ma:versionID="6a9e9016f790dd7da19f3d5b3f2dce30">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C7E35CD-5761-4863-8851-E9E64A43C234}"/>
</file>

<file path=customXml/itemProps2.xml><?xml version="1.0" encoding="utf-8"?>
<ds:datastoreItem xmlns:ds="http://schemas.openxmlformats.org/officeDocument/2006/customXml" ds:itemID="{4AC0171D-1210-4177-90F2-6A55E271E949}"/>
</file>

<file path=customXml/itemProps3.xml><?xml version="1.0" encoding="utf-8"?>
<ds:datastoreItem xmlns:ds="http://schemas.openxmlformats.org/officeDocument/2006/customXml" ds:itemID="{B354EB77-D2D1-44C0-85BE-B1505D7CB4BC}"/>
</file>

<file path=docProps/app.xml><?xml version="1.0" encoding="utf-8"?>
<Properties xmlns="http://schemas.openxmlformats.org/officeDocument/2006/extended-properties" xmlns:vt="http://schemas.openxmlformats.org/officeDocument/2006/docPropsVTypes">
  <Template>Office Theme</Template>
  <TotalTime>5702</TotalTime>
  <Words>2019</Words>
  <Application>Microsoft Macintosh PowerPoint</Application>
  <PresentationFormat>On-screen Show (4:3)</PresentationFormat>
  <Paragraphs>421</Paragraphs>
  <Slides>20</Slides>
  <Notes>14</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32" baseType="lpstr">
      <vt:lpstr>Calibri</vt:lpstr>
      <vt:lpstr>Calibri Light</vt:lpstr>
      <vt:lpstr>ＭＳ Ｐゴシック</vt:lpstr>
      <vt:lpstr>Symbol</vt:lpstr>
      <vt:lpstr>Times New Roman</vt:lpstr>
      <vt:lpstr>Verdana</vt:lpstr>
      <vt:lpstr>Wingdings</vt:lpstr>
      <vt:lpstr>Arial</vt:lpstr>
      <vt:lpstr>Office Theme</vt:lpstr>
      <vt:lpstr>1_Office Theme</vt:lpstr>
      <vt:lpstr>Print</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falta de uniformidad en las normativas es uno de los factores que produce desequilibrios en la penetración de banda ancha móvil</vt:lpstr>
      <vt:lpstr>Las barreras sub-nacionales, así como la falta de inversión, ayudan a generar desequilibrios entre las principales ciudades de Colombia</vt:lpstr>
      <vt:lpstr>Para tres países analizados, estimamos (CAF) una inversión total (acceso, transmisión y core) necesaria de USD$24.300 millones en el periodo 2016 - 2020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Deloitte</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bdelacruz@deloitte.es;llandaburu@deloitte.es</dc:creator>
  <cp:lastModifiedBy>Mauricio Agudelo</cp:lastModifiedBy>
  <cp:revision>203</cp:revision>
  <dcterms:created xsi:type="dcterms:W3CDTF">2015-11-03T10:42:55Z</dcterms:created>
  <dcterms:modified xsi:type="dcterms:W3CDTF">2017-04-03T03:36:32Z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0x0101005CDAE83719FB2141981D8E67B3E30728</vt:lpwstr>
  </property>
</Properties>
</file>