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diagrams/drawing2.xml" ContentType="application/vnd.ms-office.drawingml.diagramDrawing+xml"/>
  <Override PartName="/ppt/handoutMasters/handoutMaster1.xml" ContentType="application/vnd.openxmlformats-officedocument.presentationml.handoutMaster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1" r:id="rId2"/>
    <p:sldId id="303" r:id="rId3"/>
    <p:sldId id="304" r:id="rId4"/>
    <p:sldId id="305" r:id="rId5"/>
    <p:sldId id="306" r:id="rId6"/>
    <p:sldId id="307" r:id="rId7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46" autoAdjust="0"/>
    <p:restoredTop sz="94622" autoAdjust="0"/>
  </p:normalViewPr>
  <p:slideViewPr>
    <p:cSldViewPr snapToGrid="0" snapToObjects="1" showGuides="1">
      <p:cViewPr varScale="1">
        <p:scale>
          <a:sx n="138" d="100"/>
          <a:sy n="138" d="100"/>
        </p:scale>
        <p:origin x="5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42B676-9B17-4A36-AE44-488F7716BD2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4157964-D84F-46AE-8721-A42387173B80}">
      <dgm:prSet phldrT="[Text]"/>
      <dgm:spPr/>
      <dgm:t>
        <a:bodyPr/>
        <a:lstStyle/>
        <a:p>
          <a:r>
            <a:rPr lang="en-US" dirty="0" smtClean="0"/>
            <a:t>Separation &amp;  Collection</a:t>
          </a:r>
          <a:endParaRPr lang="en-US" dirty="0"/>
        </a:p>
      </dgm:t>
    </dgm:pt>
    <dgm:pt modelId="{549D44E5-5F4E-411D-839F-D79ECCF89068}" type="parTrans" cxnId="{18A353DD-B76E-4EB4-A8DE-D2D8F4CB3390}">
      <dgm:prSet/>
      <dgm:spPr/>
      <dgm:t>
        <a:bodyPr/>
        <a:lstStyle/>
        <a:p>
          <a:endParaRPr lang="en-US"/>
        </a:p>
      </dgm:t>
    </dgm:pt>
    <dgm:pt modelId="{AD8887FA-7803-431F-BF95-799736C6D439}" type="sibTrans" cxnId="{18A353DD-B76E-4EB4-A8DE-D2D8F4CB3390}">
      <dgm:prSet/>
      <dgm:spPr/>
      <dgm:t>
        <a:bodyPr/>
        <a:lstStyle/>
        <a:p>
          <a:endParaRPr lang="en-US"/>
        </a:p>
      </dgm:t>
    </dgm:pt>
    <dgm:pt modelId="{AABB6EA8-82B2-465A-82BC-638AB8C883C0}">
      <dgm:prSet phldrT="[Text]"/>
      <dgm:spPr/>
      <dgm:t>
        <a:bodyPr/>
        <a:lstStyle/>
        <a:p>
          <a:r>
            <a:rPr lang="en-US" dirty="0" smtClean="0"/>
            <a:t>Manual / Semi- Manual Dismantling</a:t>
          </a:r>
          <a:endParaRPr lang="en-US" dirty="0"/>
        </a:p>
      </dgm:t>
    </dgm:pt>
    <dgm:pt modelId="{64162CD3-E3DA-4589-84A9-34BA82FDEAD0}" type="parTrans" cxnId="{80C7FA3F-8A87-4EB9-9959-9DA77D5DFE84}">
      <dgm:prSet/>
      <dgm:spPr/>
      <dgm:t>
        <a:bodyPr/>
        <a:lstStyle/>
        <a:p>
          <a:endParaRPr lang="en-US"/>
        </a:p>
      </dgm:t>
    </dgm:pt>
    <dgm:pt modelId="{AE8941D3-5F93-4670-A36C-FC73D4E1C75B}" type="sibTrans" cxnId="{80C7FA3F-8A87-4EB9-9959-9DA77D5DFE84}">
      <dgm:prSet/>
      <dgm:spPr/>
      <dgm:t>
        <a:bodyPr/>
        <a:lstStyle/>
        <a:p>
          <a:endParaRPr lang="en-US"/>
        </a:p>
      </dgm:t>
    </dgm:pt>
    <dgm:pt modelId="{0471659C-0A65-4098-96F2-7C88BC4D18A1}">
      <dgm:prSet phldrT="[Text]"/>
      <dgm:spPr/>
      <dgm:t>
        <a:bodyPr/>
        <a:lstStyle/>
        <a:p>
          <a:r>
            <a:rPr lang="en-US" dirty="0" smtClean="0"/>
            <a:t>Hand Off to Formal Sector</a:t>
          </a:r>
          <a:endParaRPr lang="en-US" dirty="0"/>
        </a:p>
      </dgm:t>
    </dgm:pt>
    <dgm:pt modelId="{49E96666-F366-427C-8599-0EB067C5AB78}" type="parTrans" cxnId="{CD978F30-048D-491A-8DB8-DD15EB933491}">
      <dgm:prSet/>
      <dgm:spPr/>
      <dgm:t>
        <a:bodyPr/>
        <a:lstStyle/>
        <a:p>
          <a:endParaRPr lang="en-US"/>
        </a:p>
      </dgm:t>
    </dgm:pt>
    <dgm:pt modelId="{3ED5636D-E87D-4D1D-932B-0B88090864DA}" type="sibTrans" cxnId="{CD978F30-048D-491A-8DB8-DD15EB933491}">
      <dgm:prSet/>
      <dgm:spPr/>
      <dgm:t>
        <a:bodyPr/>
        <a:lstStyle/>
        <a:p>
          <a:endParaRPr lang="en-US"/>
        </a:p>
      </dgm:t>
    </dgm:pt>
    <dgm:pt modelId="{60F985B7-05D2-471C-99E6-A8A1D1A59E77}" type="pres">
      <dgm:prSet presAssocID="{B842B676-9B17-4A36-AE44-488F7716BD25}" presName="CompostProcess" presStyleCnt="0">
        <dgm:presLayoutVars>
          <dgm:dir/>
          <dgm:resizeHandles val="exact"/>
        </dgm:presLayoutVars>
      </dgm:prSet>
      <dgm:spPr/>
    </dgm:pt>
    <dgm:pt modelId="{3F19AE33-8899-4924-97A6-68958106DE29}" type="pres">
      <dgm:prSet presAssocID="{B842B676-9B17-4A36-AE44-488F7716BD25}" presName="arrow" presStyleLbl="bgShp" presStyleIdx="0" presStyleCnt="1"/>
      <dgm:spPr/>
    </dgm:pt>
    <dgm:pt modelId="{5055D2C6-4033-4581-9BCD-66A7EB2D9129}" type="pres">
      <dgm:prSet presAssocID="{B842B676-9B17-4A36-AE44-488F7716BD25}" presName="linearProcess" presStyleCnt="0"/>
      <dgm:spPr/>
    </dgm:pt>
    <dgm:pt modelId="{E034801D-7DCF-47BA-ACFA-C3FFB5FDC7E9}" type="pres">
      <dgm:prSet presAssocID="{F4157964-D84F-46AE-8721-A42387173B80}" presName="textNode" presStyleLbl="node1" presStyleIdx="0" presStyleCnt="3" custScaleX="87667" custScaleY="79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4BC91-B516-4B3B-90E8-C11736B95B57}" type="pres">
      <dgm:prSet presAssocID="{AD8887FA-7803-431F-BF95-799736C6D439}" presName="sibTrans" presStyleCnt="0"/>
      <dgm:spPr/>
    </dgm:pt>
    <dgm:pt modelId="{C09FAC66-DBDA-4E2D-B533-C1EFB3AAB1B3}" type="pres">
      <dgm:prSet presAssocID="{AABB6EA8-82B2-465A-82BC-638AB8C883C0}" presName="textNode" presStyleLbl="node1" presStyleIdx="1" presStyleCnt="3" custScaleX="92330" custScaleY="76981" custLinFactNeighborX="8308" custLinFactNeighborY="-1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8CCAD-3EDE-4353-82C4-EFDCDB567E33}" type="pres">
      <dgm:prSet presAssocID="{AE8941D3-5F93-4670-A36C-FC73D4E1C75B}" presName="sibTrans" presStyleCnt="0"/>
      <dgm:spPr/>
    </dgm:pt>
    <dgm:pt modelId="{3F5792F5-1454-4B44-AB16-F7B426A22434}" type="pres">
      <dgm:prSet presAssocID="{0471659C-0A65-4098-96F2-7C88BC4D18A1}" presName="textNode" presStyleLbl="node1" presStyleIdx="2" presStyleCnt="3" custScaleX="80868" custScaleY="79857" custLinFactNeighborX="-8308" custLinFactNeighborY="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829531-5CE7-430E-9050-7F6E8B9E09BE}" type="presOf" srcId="{F4157964-D84F-46AE-8721-A42387173B80}" destId="{E034801D-7DCF-47BA-ACFA-C3FFB5FDC7E9}" srcOrd="0" destOrd="0" presId="urn:microsoft.com/office/officeart/2005/8/layout/hProcess9"/>
    <dgm:cxn modelId="{9971C74A-1B3C-43BD-94FE-02A93042BE48}" type="presOf" srcId="{0471659C-0A65-4098-96F2-7C88BC4D18A1}" destId="{3F5792F5-1454-4B44-AB16-F7B426A22434}" srcOrd="0" destOrd="0" presId="urn:microsoft.com/office/officeart/2005/8/layout/hProcess9"/>
    <dgm:cxn modelId="{18A353DD-B76E-4EB4-A8DE-D2D8F4CB3390}" srcId="{B842B676-9B17-4A36-AE44-488F7716BD25}" destId="{F4157964-D84F-46AE-8721-A42387173B80}" srcOrd="0" destOrd="0" parTransId="{549D44E5-5F4E-411D-839F-D79ECCF89068}" sibTransId="{AD8887FA-7803-431F-BF95-799736C6D439}"/>
    <dgm:cxn modelId="{E97CC055-86F1-4166-A370-F6E7F4BB711A}" type="presOf" srcId="{AABB6EA8-82B2-465A-82BC-638AB8C883C0}" destId="{C09FAC66-DBDA-4E2D-B533-C1EFB3AAB1B3}" srcOrd="0" destOrd="0" presId="urn:microsoft.com/office/officeart/2005/8/layout/hProcess9"/>
    <dgm:cxn modelId="{CD978F30-048D-491A-8DB8-DD15EB933491}" srcId="{B842B676-9B17-4A36-AE44-488F7716BD25}" destId="{0471659C-0A65-4098-96F2-7C88BC4D18A1}" srcOrd="2" destOrd="0" parTransId="{49E96666-F366-427C-8599-0EB067C5AB78}" sibTransId="{3ED5636D-E87D-4D1D-932B-0B88090864DA}"/>
    <dgm:cxn modelId="{80C7FA3F-8A87-4EB9-9959-9DA77D5DFE84}" srcId="{B842B676-9B17-4A36-AE44-488F7716BD25}" destId="{AABB6EA8-82B2-465A-82BC-638AB8C883C0}" srcOrd="1" destOrd="0" parTransId="{64162CD3-E3DA-4589-84A9-34BA82FDEAD0}" sibTransId="{AE8941D3-5F93-4670-A36C-FC73D4E1C75B}"/>
    <dgm:cxn modelId="{EBD9D753-4149-4F3E-AC03-F8398E483B57}" type="presOf" srcId="{B842B676-9B17-4A36-AE44-488F7716BD25}" destId="{60F985B7-05D2-471C-99E6-A8A1D1A59E77}" srcOrd="0" destOrd="0" presId="urn:microsoft.com/office/officeart/2005/8/layout/hProcess9"/>
    <dgm:cxn modelId="{28A3A0D9-258B-4727-ABAE-9E100E5E4A70}" type="presParOf" srcId="{60F985B7-05D2-471C-99E6-A8A1D1A59E77}" destId="{3F19AE33-8899-4924-97A6-68958106DE29}" srcOrd="0" destOrd="0" presId="urn:microsoft.com/office/officeart/2005/8/layout/hProcess9"/>
    <dgm:cxn modelId="{BAA02FF8-599F-4495-8F02-947989C0E201}" type="presParOf" srcId="{60F985B7-05D2-471C-99E6-A8A1D1A59E77}" destId="{5055D2C6-4033-4581-9BCD-66A7EB2D9129}" srcOrd="1" destOrd="0" presId="urn:microsoft.com/office/officeart/2005/8/layout/hProcess9"/>
    <dgm:cxn modelId="{6FEBEDA0-AB8E-4EAF-83F2-32FC94D646C2}" type="presParOf" srcId="{5055D2C6-4033-4581-9BCD-66A7EB2D9129}" destId="{E034801D-7DCF-47BA-ACFA-C3FFB5FDC7E9}" srcOrd="0" destOrd="0" presId="urn:microsoft.com/office/officeart/2005/8/layout/hProcess9"/>
    <dgm:cxn modelId="{5BBB7885-5596-4105-813F-07BA856F0FAA}" type="presParOf" srcId="{5055D2C6-4033-4581-9BCD-66A7EB2D9129}" destId="{4EA4BC91-B516-4B3B-90E8-C11736B95B57}" srcOrd="1" destOrd="0" presId="urn:microsoft.com/office/officeart/2005/8/layout/hProcess9"/>
    <dgm:cxn modelId="{91BEB4B2-42F4-4C82-91B2-796ACA20D03F}" type="presParOf" srcId="{5055D2C6-4033-4581-9BCD-66A7EB2D9129}" destId="{C09FAC66-DBDA-4E2D-B533-C1EFB3AAB1B3}" srcOrd="2" destOrd="0" presId="urn:microsoft.com/office/officeart/2005/8/layout/hProcess9"/>
    <dgm:cxn modelId="{27E52929-F836-403A-8D80-5DB4E265CE2A}" type="presParOf" srcId="{5055D2C6-4033-4581-9BCD-66A7EB2D9129}" destId="{5E38CCAD-3EDE-4353-82C4-EFDCDB567E33}" srcOrd="3" destOrd="0" presId="urn:microsoft.com/office/officeart/2005/8/layout/hProcess9"/>
    <dgm:cxn modelId="{3013549F-8F54-4BDC-9038-FDF06998D629}" type="presParOf" srcId="{5055D2C6-4033-4581-9BCD-66A7EB2D9129}" destId="{3F5792F5-1454-4B44-AB16-F7B426A2243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A4ABE-B9BF-4776-A85A-4F1A0F46383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43D1D6D-548D-4448-946E-79F577082B83}">
      <dgm:prSet phldrT="[Text]"/>
      <dgm:spPr/>
      <dgm:t>
        <a:bodyPr/>
        <a:lstStyle/>
        <a:p>
          <a:r>
            <a:rPr lang="en-US" dirty="0" smtClean="0"/>
            <a:t>National Waste Law</a:t>
          </a:r>
          <a:endParaRPr lang="en-US" dirty="0"/>
        </a:p>
      </dgm:t>
    </dgm:pt>
    <dgm:pt modelId="{09101EEB-BE1A-4080-8332-46334C3E97F4}" type="parTrans" cxnId="{C506F571-95D7-4C52-A362-B601ADF8A8D4}">
      <dgm:prSet/>
      <dgm:spPr/>
      <dgm:t>
        <a:bodyPr/>
        <a:lstStyle/>
        <a:p>
          <a:endParaRPr lang="en-US"/>
        </a:p>
      </dgm:t>
    </dgm:pt>
    <dgm:pt modelId="{222D7AA7-1AE6-4592-8FFE-2F65C670E21A}" type="sibTrans" cxnId="{C506F571-95D7-4C52-A362-B601ADF8A8D4}">
      <dgm:prSet/>
      <dgm:spPr/>
      <dgm:t>
        <a:bodyPr/>
        <a:lstStyle/>
        <a:p>
          <a:endParaRPr lang="en-US"/>
        </a:p>
      </dgm:t>
    </dgm:pt>
    <dgm:pt modelId="{D924ACA4-9992-4182-88D6-97B55EE5E0EC}">
      <dgm:prSet phldrT="[Text]"/>
      <dgm:spPr/>
      <dgm:t>
        <a:bodyPr/>
        <a:lstStyle/>
        <a:p>
          <a:r>
            <a:rPr lang="en-US" dirty="0" smtClean="0"/>
            <a:t>Waste Regulation</a:t>
          </a:r>
          <a:endParaRPr lang="en-US" dirty="0"/>
        </a:p>
      </dgm:t>
    </dgm:pt>
    <dgm:pt modelId="{663E0F43-5DE9-4B1E-AA10-7B9AE1235D7F}" type="parTrans" cxnId="{5FCF3769-29CF-4D02-8798-63754D1865B5}">
      <dgm:prSet/>
      <dgm:spPr/>
      <dgm:t>
        <a:bodyPr/>
        <a:lstStyle/>
        <a:p>
          <a:endParaRPr lang="en-US"/>
        </a:p>
      </dgm:t>
    </dgm:pt>
    <dgm:pt modelId="{4DD71477-AF52-4313-B7A9-E735C2C82137}" type="sibTrans" cxnId="{5FCF3769-29CF-4D02-8798-63754D1865B5}">
      <dgm:prSet/>
      <dgm:spPr/>
      <dgm:t>
        <a:bodyPr/>
        <a:lstStyle/>
        <a:p>
          <a:endParaRPr lang="en-US"/>
        </a:p>
      </dgm:t>
    </dgm:pt>
    <dgm:pt modelId="{E224FCF6-0C28-4484-AEC7-6EABF272B6DA}">
      <dgm:prSet phldrT="[Text]"/>
      <dgm:spPr/>
      <dgm:t>
        <a:bodyPr/>
        <a:lstStyle/>
        <a:p>
          <a:r>
            <a:rPr lang="en-US" dirty="0" err="1" smtClean="0"/>
            <a:t>Sectoral</a:t>
          </a:r>
          <a:r>
            <a:rPr lang="en-US" dirty="0" smtClean="0"/>
            <a:t> Agreements for Reverse Logistics </a:t>
          </a:r>
          <a:endParaRPr lang="en-US" dirty="0"/>
        </a:p>
      </dgm:t>
    </dgm:pt>
    <dgm:pt modelId="{9217D080-2D0D-45F4-B30D-20967ECFBA52}" type="parTrans" cxnId="{EF27D20D-E1ED-4586-B852-1B88262BD009}">
      <dgm:prSet/>
      <dgm:spPr/>
      <dgm:t>
        <a:bodyPr/>
        <a:lstStyle/>
        <a:p>
          <a:endParaRPr lang="en-US"/>
        </a:p>
      </dgm:t>
    </dgm:pt>
    <dgm:pt modelId="{195D2089-1A38-4DD5-9A23-C4A751D5BA20}" type="sibTrans" cxnId="{EF27D20D-E1ED-4586-B852-1B88262BD009}">
      <dgm:prSet/>
      <dgm:spPr/>
      <dgm:t>
        <a:bodyPr/>
        <a:lstStyle/>
        <a:p>
          <a:endParaRPr lang="en-US"/>
        </a:p>
      </dgm:t>
    </dgm:pt>
    <dgm:pt modelId="{16804466-1A99-4DF1-BAEF-F2BA6DC15FDB}" type="pres">
      <dgm:prSet presAssocID="{D80A4ABE-B9BF-4776-A85A-4F1A0F463830}" presName="arrowDiagram" presStyleCnt="0">
        <dgm:presLayoutVars>
          <dgm:chMax val="5"/>
          <dgm:dir/>
          <dgm:resizeHandles val="exact"/>
        </dgm:presLayoutVars>
      </dgm:prSet>
      <dgm:spPr/>
    </dgm:pt>
    <dgm:pt modelId="{D9FCBCBC-E6AF-40A6-A5FC-E39BF48CADA6}" type="pres">
      <dgm:prSet presAssocID="{D80A4ABE-B9BF-4776-A85A-4F1A0F463830}" presName="arrow" presStyleLbl="bgShp" presStyleIdx="0" presStyleCnt="1"/>
      <dgm:spPr/>
    </dgm:pt>
    <dgm:pt modelId="{BC41C4D3-BD04-4DE0-ADBE-4854BAA0BB99}" type="pres">
      <dgm:prSet presAssocID="{D80A4ABE-B9BF-4776-A85A-4F1A0F463830}" presName="arrowDiagram3" presStyleCnt="0"/>
      <dgm:spPr/>
    </dgm:pt>
    <dgm:pt modelId="{D9B41295-7EDD-4500-9AB2-957C422ECB9A}" type="pres">
      <dgm:prSet presAssocID="{E43D1D6D-548D-4448-946E-79F577082B83}" presName="bullet3a" presStyleLbl="node1" presStyleIdx="0" presStyleCnt="3"/>
      <dgm:spPr/>
    </dgm:pt>
    <dgm:pt modelId="{17798F0D-CCF4-4CE6-B9E7-DE3A98B57E6A}" type="pres">
      <dgm:prSet presAssocID="{E43D1D6D-548D-4448-946E-79F577082B83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2D71D-3B6A-4CB7-B515-4DA8745D60FF}" type="pres">
      <dgm:prSet presAssocID="{D924ACA4-9992-4182-88D6-97B55EE5E0EC}" presName="bullet3b" presStyleLbl="node1" presStyleIdx="1" presStyleCnt="3"/>
      <dgm:spPr/>
    </dgm:pt>
    <dgm:pt modelId="{34D32F5D-A1AE-452A-997A-6967A4E7B0B9}" type="pres">
      <dgm:prSet presAssocID="{D924ACA4-9992-4182-88D6-97B55EE5E0EC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01F2B-24EA-4C98-A461-FD3C996D4BDE}" type="pres">
      <dgm:prSet presAssocID="{E224FCF6-0C28-4484-AEC7-6EABF272B6DA}" presName="bullet3c" presStyleLbl="node1" presStyleIdx="2" presStyleCnt="3"/>
      <dgm:spPr/>
    </dgm:pt>
    <dgm:pt modelId="{117CAC9F-0F23-4584-A22D-E7AF5E8F9AF9}" type="pres">
      <dgm:prSet presAssocID="{E224FCF6-0C28-4484-AEC7-6EABF272B6DA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CF3769-29CF-4D02-8798-63754D1865B5}" srcId="{D80A4ABE-B9BF-4776-A85A-4F1A0F463830}" destId="{D924ACA4-9992-4182-88D6-97B55EE5E0EC}" srcOrd="1" destOrd="0" parTransId="{663E0F43-5DE9-4B1E-AA10-7B9AE1235D7F}" sibTransId="{4DD71477-AF52-4313-B7A9-E735C2C82137}"/>
    <dgm:cxn modelId="{8A7A60D4-ADE2-4ACE-B729-67C1D2B31911}" type="presOf" srcId="{D924ACA4-9992-4182-88D6-97B55EE5E0EC}" destId="{34D32F5D-A1AE-452A-997A-6967A4E7B0B9}" srcOrd="0" destOrd="0" presId="urn:microsoft.com/office/officeart/2005/8/layout/arrow2"/>
    <dgm:cxn modelId="{0CA6489B-C280-4314-8DAC-B8EAAA860C76}" type="presOf" srcId="{E224FCF6-0C28-4484-AEC7-6EABF272B6DA}" destId="{117CAC9F-0F23-4584-A22D-E7AF5E8F9AF9}" srcOrd="0" destOrd="0" presId="urn:microsoft.com/office/officeart/2005/8/layout/arrow2"/>
    <dgm:cxn modelId="{C506F571-95D7-4C52-A362-B601ADF8A8D4}" srcId="{D80A4ABE-B9BF-4776-A85A-4F1A0F463830}" destId="{E43D1D6D-548D-4448-946E-79F577082B83}" srcOrd="0" destOrd="0" parTransId="{09101EEB-BE1A-4080-8332-46334C3E97F4}" sibTransId="{222D7AA7-1AE6-4592-8FFE-2F65C670E21A}"/>
    <dgm:cxn modelId="{EF27D20D-E1ED-4586-B852-1B88262BD009}" srcId="{D80A4ABE-B9BF-4776-A85A-4F1A0F463830}" destId="{E224FCF6-0C28-4484-AEC7-6EABF272B6DA}" srcOrd="2" destOrd="0" parTransId="{9217D080-2D0D-45F4-B30D-20967ECFBA52}" sibTransId="{195D2089-1A38-4DD5-9A23-C4A751D5BA20}"/>
    <dgm:cxn modelId="{0B94EC7A-CD16-4C17-992A-E90F108B709C}" type="presOf" srcId="{D80A4ABE-B9BF-4776-A85A-4F1A0F463830}" destId="{16804466-1A99-4DF1-BAEF-F2BA6DC15FDB}" srcOrd="0" destOrd="0" presId="urn:microsoft.com/office/officeart/2005/8/layout/arrow2"/>
    <dgm:cxn modelId="{EC8AEF62-2EBD-4807-8949-4E6727AFBEEF}" type="presOf" srcId="{E43D1D6D-548D-4448-946E-79F577082B83}" destId="{17798F0D-CCF4-4CE6-B9E7-DE3A98B57E6A}" srcOrd="0" destOrd="0" presId="urn:microsoft.com/office/officeart/2005/8/layout/arrow2"/>
    <dgm:cxn modelId="{3660F4CB-6CDE-40C5-A088-7B76F47B540F}" type="presParOf" srcId="{16804466-1A99-4DF1-BAEF-F2BA6DC15FDB}" destId="{D9FCBCBC-E6AF-40A6-A5FC-E39BF48CADA6}" srcOrd="0" destOrd="0" presId="urn:microsoft.com/office/officeart/2005/8/layout/arrow2"/>
    <dgm:cxn modelId="{FE262EB9-B8BF-4942-BCE4-5C209077C766}" type="presParOf" srcId="{16804466-1A99-4DF1-BAEF-F2BA6DC15FDB}" destId="{BC41C4D3-BD04-4DE0-ADBE-4854BAA0BB99}" srcOrd="1" destOrd="0" presId="urn:microsoft.com/office/officeart/2005/8/layout/arrow2"/>
    <dgm:cxn modelId="{7F5881B7-72E7-4B30-9FD6-E5C68892D503}" type="presParOf" srcId="{BC41C4D3-BD04-4DE0-ADBE-4854BAA0BB99}" destId="{D9B41295-7EDD-4500-9AB2-957C422ECB9A}" srcOrd="0" destOrd="0" presId="urn:microsoft.com/office/officeart/2005/8/layout/arrow2"/>
    <dgm:cxn modelId="{B6ED46EE-2024-4DC3-81AD-98993DE81C11}" type="presParOf" srcId="{BC41C4D3-BD04-4DE0-ADBE-4854BAA0BB99}" destId="{17798F0D-CCF4-4CE6-B9E7-DE3A98B57E6A}" srcOrd="1" destOrd="0" presId="urn:microsoft.com/office/officeart/2005/8/layout/arrow2"/>
    <dgm:cxn modelId="{29A2CD1C-8A86-40FB-BF11-EB7E92F81F42}" type="presParOf" srcId="{BC41C4D3-BD04-4DE0-ADBE-4854BAA0BB99}" destId="{12D2D71D-3B6A-4CB7-B515-4DA8745D60FF}" srcOrd="2" destOrd="0" presId="urn:microsoft.com/office/officeart/2005/8/layout/arrow2"/>
    <dgm:cxn modelId="{40B0778B-B80E-41EB-9843-FCF65C8632FA}" type="presParOf" srcId="{BC41C4D3-BD04-4DE0-ADBE-4854BAA0BB99}" destId="{34D32F5D-A1AE-452A-997A-6967A4E7B0B9}" srcOrd="3" destOrd="0" presId="urn:microsoft.com/office/officeart/2005/8/layout/arrow2"/>
    <dgm:cxn modelId="{D57259B3-6949-4ECD-8071-93966CF5A532}" type="presParOf" srcId="{BC41C4D3-BD04-4DE0-ADBE-4854BAA0BB99}" destId="{18301F2B-24EA-4C98-A461-FD3C996D4BDE}" srcOrd="4" destOrd="0" presId="urn:microsoft.com/office/officeart/2005/8/layout/arrow2"/>
    <dgm:cxn modelId="{FB2F564D-6613-4AED-9C2B-3F89ABF3832A}" type="presParOf" srcId="{BC41C4D3-BD04-4DE0-ADBE-4854BAA0BB99}" destId="{117CAC9F-0F23-4584-A22D-E7AF5E8F9AF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27/11/2015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27/11/2015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wen@ambientelega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ITU Green Standards Week</a:t>
            </a:r>
            <a:br>
              <a:rPr lang="en-US" sz="2800" dirty="0" smtClean="0"/>
            </a:br>
            <a:r>
              <a:rPr lang="en-US" sz="2800" dirty="0" smtClean="0"/>
              <a:t>Nassau, The Bahamas 14-18 December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 smtClean="0"/>
              <a:t>E-WASTE &amp; INFORMAL RECYCLERS:</a:t>
            </a:r>
          </a:p>
          <a:p>
            <a:pPr marL="0" indent="0" algn="ctr">
              <a:buNone/>
            </a:pPr>
            <a:r>
              <a:rPr lang="en-US" sz="12800" b="1" dirty="0" smtClean="0"/>
              <a:t>Regulatory Mechanisms for Inclusion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Melissa Owen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dirty="0" smtClean="0">
                <a:hlinkClick r:id="rId3"/>
              </a:rPr>
              <a:t>mowen@ambientelegal.com</a:t>
            </a:r>
            <a:endParaRPr lang="en-US" sz="12800" dirty="0" smtClean="0"/>
          </a:p>
          <a:p>
            <a:pPr marL="0" indent="0" algn="ctr">
              <a:buNone/>
            </a:pPr>
            <a:endParaRPr lang="en-US" sz="11200" b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E-Waste Standards in Latin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/>
              <a:t>Enacted in 6 countries in the region</a:t>
            </a:r>
          </a:p>
          <a:p>
            <a:r>
              <a:rPr lang="en-US" altLang="en-US" b="1" dirty="0" smtClean="0"/>
              <a:t>Emerging in several more </a:t>
            </a:r>
            <a:endParaRPr lang="en-US" altLang="en-US" b="1" dirty="0"/>
          </a:p>
          <a:p>
            <a:r>
              <a:rPr lang="en-US" altLang="en-US" b="1" dirty="0" smtClean="0"/>
              <a:t>Extended Producer Responsibility Model common across the region</a:t>
            </a:r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Recyclers</a:t>
            </a:r>
            <a:endParaRPr lang="en-US" dirty="0"/>
          </a:p>
        </p:txBody>
      </p:sp>
      <p:pic>
        <p:nvPicPr>
          <p:cNvPr id="6" name="Content Placeholder 5" descr="ae_romero_catador-364x2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7632" y="1713972"/>
            <a:ext cx="6208776" cy="36118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Recyclers &amp; E-Waste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68500"/>
          <a:ext cx="8229600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Inclusion: </a:t>
            </a:r>
            <a:br>
              <a:rPr lang="en-US" dirty="0" smtClean="0"/>
            </a:br>
            <a:r>
              <a:rPr lang="en-US" dirty="0" smtClean="0"/>
              <a:t>Brazilian Model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968500"/>
          <a:ext cx="8229600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for Future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Include informal sector in development of the laws and regulations</a:t>
            </a:r>
          </a:p>
          <a:p>
            <a:r>
              <a:rPr lang="en-US" sz="2800" b="1" dirty="0" smtClean="0"/>
              <a:t>Employ a “Best of 2 Worlds” approach</a:t>
            </a:r>
          </a:p>
          <a:p>
            <a:r>
              <a:rPr lang="en-US" sz="2800" b="1" dirty="0" smtClean="0"/>
              <a:t>Promote plans to educate, organize, and formalize the traditional recyclers</a:t>
            </a:r>
          </a:p>
          <a:p>
            <a:r>
              <a:rPr lang="en-US" sz="2800" b="1" dirty="0" smtClean="0"/>
              <a:t>Encourage EPR schemes to contract informal sector</a:t>
            </a:r>
          </a:p>
          <a:p>
            <a:r>
              <a:rPr lang="en-US" sz="2800" b="1" dirty="0" smtClean="0"/>
              <a:t>Address the problematic waste fractions 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B5989F9A51A14686E61F393B261DFC" ma:contentTypeVersion="1" ma:contentTypeDescription="Create a new document." ma:contentTypeScope="" ma:versionID="11d8cf857a44f2d8e81905bfebfebe0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163935A-1AD8-4FEC-8A7E-43FB37ED7881}"/>
</file>

<file path=customXml/itemProps2.xml><?xml version="1.0" encoding="utf-8"?>
<ds:datastoreItem xmlns:ds="http://schemas.openxmlformats.org/officeDocument/2006/customXml" ds:itemID="{ED09726E-D68F-407C-9FB2-5EB05B54A9DA}"/>
</file>

<file path=customXml/itemProps3.xml><?xml version="1.0" encoding="utf-8"?>
<ds:datastoreItem xmlns:ds="http://schemas.openxmlformats.org/officeDocument/2006/customXml" ds:itemID="{CCD065C6-FBEA-4FC4-B06D-0BDEF5623A40}"/>
</file>

<file path=docProps/app.xml><?xml version="1.0" encoding="utf-8"?>
<Properties xmlns="http://schemas.openxmlformats.org/officeDocument/2006/extended-properties" xmlns:vt="http://schemas.openxmlformats.org/officeDocument/2006/docPropsVTypes">
  <TotalTime>4117</TotalTime>
  <Words>109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5th ITU Green Standards Week Nassau, The Bahamas 14-18 December 2015</vt:lpstr>
      <vt:lpstr>E-Waste Standards in Latin America</vt:lpstr>
      <vt:lpstr>Informal Recyclers</vt:lpstr>
      <vt:lpstr>Informal Recyclers &amp; E-Waste</vt:lpstr>
      <vt:lpstr>Regulatory Inclusion:  Brazilian Model</vt:lpstr>
      <vt:lpstr>Lessons for Future Regulations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105</cp:revision>
  <cp:lastPrinted>2015-01-19T16:17:40Z</cp:lastPrinted>
  <dcterms:created xsi:type="dcterms:W3CDTF">2014-09-01T15:38:30Z</dcterms:created>
  <dcterms:modified xsi:type="dcterms:W3CDTF">2015-11-27T09:52:08Z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0x010100D9B5989F9A51A14686E61F393B261DFC</vt:lpwstr>
  </property>
</Properties>
</file>