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0" autoAdjust="0"/>
    <p:restoredTop sz="94660"/>
  </p:normalViewPr>
  <p:slideViewPr>
    <p:cSldViewPr>
      <p:cViewPr varScale="1">
        <p:scale>
          <a:sx n="84" d="100"/>
          <a:sy n="84" d="100"/>
        </p:scale>
        <p:origin x="-1555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05122AE-864C-4B0A-B540-5EE25B017FA7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473BC53-6DDA-4528-B67F-24503ACA7BC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5122AE-864C-4B0A-B540-5EE25B017FA7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73BC53-6DDA-4528-B67F-24503ACA7B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5122AE-864C-4B0A-B540-5EE25B017FA7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73BC53-6DDA-4528-B67F-24503ACA7B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5122AE-864C-4B0A-B540-5EE25B017FA7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73BC53-6DDA-4528-B67F-24503ACA7B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05122AE-864C-4B0A-B540-5EE25B017FA7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473BC53-6DDA-4528-B67F-24503ACA7BC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5122AE-864C-4B0A-B540-5EE25B017FA7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473BC53-6DDA-4528-B67F-24503ACA7BC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5122AE-864C-4B0A-B540-5EE25B017FA7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473BC53-6DDA-4528-B67F-24503ACA7B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5122AE-864C-4B0A-B540-5EE25B017FA7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73BC53-6DDA-4528-B67F-24503ACA7BC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5122AE-864C-4B0A-B540-5EE25B017FA7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73BC53-6DDA-4528-B67F-24503ACA7B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05122AE-864C-4B0A-B540-5EE25B017FA7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473BC53-6DDA-4528-B67F-24503ACA7BC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05122AE-864C-4B0A-B540-5EE25B017FA7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473BC53-6DDA-4528-B67F-24503ACA7BC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05122AE-864C-4B0A-B540-5EE25B017FA7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473BC53-6DDA-4528-B67F-24503ACA7BC2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Group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Action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53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Conformity 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Local Investment: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Legal Framework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Setup Authority</a:t>
            </a:r>
            <a:endParaRPr lang="en-US" dirty="0" smtClean="0"/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Awareness </a:t>
            </a:r>
            <a:r>
              <a:rPr lang="en-US" dirty="0" smtClean="0"/>
              <a:t>Program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 smtClean="0"/>
              <a:t>ITU-UNIDO Assistance: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Consultancy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Standards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Procedures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Implementation Strategy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822960" lvl="1" indent="-457200">
              <a:buFont typeface="+mj-lt"/>
              <a:buAutoNum type="arabicPeriod"/>
            </a:pP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21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Interoperability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Local Investment:</a:t>
            </a:r>
          </a:p>
          <a:p>
            <a:pPr marL="1097280" lvl="2" indent="-457200">
              <a:buFont typeface="+mj-lt"/>
              <a:buAutoNum type="arabicPeriod"/>
            </a:pPr>
            <a:r>
              <a:rPr lang="en-US" dirty="0" smtClean="0"/>
              <a:t>Technical</a:t>
            </a:r>
          </a:p>
          <a:p>
            <a:pPr marL="1463040" lvl="3" indent="-457200">
              <a:buFont typeface="+mj-lt"/>
              <a:buAutoNum type="alphaLcParenR"/>
            </a:pPr>
            <a:r>
              <a:rPr lang="en-US" dirty="0" smtClean="0"/>
              <a:t>Standards</a:t>
            </a:r>
          </a:p>
          <a:p>
            <a:pPr marL="1097280" lvl="2" indent="-457200">
              <a:buFont typeface="+mj-lt"/>
              <a:buAutoNum type="arabicPeriod"/>
            </a:pPr>
            <a:r>
              <a:rPr lang="en-US" dirty="0" smtClean="0"/>
              <a:t>Financial</a:t>
            </a:r>
            <a:endParaRPr lang="en-US" dirty="0"/>
          </a:p>
          <a:p>
            <a:pPr marL="1463040" lvl="3" indent="-457200">
              <a:buFont typeface="+mj-lt"/>
              <a:buAutoNum type="alphaLcParenR"/>
            </a:pPr>
            <a:r>
              <a:rPr lang="en-US" dirty="0" smtClean="0"/>
              <a:t>Significant </a:t>
            </a:r>
            <a:r>
              <a:rPr lang="en-US" dirty="0"/>
              <a:t>Market Player Identification</a:t>
            </a:r>
          </a:p>
          <a:p>
            <a:pPr lvl="3" indent="0">
              <a:buNone/>
            </a:pPr>
            <a:endParaRPr lang="en-US" dirty="0"/>
          </a:p>
          <a:p>
            <a:pPr lvl="1"/>
            <a:r>
              <a:rPr lang="en-US" dirty="0"/>
              <a:t>ITU-UNIDO Assistance</a:t>
            </a:r>
            <a:r>
              <a:rPr lang="en-US" dirty="0" smtClean="0"/>
              <a:t>:</a:t>
            </a:r>
          </a:p>
          <a:p>
            <a:pPr marL="1088136" lvl="2" indent="-457200">
              <a:buFont typeface="+mj-lt"/>
              <a:buAutoNum type="arabicPeriod"/>
            </a:pPr>
            <a:r>
              <a:rPr lang="en-US" dirty="0"/>
              <a:t>Buy &amp; Sell strategy non standard equipment </a:t>
            </a:r>
            <a:endParaRPr lang="en-US" dirty="0" smtClean="0"/>
          </a:p>
          <a:p>
            <a:pPr marL="1088136" lvl="2" indent="-457200">
              <a:buFont typeface="+mj-lt"/>
              <a:buAutoNum type="arabicPeriod"/>
            </a:pPr>
            <a:r>
              <a:rPr lang="en-US" dirty="0"/>
              <a:t>Reference Interconnect </a:t>
            </a:r>
            <a:r>
              <a:rPr lang="en-US" dirty="0" smtClean="0"/>
              <a:t>Offer</a:t>
            </a:r>
          </a:p>
          <a:p>
            <a:pPr marL="1088136" lvl="2" indent="-457200">
              <a:buFont typeface="+mj-lt"/>
              <a:buAutoNum type="arabicPeriod"/>
            </a:pPr>
            <a:r>
              <a:rPr lang="en-US" dirty="0"/>
              <a:t>Mutual Recognition Agreement</a:t>
            </a:r>
          </a:p>
          <a:p>
            <a:pPr marL="1088136" lvl="2" indent="-457200">
              <a:buFont typeface="+mj-lt"/>
              <a:buAutoNum type="arabicPeriod"/>
            </a:pPr>
            <a:endParaRPr lang="en-US" dirty="0"/>
          </a:p>
          <a:p>
            <a:pPr lvl="1"/>
            <a:endParaRPr lang="en-US" dirty="0"/>
          </a:p>
          <a:p>
            <a:pPr marL="1143000" lvl="2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9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Capacity </a:t>
            </a:r>
            <a:r>
              <a:rPr lang="en-US" dirty="0" smtClean="0"/>
              <a:t>Building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Local Investment:</a:t>
            </a:r>
          </a:p>
          <a:p>
            <a:pPr marL="1097280" lvl="2" indent="-457200">
              <a:buFont typeface="+mj-lt"/>
              <a:buAutoNum type="arabicPeriod"/>
            </a:pPr>
            <a:r>
              <a:rPr lang="en-US" dirty="0" smtClean="0"/>
              <a:t>Training</a:t>
            </a:r>
          </a:p>
          <a:p>
            <a:pPr marL="1097280" lvl="2" indent="-457200">
              <a:buFont typeface="+mj-lt"/>
              <a:buAutoNum type="arabicPeriod"/>
            </a:pPr>
            <a:r>
              <a:rPr lang="en-US" dirty="0" smtClean="0"/>
              <a:t>Educational Diploma</a:t>
            </a:r>
            <a:endParaRPr lang="en-US" dirty="0"/>
          </a:p>
          <a:p>
            <a:pPr lvl="1"/>
            <a:r>
              <a:rPr lang="en-US" dirty="0"/>
              <a:t>ITU-UNIDO Assistance</a:t>
            </a:r>
            <a:r>
              <a:rPr lang="en-US" dirty="0" smtClean="0"/>
              <a:t>:</a:t>
            </a:r>
          </a:p>
          <a:p>
            <a:pPr marL="1143000" lvl="2" indent="-457200">
              <a:buFont typeface="+mj-lt"/>
              <a:buAutoNum type="arabicPeriod"/>
            </a:pPr>
            <a:r>
              <a:rPr lang="en-US" dirty="0" smtClean="0"/>
              <a:t>Experts for Training</a:t>
            </a:r>
          </a:p>
          <a:p>
            <a:pPr marL="1143000" lvl="2" indent="-457200">
              <a:buFont typeface="+mj-lt"/>
              <a:buAutoNum type="arabicPeriod"/>
            </a:pPr>
            <a:r>
              <a:rPr lang="en-US" dirty="0" smtClean="0"/>
              <a:t>Forums for discussion</a:t>
            </a:r>
          </a:p>
          <a:p>
            <a:pPr marL="1143000" lvl="2" indent="-457200">
              <a:buFont typeface="+mj-lt"/>
              <a:buAutoNum type="arabicPeriod"/>
            </a:pPr>
            <a:r>
              <a:rPr lang="en-US" dirty="0" smtClean="0"/>
              <a:t>Multilateral Bilateral </a:t>
            </a:r>
            <a:r>
              <a:rPr lang="en-US" smtClean="0"/>
              <a:t>&amp; Interantional</a:t>
            </a:r>
            <a:endParaRPr lang="en-US" dirty="0" smtClean="0"/>
          </a:p>
          <a:p>
            <a:pPr marL="1143000" lvl="2" indent="-457200">
              <a:buFont typeface="+mj-lt"/>
              <a:buAutoNum type="arabicPeriod"/>
            </a:pPr>
            <a:endParaRPr lang="en-US" dirty="0"/>
          </a:p>
          <a:p>
            <a:pPr marL="1143000" lvl="2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91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Testing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 Investment</a:t>
            </a:r>
          </a:p>
          <a:p>
            <a:pPr lvl="1"/>
            <a:r>
              <a:rPr lang="en-US" dirty="0" smtClean="0"/>
              <a:t>Certification Bodies</a:t>
            </a:r>
          </a:p>
          <a:p>
            <a:pPr lvl="1"/>
            <a:r>
              <a:rPr lang="en-US" dirty="0" smtClean="0"/>
              <a:t>CA Bodies</a:t>
            </a:r>
          </a:p>
          <a:p>
            <a:pPr lvl="1"/>
            <a:r>
              <a:rPr lang="en-US" dirty="0" smtClean="0"/>
              <a:t>Government Investments</a:t>
            </a:r>
          </a:p>
          <a:p>
            <a:pPr marL="925830" lvl="1" indent="-514350">
              <a:buFont typeface="+mj-lt"/>
              <a:buAutoNum type="arabicPeriod"/>
            </a:pPr>
            <a:endParaRPr lang="en-US" dirty="0" smtClean="0"/>
          </a:p>
          <a:p>
            <a:r>
              <a:rPr lang="en-US" dirty="0" smtClean="0"/>
              <a:t>ITU-UNIDO</a:t>
            </a:r>
          </a:p>
          <a:p>
            <a:pPr lvl="1"/>
            <a:r>
              <a:rPr lang="en-US" dirty="0" smtClean="0"/>
              <a:t>TA for setting up labs</a:t>
            </a:r>
          </a:p>
          <a:p>
            <a:pPr lvl="1"/>
            <a:r>
              <a:rPr lang="en-US" dirty="0" smtClean="0"/>
              <a:t>Suggest Equipment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4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96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75D5C35C5DB94AAB48ADABE5733461" ma:contentTypeVersion="4" ma:contentTypeDescription="Create a new document." ma:contentTypeScope="" ma:versionID="1e336c0bef3338d4c349938ea52ba48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0a370456390dc8c2763c4626a714d79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27A37FB-FFE1-46CF-A4E2-C8F165FD08A1}"/>
</file>

<file path=customXml/itemProps2.xml><?xml version="1.0" encoding="utf-8"?>
<ds:datastoreItem xmlns:ds="http://schemas.openxmlformats.org/officeDocument/2006/customXml" ds:itemID="{EB8E02BC-9924-485A-9E0A-06B2A4A997D5}"/>
</file>

<file path=customXml/itemProps3.xml><?xml version="1.0" encoding="utf-8"?>
<ds:datastoreItem xmlns:ds="http://schemas.openxmlformats.org/officeDocument/2006/customXml" ds:itemID="{8870536E-8DAA-4FEA-8592-A2807184F2BB}"/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108</TotalTime>
  <Words>91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Foundry</vt:lpstr>
      <vt:lpstr>Group 4</vt:lpstr>
      <vt:lpstr>Conformity Assessment </vt:lpstr>
      <vt:lpstr>Interoperability</vt:lpstr>
      <vt:lpstr>Capacity Building</vt:lpstr>
      <vt:lpstr>Testing Lab</vt:lpstr>
      <vt:lpstr>Action Plan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4</dc:title>
  <dc:creator>SIO</dc:creator>
  <cp:lastModifiedBy>SIO</cp:lastModifiedBy>
  <cp:revision>16</cp:revision>
  <dcterms:created xsi:type="dcterms:W3CDTF">2013-11-27T02:55:42Z</dcterms:created>
  <dcterms:modified xsi:type="dcterms:W3CDTF">2013-11-27T04:45:20Z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0x010100BF75D5C35C5DB94AAB48ADABE5733461</vt:lpwstr>
  </property>
</Properties>
</file>