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64" r:id="rId4"/>
    <p:sldId id="265" r:id="rId5"/>
    <p:sldId id="263" r:id="rId6"/>
    <p:sldId id="260" r:id="rId7"/>
    <p:sldId id="259" r:id="rId8"/>
    <p:sldId id="261" r:id="rId9"/>
    <p:sldId id="262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DC2169-1623-4CC3-8B3A-25F1D3415487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A6A03CD-8C26-4273-ACCA-95F95D86F56C}">
      <dgm:prSet phldrT="[Text]" custT="1"/>
      <dgm:spPr/>
      <dgm:t>
        <a:bodyPr/>
        <a:lstStyle/>
        <a:p>
          <a:r>
            <a:rPr lang="en-US" sz="2400" dirty="0" smtClean="0"/>
            <a:t>FG SWM</a:t>
          </a:r>
          <a:endParaRPr lang="en-US" sz="2400" dirty="0"/>
        </a:p>
      </dgm:t>
    </dgm:pt>
    <dgm:pt modelId="{A20C7801-F873-4A29-A7A6-1E8A799BFD43}" type="parTrans" cxnId="{BD220434-109D-4B13-8BAE-15CA3C359A88}">
      <dgm:prSet/>
      <dgm:spPr/>
      <dgm:t>
        <a:bodyPr/>
        <a:lstStyle/>
        <a:p>
          <a:endParaRPr lang="en-US"/>
        </a:p>
      </dgm:t>
    </dgm:pt>
    <dgm:pt modelId="{B67F31FC-2C23-41DC-B4B5-77854C9F7F9E}" type="sibTrans" cxnId="{BD220434-109D-4B13-8BAE-15CA3C359A88}">
      <dgm:prSet/>
      <dgm:spPr/>
      <dgm:t>
        <a:bodyPr/>
        <a:lstStyle/>
        <a:p>
          <a:endParaRPr lang="en-US"/>
        </a:p>
      </dgm:t>
    </dgm:pt>
    <dgm:pt modelId="{F49BE2AB-7364-44B2-84C8-D88351D49C2B}">
      <dgm:prSet phldrT="[Text]" custT="1"/>
      <dgm:spPr/>
      <dgm:t>
        <a:bodyPr/>
        <a:lstStyle/>
        <a:p>
          <a:r>
            <a:rPr lang="en-US" sz="2400" dirty="0" smtClean="0"/>
            <a:t>WG 2</a:t>
          </a:r>
          <a:endParaRPr lang="en-US" sz="2400" dirty="0"/>
        </a:p>
      </dgm:t>
    </dgm:pt>
    <dgm:pt modelId="{93264BD4-7EB6-43C2-9A58-B81815E48625}" type="parTrans" cxnId="{C555B3C4-30F3-40AA-8F6A-F15E69730644}">
      <dgm:prSet/>
      <dgm:spPr/>
      <dgm:t>
        <a:bodyPr/>
        <a:lstStyle/>
        <a:p>
          <a:endParaRPr lang="en-US"/>
        </a:p>
      </dgm:t>
    </dgm:pt>
    <dgm:pt modelId="{7EAF6DFB-C127-4972-B3F3-055E09E2665A}" type="sibTrans" cxnId="{C555B3C4-30F3-40AA-8F6A-F15E69730644}">
      <dgm:prSet/>
      <dgm:spPr/>
      <dgm:t>
        <a:bodyPr/>
        <a:lstStyle/>
        <a:p>
          <a:endParaRPr lang="en-US"/>
        </a:p>
      </dgm:t>
    </dgm:pt>
    <dgm:pt modelId="{326815C1-9043-4BD7-92A2-4BBDB95C4C20}">
      <dgm:prSet phldrT="[Text]" custT="1"/>
      <dgm:spPr/>
      <dgm:t>
        <a:bodyPr/>
        <a:lstStyle/>
        <a:p>
          <a:r>
            <a:rPr lang="en-US" sz="2400" dirty="0" smtClean="0"/>
            <a:t>WG 3</a:t>
          </a:r>
          <a:endParaRPr lang="en-US" sz="2400" dirty="0"/>
        </a:p>
      </dgm:t>
    </dgm:pt>
    <dgm:pt modelId="{422B786E-8C09-4F0B-BDD1-2D4B6FCB2FEA}" type="parTrans" cxnId="{243EC3C5-4270-4EC4-846B-59BA7706659C}">
      <dgm:prSet/>
      <dgm:spPr/>
      <dgm:t>
        <a:bodyPr/>
        <a:lstStyle/>
        <a:p>
          <a:endParaRPr lang="en-US"/>
        </a:p>
      </dgm:t>
    </dgm:pt>
    <dgm:pt modelId="{E5AAA9AE-F8E0-4280-A1BA-1FC134D44460}" type="sibTrans" cxnId="{243EC3C5-4270-4EC4-846B-59BA7706659C}">
      <dgm:prSet/>
      <dgm:spPr/>
      <dgm:t>
        <a:bodyPr/>
        <a:lstStyle/>
        <a:p>
          <a:endParaRPr lang="en-US"/>
        </a:p>
      </dgm:t>
    </dgm:pt>
    <dgm:pt modelId="{3D1B2E3D-66AB-4421-8BDB-668DA162124B}">
      <dgm:prSet phldrT="[Text]" custT="1"/>
      <dgm:spPr/>
      <dgm:t>
        <a:bodyPr/>
        <a:lstStyle/>
        <a:p>
          <a:r>
            <a:rPr lang="en-US" sz="2400" dirty="0" smtClean="0"/>
            <a:t>WG 1</a:t>
          </a:r>
          <a:endParaRPr lang="en-US" sz="2400" dirty="0"/>
        </a:p>
      </dgm:t>
    </dgm:pt>
    <dgm:pt modelId="{4D3E4BC4-F88C-4C48-83A5-9494355E89CE}" type="sibTrans" cxnId="{85875784-5979-45AD-8955-128FA08A99D7}">
      <dgm:prSet/>
      <dgm:spPr/>
      <dgm:t>
        <a:bodyPr/>
        <a:lstStyle/>
        <a:p>
          <a:endParaRPr lang="en-US"/>
        </a:p>
      </dgm:t>
    </dgm:pt>
    <dgm:pt modelId="{B0693988-E8E0-4B8A-9CDC-0514B3160548}" type="parTrans" cxnId="{85875784-5979-45AD-8955-128FA08A99D7}">
      <dgm:prSet/>
      <dgm:spPr/>
      <dgm:t>
        <a:bodyPr/>
        <a:lstStyle/>
        <a:p>
          <a:endParaRPr lang="en-US"/>
        </a:p>
      </dgm:t>
    </dgm:pt>
    <dgm:pt modelId="{C8CC9E1D-995D-4D6B-9E69-F70C77600C8C}" type="pres">
      <dgm:prSet presAssocID="{2EDC2169-1623-4CC3-8B3A-25F1D3415487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6B01BA4-9882-4193-ADBB-6E926E0ECC37}" type="pres">
      <dgm:prSet presAssocID="{6A6A03CD-8C26-4273-ACCA-95F95D86F56C}" presName="hierRoot1" presStyleCnt="0">
        <dgm:presLayoutVars>
          <dgm:hierBranch val="init"/>
        </dgm:presLayoutVars>
      </dgm:prSet>
      <dgm:spPr/>
    </dgm:pt>
    <dgm:pt modelId="{D433FB6B-C0C4-4432-8DF4-9DDCB249BBC1}" type="pres">
      <dgm:prSet presAssocID="{6A6A03CD-8C26-4273-ACCA-95F95D86F56C}" presName="rootComposite1" presStyleCnt="0"/>
      <dgm:spPr/>
    </dgm:pt>
    <dgm:pt modelId="{711624FE-19B8-4403-BBC0-263B3789A318}" type="pres">
      <dgm:prSet presAssocID="{6A6A03CD-8C26-4273-ACCA-95F95D86F56C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B2FA1FB-BCBE-4ACF-959B-B432CE368AD9}" type="pres">
      <dgm:prSet presAssocID="{6A6A03CD-8C26-4273-ACCA-95F95D86F56C}" presName="topArc1" presStyleLbl="parChTrans1D1" presStyleIdx="0" presStyleCnt="8"/>
      <dgm:spPr/>
    </dgm:pt>
    <dgm:pt modelId="{FC3B011C-0C21-4926-A68C-DE04476133E2}" type="pres">
      <dgm:prSet presAssocID="{6A6A03CD-8C26-4273-ACCA-95F95D86F56C}" presName="bottomArc1" presStyleLbl="parChTrans1D1" presStyleIdx="1" presStyleCnt="8"/>
      <dgm:spPr/>
    </dgm:pt>
    <dgm:pt modelId="{D42E545E-FB2D-4E5D-84FC-9AE55E701281}" type="pres">
      <dgm:prSet presAssocID="{6A6A03CD-8C26-4273-ACCA-95F95D86F56C}" presName="topConnNode1" presStyleLbl="node1" presStyleIdx="0" presStyleCnt="0"/>
      <dgm:spPr/>
      <dgm:t>
        <a:bodyPr/>
        <a:lstStyle/>
        <a:p>
          <a:endParaRPr lang="en-US"/>
        </a:p>
      </dgm:t>
    </dgm:pt>
    <dgm:pt modelId="{3A90FB54-2ACE-4534-B36A-E87A5C0AA26F}" type="pres">
      <dgm:prSet presAssocID="{6A6A03CD-8C26-4273-ACCA-95F95D86F56C}" presName="hierChild2" presStyleCnt="0"/>
      <dgm:spPr/>
    </dgm:pt>
    <dgm:pt modelId="{857757FF-B00C-456E-89AF-F373320618C0}" type="pres">
      <dgm:prSet presAssocID="{B0693988-E8E0-4B8A-9CDC-0514B3160548}" presName="Name28" presStyleLbl="parChTrans1D2" presStyleIdx="0" presStyleCnt="3"/>
      <dgm:spPr/>
      <dgm:t>
        <a:bodyPr/>
        <a:lstStyle/>
        <a:p>
          <a:endParaRPr lang="en-US"/>
        </a:p>
      </dgm:t>
    </dgm:pt>
    <dgm:pt modelId="{7D824819-380C-497D-86FC-5AE93E9381CC}" type="pres">
      <dgm:prSet presAssocID="{3D1B2E3D-66AB-4421-8BDB-668DA162124B}" presName="hierRoot2" presStyleCnt="0">
        <dgm:presLayoutVars>
          <dgm:hierBranch val="init"/>
        </dgm:presLayoutVars>
      </dgm:prSet>
      <dgm:spPr/>
    </dgm:pt>
    <dgm:pt modelId="{AD1502FC-2E84-4659-BC3C-DF886618B48F}" type="pres">
      <dgm:prSet presAssocID="{3D1B2E3D-66AB-4421-8BDB-668DA162124B}" presName="rootComposite2" presStyleCnt="0"/>
      <dgm:spPr/>
    </dgm:pt>
    <dgm:pt modelId="{5C92477F-DAFE-4A8E-B2BD-DC0887B1F58D}" type="pres">
      <dgm:prSet presAssocID="{3D1B2E3D-66AB-4421-8BDB-668DA162124B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B09E24-DCCF-49A0-B4D8-080BFC11E33F}" type="pres">
      <dgm:prSet presAssocID="{3D1B2E3D-66AB-4421-8BDB-668DA162124B}" presName="topArc2" presStyleLbl="parChTrans1D1" presStyleIdx="2" presStyleCnt="8"/>
      <dgm:spPr/>
    </dgm:pt>
    <dgm:pt modelId="{FBB6CE2A-8B6F-41A5-B6B3-F33F9F39313E}" type="pres">
      <dgm:prSet presAssocID="{3D1B2E3D-66AB-4421-8BDB-668DA162124B}" presName="bottomArc2" presStyleLbl="parChTrans1D1" presStyleIdx="3" presStyleCnt="8"/>
      <dgm:spPr/>
    </dgm:pt>
    <dgm:pt modelId="{FEBB7899-9154-46E4-807B-11BEA95DEFB9}" type="pres">
      <dgm:prSet presAssocID="{3D1B2E3D-66AB-4421-8BDB-668DA162124B}" presName="topConnNode2" presStyleLbl="node2" presStyleIdx="0" presStyleCnt="0"/>
      <dgm:spPr/>
      <dgm:t>
        <a:bodyPr/>
        <a:lstStyle/>
        <a:p>
          <a:endParaRPr lang="en-US"/>
        </a:p>
      </dgm:t>
    </dgm:pt>
    <dgm:pt modelId="{F7849AFD-B99F-40E2-BD5B-25B2B7F3832C}" type="pres">
      <dgm:prSet presAssocID="{3D1B2E3D-66AB-4421-8BDB-668DA162124B}" presName="hierChild4" presStyleCnt="0"/>
      <dgm:spPr/>
    </dgm:pt>
    <dgm:pt modelId="{89957118-6326-498B-90D6-5DD1883CED50}" type="pres">
      <dgm:prSet presAssocID="{3D1B2E3D-66AB-4421-8BDB-668DA162124B}" presName="hierChild5" presStyleCnt="0"/>
      <dgm:spPr/>
    </dgm:pt>
    <dgm:pt modelId="{11C1122E-E3B7-4DFC-A117-BBD156C22DC7}" type="pres">
      <dgm:prSet presAssocID="{93264BD4-7EB6-43C2-9A58-B81815E48625}" presName="Name28" presStyleLbl="parChTrans1D2" presStyleIdx="1" presStyleCnt="3"/>
      <dgm:spPr/>
      <dgm:t>
        <a:bodyPr/>
        <a:lstStyle/>
        <a:p>
          <a:endParaRPr lang="en-US"/>
        </a:p>
      </dgm:t>
    </dgm:pt>
    <dgm:pt modelId="{251450CB-168E-4BF6-AD6D-20951EA9556C}" type="pres">
      <dgm:prSet presAssocID="{F49BE2AB-7364-44B2-84C8-D88351D49C2B}" presName="hierRoot2" presStyleCnt="0">
        <dgm:presLayoutVars>
          <dgm:hierBranch val="init"/>
        </dgm:presLayoutVars>
      </dgm:prSet>
      <dgm:spPr/>
    </dgm:pt>
    <dgm:pt modelId="{0416F197-23E2-46B5-AA29-B7A542017147}" type="pres">
      <dgm:prSet presAssocID="{F49BE2AB-7364-44B2-84C8-D88351D49C2B}" presName="rootComposite2" presStyleCnt="0"/>
      <dgm:spPr/>
    </dgm:pt>
    <dgm:pt modelId="{77B4C8D7-539E-440A-86B8-3B305EBFA6A7}" type="pres">
      <dgm:prSet presAssocID="{F49BE2AB-7364-44B2-84C8-D88351D49C2B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9A59BC-FD6B-4554-9D49-F20D8680BF8B}" type="pres">
      <dgm:prSet presAssocID="{F49BE2AB-7364-44B2-84C8-D88351D49C2B}" presName="topArc2" presStyleLbl="parChTrans1D1" presStyleIdx="4" presStyleCnt="8"/>
      <dgm:spPr/>
    </dgm:pt>
    <dgm:pt modelId="{8C09F8D7-4EF4-4E26-9756-F5B1607BC325}" type="pres">
      <dgm:prSet presAssocID="{F49BE2AB-7364-44B2-84C8-D88351D49C2B}" presName="bottomArc2" presStyleLbl="parChTrans1D1" presStyleIdx="5" presStyleCnt="8"/>
      <dgm:spPr/>
    </dgm:pt>
    <dgm:pt modelId="{2F99DAFE-9EAE-42DE-AA22-BBA687ACC574}" type="pres">
      <dgm:prSet presAssocID="{F49BE2AB-7364-44B2-84C8-D88351D49C2B}" presName="topConnNode2" presStyleLbl="node2" presStyleIdx="0" presStyleCnt="0"/>
      <dgm:spPr/>
      <dgm:t>
        <a:bodyPr/>
        <a:lstStyle/>
        <a:p>
          <a:endParaRPr lang="en-US"/>
        </a:p>
      </dgm:t>
    </dgm:pt>
    <dgm:pt modelId="{592B63D6-3219-4565-A651-C5620C319636}" type="pres">
      <dgm:prSet presAssocID="{F49BE2AB-7364-44B2-84C8-D88351D49C2B}" presName="hierChild4" presStyleCnt="0"/>
      <dgm:spPr/>
    </dgm:pt>
    <dgm:pt modelId="{DB0415AE-1F8F-4B12-ABDD-A0D78E85C395}" type="pres">
      <dgm:prSet presAssocID="{F49BE2AB-7364-44B2-84C8-D88351D49C2B}" presName="hierChild5" presStyleCnt="0"/>
      <dgm:spPr/>
    </dgm:pt>
    <dgm:pt modelId="{1B38FBAE-C0DB-4D4C-AE76-5E7BDC5ABC0A}" type="pres">
      <dgm:prSet presAssocID="{422B786E-8C09-4F0B-BDD1-2D4B6FCB2FEA}" presName="Name28" presStyleLbl="parChTrans1D2" presStyleIdx="2" presStyleCnt="3"/>
      <dgm:spPr/>
      <dgm:t>
        <a:bodyPr/>
        <a:lstStyle/>
        <a:p>
          <a:endParaRPr lang="en-US"/>
        </a:p>
      </dgm:t>
    </dgm:pt>
    <dgm:pt modelId="{133F79BA-D294-4217-AC50-E680514605DC}" type="pres">
      <dgm:prSet presAssocID="{326815C1-9043-4BD7-92A2-4BBDB95C4C20}" presName="hierRoot2" presStyleCnt="0">
        <dgm:presLayoutVars>
          <dgm:hierBranch val="init"/>
        </dgm:presLayoutVars>
      </dgm:prSet>
      <dgm:spPr/>
    </dgm:pt>
    <dgm:pt modelId="{7B3B4320-9094-45F5-8666-28EB8823F4FD}" type="pres">
      <dgm:prSet presAssocID="{326815C1-9043-4BD7-92A2-4BBDB95C4C20}" presName="rootComposite2" presStyleCnt="0"/>
      <dgm:spPr/>
    </dgm:pt>
    <dgm:pt modelId="{D3A4DBFA-DE7B-4FDA-9D13-46DD27C4D33D}" type="pres">
      <dgm:prSet presAssocID="{326815C1-9043-4BD7-92A2-4BBDB95C4C20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10B33E-1BAD-4DA2-879C-ED68AABA9761}" type="pres">
      <dgm:prSet presAssocID="{326815C1-9043-4BD7-92A2-4BBDB95C4C20}" presName="topArc2" presStyleLbl="parChTrans1D1" presStyleIdx="6" presStyleCnt="8"/>
      <dgm:spPr/>
    </dgm:pt>
    <dgm:pt modelId="{B4A4A1E2-A454-4783-A022-9EEBB7ECC576}" type="pres">
      <dgm:prSet presAssocID="{326815C1-9043-4BD7-92A2-4BBDB95C4C20}" presName="bottomArc2" presStyleLbl="parChTrans1D1" presStyleIdx="7" presStyleCnt="8"/>
      <dgm:spPr/>
    </dgm:pt>
    <dgm:pt modelId="{AA6D8373-062D-4588-B082-18B8E27F4A3F}" type="pres">
      <dgm:prSet presAssocID="{326815C1-9043-4BD7-92A2-4BBDB95C4C20}" presName="topConnNode2" presStyleLbl="node2" presStyleIdx="0" presStyleCnt="0"/>
      <dgm:spPr/>
      <dgm:t>
        <a:bodyPr/>
        <a:lstStyle/>
        <a:p>
          <a:endParaRPr lang="en-US"/>
        </a:p>
      </dgm:t>
    </dgm:pt>
    <dgm:pt modelId="{64648C71-35AB-404F-95D5-F0B34F38F319}" type="pres">
      <dgm:prSet presAssocID="{326815C1-9043-4BD7-92A2-4BBDB95C4C20}" presName="hierChild4" presStyleCnt="0"/>
      <dgm:spPr/>
    </dgm:pt>
    <dgm:pt modelId="{EB61FD6C-4CEC-4C09-A535-9E242045DF9C}" type="pres">
      <dgm:prSet presAssocID="{326815C1-9043-4BD7-92A2-4BBDB95C4C20}" presName="hierChild5" presStyleCnt="0"/>
      <dgm:spPr/>
    </dgm:pt>
    <dgm:pt modelId="{9BDE5DFF-5FB3-48B2-8831-821F476ECD09}" type="pres">
      <dgm:prSet presAssocID="{6A6A03CD-8C26-4273-ACCA-95F95D86F56C}" presName="hierChild3" presStyleCnt="0"/>
      <dgm:spPr/>
    </dgm:pt>
  </dgm:ptLst>
  <dgm:cxnLst>
    <dgm:cxn modelId="{C555B3C4-30F3-40AA-8F6A-F15E69730644}" srcId="{6A6A03CD-8C26-4273-ACCA-95F95D86F56C}" destId="{F49BE2AB-7364-44B2-84C8-D88351D49C2B}" srcOrd="1" destOrd="0" parTransId="{93264BD4-7EB6-43C2-9A58-B81815E48625}" sibTransId="{7EAF6DFB-C127-4972-B3F3-055E09E2665A}"/>
    <dgm:cxn modelId="{23FC533B-4818-4C56-BC4A-F3806569A1AA}" type="presOf" srcId="{F49BE2AB-7364-44B2-84C8-D88351D49C2B}" destId="{2F99DAFE-9EAE-42DE-AA22-BBA687ACC574}" srcOrd="1" destOrd="0" presId="urn:microsoft.com/office/officeart/2008/layout/HalfCircleOrganizationChart"/>
    <dgm:cxn modelId="{13D9030A-EEFA-4688-B07A-9C2F1886AA79}" type="presOf" srcId="{422B786E-8C09-4F0B-BDD1-2D4B6FCB2FEA}" destId="{1B38FBAE-C0DB-4D4C-AE76-5E7BDC5ABC0A}" srcOrd="0" destOrd="0" presId="urn:microsoft.com/office/officeart/2008/layout/HalfCircleOrganizationChart"/>
    <dgm:cxn modelId="{243EC3C5-4270-4EC4-846B-59BA7706659C}" srcId="{6A6A03CD-8C26-4273-ACCA-95F95D86F56C}" destId="{326815C1-9043-4BD7-92A2-4BBDB95C4C20}" srcOrd="2" destOrd="0" parTransId="{422B786E-8C09-4F0B-BDD1-2D4B6FCB2FEA}" sibTransId="{E5AAA9AE-F8E0-4280-A1BA-1FC134D44460}"/>
    <dgm:cxn modelId="{DFF66032-ECFB-4EDA-B4A8-33F70BA11271}" type="presOf" srcId="{93264BD4-7EB6-43C2-9A58-B81815E48625}" destId="{11C1122E-E3B7-4DFC-A117-BBD156C22DC7}" srcOrd="0" destOrd="0" presId="urn:microsoft.com/office/officeart/2008/layout/HalfCircleOrganizationChart"/>
    <dgm:cxn modelId="{B035BCFD-6766-41CB-BE80-3F569CF67C83}" type="presOf" srcId="{6A6A03CD-8C26-4273-ACCA-95F95D86F56C}" destId="{711624FE-19B8-4403-BBC0-263B3789A318}" srcOrd="0" destOrd="0" presId="urn:microsoft.com/office/officeart/2008/layout/HalfCircleOrganizationChart"/>
    <dgm:cxn modelId="{4006001B-D62A-404B-9F58-F694FA5A5398}" type="presOf" srcId="{F49BE2AB-7364-44B2-84C8-D88351D49C2B}" destId="{77B4C8D7-539E-440A-86B8-3B305EBFA6A7}" srcOrd="0" destOrd="0" presId="urn:microsoft.com/office/officeart/2008/layout/HalfCircleOrganizationChart"/>
    <dgm:cxn modelId="{8437F2B5-D7F0-417F-B97C-68D322B892CF}" type="presOf" srcId="{2EDC2169-1623-4CC3-8B3A-25F1D3415487}" destId="{C8CC9E1D-995D-4D6B-9E69-F70C77600C8C}" srcOrd="0" destOrd="0" presId="urn:microsoft.com/office/officeart/2008/layout/HalfCircleOrganizationChart"/>
    <dgm:cxn modelId="{65B91283-FD2F-4E24-968B-3853F3EAED63}" type="presOf" srcId="{3D1B2E3D-66AB-4421-8BDB-668DA162124B}" destId="{FEBB7899-9154-46E4-807B-11BEA95DEFB9}" srcOrd="1" destOrd="0" presId="urn:microsoft.com/office/officeart/2008/layout/HalfCircleOrganizationChart"/>
    <dgm:cxn modelId="{620C73BB-16A3-4CB1-A2AA-C95F466F05F5}" type="presOf" srcId="{6A6A03CD-8C26-4273-ACCA-95F95D86F56C}" destId="{D42E545E-FB2D-4E5D-84FC-9AE55E701281}" srcOrd="1" destOrd="0" presId="urn:microsoft.com/office/officeart/2008/layout/HalfCircleOrganizationChart"/>
    <dgm:cxn modelId="{BD220434-109D-4B13-8BAE-15CA3C359A88}" srcId="{2EDC2169-1623-4CC3-8B3A-25F1D3415487}" destId="{6A6A03CD-8C26-4273-ACCA-95F95D86F56C}" srcOrd="0" destOrd="0" parTransId="{A20C7801-F873-4A29-A7A6-1E8A799BFD43}" sibTransId="{B67F31FC-2C23-41DC-B4B5-77854C9F7F9E}"/>
    <dgm:cxn modelId="{7C98281A-891A-4D48-A630-69EFA57A2F9F}" type="presOf" srcId="{326815C1-9043-4BD7-92A2-4BBDB95C4C20}" destId="{D3A4DBFA-DE7B-4FDA-9D13-46DD27C4D33D}" srcOrd="0" destOrd="0" presId="urn:microsoft.com/office/officeart/2008/layout/HalfCircleOrganizationChart"/>
    <dgm:cxn modelId="{F6C5168D-9EC8-47E1-8BED-BFDED0A6FD42}" type="presOf" srcId="{B0693988-E8E0-4B8A-9CDC-0514B3160548}" destId="{857757FF-B00C-456E-89AF-F373320618C0}" srcOrd="0" destOrd="0" presId="urn:microsoft.com/office/officeart/2008/layout/HalfCircleOrganizationChart"/>
    <dgm:cxn modelId="{1C86ACF5-FD5F-49E0-825D-73FC07FA7DE8}" type="presOf" srcId="{3D1B2E3D-66AB-4421-8BDB-668DA162124B}" destId="{5C92477F-DAFE-4A8E-B2BD-DC0887B1F58D}" srcOrd="0" destOrd="0" presId="urn:microsoft.com/office/officeart/2008/layout/HalfCircleOrganizationChart"/>
    <dgm:cxn modelId="{85875784-5979-45AD-8955-128FA08A99D7}" srcId="{6A6A03CD-8C26-4273-ACCA-95F95D86F56C}" destId="{3D1B2E3D-66AB-4421-8BDB-668DA162124B}" srcOrd="0" destOrd="0" parTransId="{B0693988-E8E0-4B8A-9CDC-0514B3160548}" sibTransId="{4D3E4BC4-F88C-4C48-83A5-9494355E89CE}"/>
    <dgm:cxn modelId="{44A87C25-FE60-4665-A473-7465678A08C4}" type="presOf" srcId="{326815C1-9043-4BD7-92A2-4BBDB95C4C20}" destId="{AA6D8373-062D-4588-B082-18B8E27F4A3F}" srcOrd="1" destOrd="0" presId="urn:microsoft.com/office/officeart/2008/layout/HalfCircleOrganizationChart"/>
    <dgm:cxn modelId="{0063D5B6-9EA3-460B-9E08-448B926AF0C5}" type="presParOf" srcId="{C8CC9E1D-995D-4D6B-9E69-F70C77600C8C}" destId="{A6B01BA4-9882-4193-ADBB-6E926E0ECC37}" srcOrd="0" destOrd="0" presId="urn:microsoft.com/office/officeart/2008/layout/HalfCircleOrganizationChart"/>
    <dgm:cxn modelId="{FBABFAEC-C57C-46AC-8D04-2D8C8B0221F0}" type="presParOf" srcId="{A6B01BA4-9882-4193-ADBB-6E926E0ECC37}" destId="{D433FB6B-C0C4-4432-8DF4-9DDCB249BBC1}" srcOrd="0" destOrd="0" presId="urn:microsoft.com/office/officeart/2008/layout/HalfCircleOrganizationChart"/>
    <dgm:cxn modelId="{2DDBB911-C683-40FA-AC3C-9A8F3D347322}" type="presParOf" srcId="{D433FB6B-C0C4-4432-8DF4-9DDCB249BBC1}" destId="{711624FE-19B8-4403-BBC0-263B3789A318}" srcOrd="0" destOrd="0" presId="urn:microsoft.com/office/officeart/2008/layout/HalfCircleOrganizationChart"/>
    <dgm:cxn modelId="{E8D9195E-1319-425E-8D85-E4CE266CFF16}" type="presParOf" srcId="{D433FB6B-C0C4-4432-8DF4-9DDCB249BBC1}" destId="{AB2FA1FB-BCBE-4ACF-959B-B432CE368AD9}" srcOrd="1" destOrd="0" presId="urn:microsoft.com/office/officeart/2008/layout/HalfCircleOrganizationChart"/>
    <dgm:cxn modelId="{29E1E670-6A5D-40EF-B388-E4A74831F814}" type="presParOf" srcId="{D433FB6B-C0C4-4432-8DF4-9DDCB249BBC1}" destId="{FC3B011C-0C21-4926-A68C-DE04476133E2}" srcOrd="2" destOrd="0" presId="urn:microsoft.com/office/officeart/2008/layout/HalfCircleOrganizationChart"/>
    <dgm:cxn modelId="{4D232B6D-496A-454D-9CB5-C1566D4E7C95}" type="presParOf" srcId="{D433FB6B-C0C4-4432-8DF4-9DDCB249BBC1}" destId="{D42E545E-FB2D-4E5D-84FC-9AE55E701281}" srcOrd="3" destOrd="0" presId="urn:microsoft.com/office/officeart/2008/layout/HalfCircleOrganizationChart"/>
    <dgm:cxn modelId="{1E374835-5029-4530-BB3E-7B90D1799AE1}" type="presParOf" srcId="{A6B01BA4-9882-4193-ADBB-6E926E0ECC37}" destId="{3A90FB54-2ACE-4534-B36A-E87A5C0AA26F}" srcOrd="1" destOrd="0" presId="urn:microsoft.com/office/officeart/2008/layout/HalfCircleOrganizationChart"/>
    <dgm:cxn modelId="{6B21927F-6737-44DD-85BA-234E8CA85221}" type="presParOf" srcId="{3A90FB54-2ACE-4534-B36A-E87A5C0AA26F}" destId="{857757FF-B00C-456E-89AF-F373320618C0}" srcOrd="0" destOrd="0" presId="urn:microsoft.com/office/officeart/2008/layout/HalfCircleOrganizationChart"/>
    <dgm:cxn modelId="{7AD06576-6398-4F23-B3F0-EFCDA8055542}" type="presParOf" srcId="{3A90FB54-2ACE-4534-B36A-E87A5C0AA26F}" destId="{7D824819-380C-497D-86FC-5AE93E9381CC}" srcOrd="1" destOrd="0" presId="urn:microsoft.com/office/officeart/2008/layout/HalfCircleOrganizationChart"/>
    <dgm:cxn modelId="{B2985B10-4DFB-4107-9691-8197DBF41FB5}" type="presParOf" srcId="{7D824819-380C-497D-86FC-5AE93E9381CC}" destId="{AD1502FC-2E84-4659-BC3C-DF886618B48F}" srcOrd="0" destOrd="0" presId="urn:microsoft.com/office/officeart/2008/layout/HalfCircleOrganizationChart"/>
    <dgm:cxn modelId="{19C00EFF-8779-4CB7-A6F1-05EE710DEF80}" type="presParOf" srcId="{AD1502FC-2E84-4659-BC3C-DF886618B48F}" destId="{5C92477F-DAFE-4A8E-B2BD-DC0887B1F58D}" srcOrd="0" destOrd="0" presId="urn:microsoft.com/office/officeart/2008/layout/HalfCircleOrganizationChart"/>
    <dgm:cxn modelId="{DDF10863-A5B1-4429-A00C-8BE2A0307FA9}" type="presParOf" srcId="{AD1502FC-2E84-4659-BC3C-DF886618B48F}" destId="{9BB09E24-DCCF-49A0-B4D8-080BFC11E33F}" srcOrd="1" destOrd="0" presId="urn:microsoft.com/office/officeart/2008/layout/HalfCircleOrganizationChart"/>
    <dgm:cxn modelId="{8835926E-98C5-438D-B32F-8FB2F9910979}" type="presParOf" srcId="{AD1502FC-2E84-4659-BC3C-DF886618B48F}" destId="{FBB6CE2A-8B6F-41A5-B6B3-F33F9F39313E}" srcOrd="2" destOrd="0" presId="urn:microsoft.com/office/officeart/2008/layout/HalfCircleOrganizationChart"/>
    <dgm:cxn modelId="{A744EEED-F3D3-461B-9A69-EBF5DC089526}" type="presParOf" srcId="{AD1502FC-2E84-4659-BC3C-DF886618B48F}" destId="{FEBB7899-9154-46E4-807B-11BEA95DEFB9}" srcOrd="3" destOrd="0" presId="urn:microsoft.com/office/officeart/2008/layout/HalfCircleOrganizationChart"/>
    <dgm:cxn modelId="{055BE629-C86B-4CA3-85AF-5E287D8ACC3B}" type="presParOf" srcId="{7D824819-380C-497D-86FC-5AE93E9381CC}" destId="{F7849AFD-B99F-40E2-BD5B-25B2B7F3832C}" srcOrd="1" destOrd="0" presId="urn:microsoft.com/office/officeart/2008/layout/HalfCircleOrganizationChart"/>
    <dgm:cxn modelId="{FB808FA2-8BD5-49E1-B0ED-C81C7799DE92}" type="presParOf" srcId="{7D824819-380C-497D-86FC-5AE93E9381CC}" destId="{89957118-6326-498B-90D6-5DD1883CED50}" srcOrd="2" destOrd="0" presId="urn:microsoft.com/office/officeart/2008/layout/HalfCircleOrganizationChart"/>
    <dgm:cxn modelId="{465C97B7-A216-4473-B608-215CDD679DC9}" type="presParOf" srcId="{3A90FB54-2ACE-4534-B36A-E87A5C0AA26F}" destId="{11C1122E-E3B7-4DFC-A117-BBD156C22DC7}" srcOrd="2" destOrd="0" presId="urn:microsoft.com/office/officeart/2008/layout/HalfCircleOrganizationChart"/>
    <dgm:cxn modelId="{DBE177B5-1795-4E7E-83C4-5E5F9CFFEA3F}" type="presParOf" srcId="{3A90FB54-2ACE-4534-B36A-E87A5C0AA26F}" destId="{251450CB-168E-4BF6-AD6D-20951EA9556C}" srcOrd="3" destOrd="0" presId="urn:microsoft.com/office/officeart/2008/layout/HalfCircleOrganizationChart"/>
    <dgm:cxn modelId="{C483AD32-7DA6-4C65-9F77-9B70A9C20DC7}" type="presParOf" srcId="{251450CB-168E-4BF6-AD6D-20951EA9556C}" destId="{0416F197-23E2-46B5-AA29-B7A542017147}" srcOrd="0" destOrd="0" presId="urn:microsoft.com/office/officeart/2008/layout/HalfCircleOrganizationChart"/>
    <dgm:cxn modelId="{58F56128-5F26-49C1-A54E-E66B4D0B2FA9}" type="presParOf" srcId="{0416F197-23E2-46B5-AA29-B7A542017147}" destId="{77B4C8D7-539E-440A-86B8-3B305EBFA6A7}" srcOrd="0" destOrd="0" presId="urn:microsoft.com/office/officeart/2008/layout/HalfCircleOrganizationChart"/>
    <dgm:cxn modelId="{61C6C7D1-587E-4BBC-94FF-04E277851A00}" type="presParOf" srcId="{0416F197-23E2-46B5-AA29-B7A542017147}" destId="{B09A59BC-FD6B-4554-9D49-F20D8680BF8B}" srcOrd="1" destOrd="0" presId="urn:microsoft.com/office/officeart/2008/layout/HalfCircleOrganizationChart"/>
    <dgm:cxn modelId="{6342E75F-DD01-4761-82A9-2551C680D6A3}" type="presParOf" srcId="{0416F197-23E2-46B5-AA29-B7A542017147}" destId="{8C09F8D7-4EF4-4E26-9756-F5B1607BC325}" srcOrd="2" destOrd="0" presId="urn:microsoft.com/office/officeart/2008/layout/HalfCircleOrganizationChart"/>
    <dgm:cxn modelId="{029F19E9-1FEC-46D2-BF1E-2EDE6B929829}" type="presParOf" srcId="{0416F197-23E2-46B5-AA29-B7A542017147}" destId="{2F99DAFE-9EAE-42DE-AA22-BBA687ACC574}" srcOrd="3" destOrd="0" presId="urn:microsoft.com/office/officeart/2008/layout/HalfCircleOrganizationChart"/>
    <dgm:cxn modelId="{204F519C-5B7F-4EC9-A2BB-592DB962903B}" type="presParOf" srcId="{251450CB-168E-4BF6-AD6D-20951EA9556C}" destId="{592B63D6-3219-4565-A651-C5620C319636}" srcOrd="1" destOrd="0" presId="urn:microsoft.com/office/officeart/2008/layout/HalfCircleOrganizationChart"/>
    <dgm:cxn modelId="{E4BA5D02-C9D0-4B44-BB7F-DED32E22C68D}" type="presParOf" srcId="{251450CB-168E-4BF6-AD6D-20951EA9556C}" destId="{DB0415AE-1F8F-4B12-ABDD-A0D78E85C395}" srcOrd="2" destOrd="0" presId="urn:microsoft.com/office/officeart/2008/layout/HalfCircleOrganizationChart"/>
    <dgm:cxn modelId="{C972B841-4223-41E3-8AF8-9F3DE0A7EE62}" type="presParOf" srcId="{3A90FB54-2ACE-4534-B36A-E87A5C0AA26F}" destId="{1B38FBAE-C0DB-4D4C-AE76-5E7BDC5ABC0A}" srcOrd="4" destOrd="0" presId="urn:microsoft.com/office/officeart/2008/layout/HalfCircleOrganizationChart"/>
    <dgm:cxn modelId="{A540D756-BBF0-450E-8765-9482071A3A2B}" type="presParOf" srcId="{3A90FB54-2ACE-4534-B36A-E87A5C0AA26F}" destId="{133F79BA-D294-4217-AC50-E680514605DC}" srcOrd="5" destOrd="0" presId="urn:microsoft.com/office/officeart/2008/layout/HalfCircleOrganizationChart"/>
    <dgm:cxn modelId="{F5154FD8-314D-426F-A2DE-30F40B1E1E91}" type="presParOf" srcId="{133F79BA-D294-4217-AC50-E680514605DC}" destId="{7B3B4320-9094-45F5-8666-28EB8823F4FD}" srcOrd="0" destOrd="0" presId="urn:microsoft.com/office/officeart/2008/layout/HalfCircleOrganizationChart"/>
    <dgm:cxn modelId="{DF53A74E-8681-4F66-97CA-139CE5990EA2}" type="presParOf" srcId="{7B3B4320-9094-45F5-8666-28EB8823F4FD}" destId="{D3A4DBFA-DE7B-4FDA-9D13-46DD27C4D33D}" srcOrd="0" destOrd="0" presId="urn:microsoft.com/office/officeart/2008/layout/HalfCircleOrganizationChart"/>
    <dgm:cxn modelId="{D7C21345-0068-481B-A494-16EDF0088FCE}" type="presParOf" srcId="{7B3B4320-9094-45F5-8666-28EB8823F4FD}" destId="{E510B33E-1BAD-4DA2-879C-ED68AABA9761}" srcOrd="1" destOrd="0" presId="urn:microsoft.com/office/officeart/2008/layout/HalfCircleOrganizationChart"/>
    <dgm:cxn modelId="{6893E1CE-71F8-4803-AD6B-9004A5868F71}" type="presParOf" srcId="{7B3B4320-9094-45F5-8666-28EB8823F4FD}" destId="{B4A4A1E2-A454-4783-A022-9EEBB7ECC576}" srcOrd="2" destOrd="0" presId="urn:microsoft.com/office/officeart/2008/layout/HalfCircleOrganizationChart"/>
    <dgm:cxn modelId="{911252F0-183E-4AAD-AE4D-C5E3FFD10D10}" type="presParOf" srcId="{7B3B4320-9094-45F5-8666-28EB8823F4FD}" destId="{AA6D8373-062D-4588-B082-18B8E27F4A3F}" srcOrd="3" destOrd="0" presId="urn:microsoft.com/office/officeart/2008/layout/HalfCircleOrganizationChart"/>
    <dgm:cxn modelId="{3DF52267-1835-4BC7-86A8-4CB05A303065}" type="presParOf" srcId="{133F79BA-D294-4217-AC50-E680514605DC}" destId="{64648C71-35AB-404F-95D5-F0B34F38F319}" srcOrd="1" destOrd="0" presId="urn:microsoft.com/office/officeart/2008/layout/HalfCircleOrganizationChart"/>
    <dgm:cxn modelId="{B83D46D1-8D05-414A-B195-F3C42D4481CB}" type="presParOf" srcId="{133F79BA-D294-4217-AC50-E680514605DC}" destId="{EB61FD6C-4CEC-4C09-A535-9E242045DF9C}" srcOrd="2" destOrd="0" presId="urn:microsoft.com/office/officeart/2008/layout/HalfCircleOrganizationChart"/>
    <dgm:cxn modelId="{5F38301C-3538-4E96-BD84-9C6D95181D01}" type="presParOf" srcId="{A6B01BA4-9882-4193-ADBB-6E926E0ECC37}" destId="{9BDE5DFF-5FB3-48B2-8831-821F476ECD09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C642A-00C4-4E65-9192-86F7A7B85A7A}" type="datetimeFigureOut">
              <a:rPr lang="en-US" smtClean="0"/>
              <a:pPr/>
              <a:t>30/06/2014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136F3-3ADF-43AF-A365-F9A5A12EE9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822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86BE626-7599-42FE-A405-2A87B24CB62B}" type="slidenum">
              <a:rPr lang="en-US" altLang="en-US" sz="1200" smtClean="0">
                <a:solidFill>
                  <a:prstClr val="black"/>
                </a:solidFill>
              </a:rPr>
              <a:pPr/>
              <a:t>1</a:t>
            </a:fld>
            <a:endParaRPr lang="en-US" altLang="en-US" sz="1200" smtClean="0">
              <a:solidFill>
                <a:prstClr val="black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20727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136F3-3ADF-43AF-A365-F9A5A12EE9F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77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67475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027988" y="6237288"/>
            <a:ext cx="184150" cy="365125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smtClean="0">
                <a:solidFill>
                  <a:srgbClr val="FFFFFF"/>
                </a:solidFill>
                <a:latin typeface="Univers" pitchFamily="34" charset="0"/>
              </a:rPr>
              <a:t/>
            </a:r>
            <a:br>
              <a:rPr lang="en-US" sz="1000" smtClean="0">
                <a:solidFill>
                  <a:srgbClr val="FFFFFF"/>
                </a:solidFill>
                <a:latin typeface="Univers" pitchFamily="34" charset="0"/>
              </a:rPr>
            </a:br>
            <a:endParaRPr lang="en-US" sz="1000" smtClean="0">
              <a:solidFill>
                <a:srgbClr val="FFFFFF"/>
              </a:solidFill>
              <a:latin typeface="Univers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smtClean="0">
                <a:solidFill>
                  <a:srgbClr val="0C4B84"/>
                </a:solidFill>
              </a:rPr>
              <a:t> 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000" smtClean="0">
                <a:solidFill>
                  <a:srgbClr val="000000"/>
                </a:solidFill>
              </a:rPr>
              <a:t> </a:t>
            </a:r>
            <a:endParaRPr lang="en-US" altLang="en-US" sz="2400" smtClean="0">
              <a:solidFill>
                <a:srgbClr val="000000"/>
              </a:solidFill>
            </a:endParaRPr>
          </a:p>
        </p:txBody>
      </p:sp>
      <p:sp>
        <p:nvSpPr>
          <p:cNvPr id="9" name="AutoShape 18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0" name="AutoShape 20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1" name="AutoShape 23" descr="image002"/>
          <p:cNvSpPr>
            <a:spLocks noChangeAspect="1" noChangeArrowheads="1"/>
          </p:cNvSpPr>
          <p:nvPr userDrawn="1"/>
        </p:nvSpPr>
        <p:spPr bwMode="auto">
          <a:xfrm>
            <a:off x="200025" y="460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000000"/>
              </a:solidFill>
            </a:endParaRPr>
          </a:p>
        </p:txBody>
      </p:sp>
      <p:sp>
        <p:nvSpPr>
          <p:cNvPr id="12" name="AutoShape 25" descr="image002"/>
          <p:cNvSpPr>
            <a:spLocks noChangeAspect="1" noChangeArrowheads="1"/>
          </p:cNvSpPr>
          <p:nvPr userDrawn="1"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altLang="en-US" smtClean="0">
              <a:solidFill>
                <a:srgbClr val="000000"/>
              </a:solidFill>
            </a:endParaRPr>
          </a:p>
        </p:txBody>
      </p:sp>
      <p:pic>
        <p:nvPicPr>
          <p:cNvPr id="13" name="Picture 26" descr="Picture1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2738" y="3132138"/>
            <a:ext cx="896937" cy="592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28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Title of presentation</a:t>
            </a:r>
          </a:p>
        </p:txBody>
      </p:sp>
      <p:sp>
        <p:nvSpPr>
          <p:cNvPr id="332810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Autofit/>
          </a:bodyPr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4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1275983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D1AF4-53FA-4334-BB42-4A30967F849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3501390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7987C-09CA-4C30-9F8F-27193B658E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897053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47000" y="6453188"/>
            <a:ext cx="1366838" cy="2889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D4A1B4B-E8F2-4B1F-A3C8-2056FE32A57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 sz="14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3049255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E151C-AE28-46CF-8FFF-F7E2B0B39C5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1494713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4A46A-4368-4FD5-A322-D05F8DE150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250315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72203-F258-4A29-A809-5C0D0A98EDE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3609611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3D570-A450-4BD4-AE72-CEAF3666E7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2563190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B464A-0707-44A2-8187-DD9ABF31EE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120216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2B91B3-8590-424C-B412-1327A1357F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1097224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2A943-527E-4649-876F-3E60F1A6B9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2837674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E7F0E-D825-4026-BC54-7F0E755DB35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119719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0" y="765175"/>
            <a:ext cx="6443663" cy="609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6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51763" y="6453188"/>
            <a:ext cx="1366837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C93880A-9958-4693-9547-BB4ADD3D30F3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3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250825" y="6381750"/>
            <a:ext cx="3827463" cy="268288"/>
          </a:xfrm>
          <a:prstGeom prst="rect">
            <a:avLst/>
          </a:prstGeom>
          <a:noFill/>
          <a:ln/>
          <a:extLst/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Univers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>
                <a:solidFill>
                  <a:srgbClr val="000000"/>
                </a:solidFill>
              </a:rPr>
              <a:t>Yangon, Myanmar, 28-29 November 2013</a:t>
            </a:r>
          </a:p>
        </p:txBody>
      </p:sp>
    </p:spTree>
    <p:extLst>
      <p:ext uri="{BB962C8B-B14F-4D97-AF65-F5344CB8AC3E}">
        <p14:creationId xmlns:p14="http://schemas.microsoft.com/office/powerpoint/2010/main" val="425287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5"/>
        </a:buBlip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Font typeface="ZapfDingbats BT" pitchFamily="18" charset="2"/>
        <a:buBlip>
          <a:blip r:embed="rId16"/>
        </a:buBlip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5"/>
        </a:buBlip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dms_pub/itu-t/oth/0b/11/T0B110000253301PDFE.pdf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tu.int/dms_pub/itu-t/oth/0b/11/T0B110000253301PDFE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0" y="2463031"/>
            <a:ext cx="9144000" cy="1470025"/>
          </a:xfrm>
        </p:spPr>
        <p:txBody>
          <a:bodyPr/>
          <a:lstStyle/>
          <a:p>
            <a:r>
              <a:rPr lang="fr-FR" dirty="0" smtClean="0"/>
              <a:t>Activités de l'UIT pour combler l’écart de  normalisation (BSG) </a:t>
            </a:r>
            <a:br>
              <a:rPr lang="fr-FR" dirty="0" smtClean="0"/>
            </a:br>
            <a:endParaRPr lang="en-US" altLang="en-US" dirty="0" smtClean="0"/>
          </a:p>
        </p:txBody>
      </p:sp>
      <p:sp>
        <p:nvSpPr>
          <p:cNvPr id="4101" name="AutoShape 18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2" name="AutoShape 20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3" name="AutoShape 22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4" name="AutoShape 24" descr="image002"/>
          <p:cNvSpPr>
            <a:spLocks noChangeAspect="1" noChangeArrowheads="1"/>
          </p:cNvSpPr>
          <p:nvPr/>
        </p:nvSpPr>
        <p:spPr bwMode="auto">
          <a:xfrm>
            <a:off x="3857625" y="2928938"/>
            <a:ext cx="14287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endParaRPr lang="en-GB" altLang="en-US">
              <a:solidFill>
                <a:srgbClr val="000000"/>
              </a:solidFill>
            </a:endParaRPr>
          </a:p>
        </p:txBody>
      </p:sp>
      <p:sp>
        <p:nvSpPr>
          <p:cNvPr id="4105" name="Rectangle 26"/>
          <p:cNvSpPr>
            <a:spLocks noChangeArrowheads="1"/>
          </p:cNvSpPr>
          <p:nvPr/>
        </p:nvSpPr>
        <p:spPr bwMode="auto">
          <a:xfrm>
            <a:off x="0" y="29289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endParaRPr lang="en-GB" altLang="en-US">
              <a:solidFill>
                <a:srgbClr val="000000"/>
              </a:solidFill>
            </a:endParaRPr>
          </a:p>
        </p:txBody>
      </p:sp>
      <p:pic>
        <p:nvPicPr>
          <p:cNvPr id="12" name="Picture 16" descr="ITUserie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64" b="69327"/>
          <a:stretch>
            <a:fillRect/>
          </a:stretch>
        </p:blipFill>
        <p:spPr bwMode="auto">
          <a:xfrm>
            <a:off x="6729413" y="188913"/>
            <a:ext cx="176847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13"/>
          <p:cNvSpPr>
            <a:spLocks noChangeArrowheads="1"/>
          </p:cNvSpPr>
          <p:nvPr/>
        </p:nvSpPr>
        <p:spPr bwMode="auto">
          <a:xfrm>
            <a:off x="0" y="952500"/>
            <a:ext cx="9144000" cy="161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SzPct val="75000"/>
              <a:buBlip>
                <a:blip r:embed="rId3"/>
              </a:buBlip>
              <a:defRPr sz="3200">
                <a:solidFill>
                  <a:schemeClr val="bg2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800">
                <a:solidFill>
                  <a:schemeClr val="bg2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SzPct val="60000"/>
              <a:buBlip>
                <a:blip r:embed="rId3"/>
              </a:buBlip>
              <a:defRPr sz="2400">
                <a:solidFill>
                  <a:schemeClr val="bg2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ZapfDingbats BT" pitchFamily="18" charset="2"/>
              <a:buBlip>
                <a:blip r:embed="rId4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Blip>
                <a:blip r:embed="rId3"/>
              </a:buBlip>
              <a:defRPr sz="2000">
                <a:solidFill>
                  <a:schemeClr val="bg2"/>
                </a:solidFill>
                <a:latin typeface="Verdana" pitchFamily="34" charset="0"/>
              </a:defRPr>
            </a:lvl9pPr>
          </a:lstStyle>
          <a:p>
            <a:pPr algn="ctr"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SzTx/>
              <a:buFontTx/>
              <a:buNone/>
            </a:pPr>
            <a:r>
              <a:rPr lang="fr-FR" sz="2400" dirty="0" smtClean="0"/>
              <a:t>Forum  régional de normalisation de l'UIT pour l'Afrique </a:t>
            </a:r>
            <a:br>
              <a:rPr lang="fr-FR" sz="2400" dirty="0" smtClean="0"/>
            </a:b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400" dirty="0" smtClean="0"/>
              <a:t>(Kampala, Ouganda, 23-25 ​​Juin 2014) </a:t>
            </a:r>
            <a:endParaRPr lang="en-US" altLang="en-US" sz="1800" b="1" dirty="0">
              <a:solidFill>
                <a:srgbClr val="000099"/>
              </a:solidFill>
            </a:endParaRP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84712"/>
            <a:ext cx="6400800" cy="1752600"/>
          </a:xfrm>
        </p:spPr>
        <p:txBody>
          <a:bodyPr/>
          <a:lstStyle/>
          <a:p>
            <a:r>
              <a:rPr lang="en-GB" altLang="en-US" b="1" dirty="0" smtClean="0"/>
              <a:t>Vijay Mauree,</a:t>
            </a:r>
          </a:p>
          <a:p>
            <a:r>
              <a:rPr lang="en-GB" altLang="en-US" b="1" dirty="0" smtClean="0"/>
              <a:t>Programme Coordinator</a:t>
            </a:r>
          </a:p>
          <a:p>
            <a:r>
              <a:rPr lang="en-GB" altLang="en-US" b="1" dirty="0" smtClean="0"/>
              <a:t>ITU</a:t>
            </a:r>
          </a:p>
          <a:p>
            <a:r>
              <a:rPr lang="en-GB" altLang="en-US" b="1" dirty="0"/>
              <a:t>Vijay.mauree@itu.int</a:t>
            </a:r>
            <a:endParaRPr lang="en-US" altLang="en-US" b="1" dirty="0"/>
          </a:p>
          <a:p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380309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GT 2: 8 SERVICES A FOURNIR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Rapport technique sur les activités de normalisation et les écarts  pour SWM </a:t>
            </a:r>
            <a:br>
              <a:rPr lang="fr-FR" sz="2400" dirty="0" smtClean="0"/>
            </a:br>
            <a:r>
              <a:rPr lang="fr-FR" sz="2400" dirty="0" smtClean="0"/>
              <a:t>  Rapport technique sur l’architecture et les solutions pour l'efficacité  un SWM efficient</a:t>
            </a:r>
            <a:br>
              <a:rPr lang="fr-FR" sz="2400" dirty="0" smtClean="0"/>
            </a:br>
            <a:r>
              <a:rPr lang="fr-FR" sz="2400" dirty="0" smtClean="0"/>
              <a:t>  Rapport technique sur l'indicateur de performance clé pour évaluer l'impact de l'utilisation des TIC en SWM. </a:t>
            </a:r>
            <a:br>
              <a:rPr lang="fr-FR" sz="2400" dirty="0" smtClean="0"/>
            </a:br>
            <a:r>
              <a:rPr lang="fr-FR" sz="2400" dirty="0" smtClean="0"/>
              <a:t>  Rapport technique sur les méthodes pour évaluer l'impact des TIC sur l'amélioration de la gestion de l'eau </a:t>
            </a:r>
            <a:br>
              <a:rPr lang="fr-FR" sz="2400" dirty="0" smtClean="0"/>
            </a:br>
            <a:r>
              <a:rPr lang="fr-FR" sz="2400" dirty="0" smtClean="0"/>
              <a:t>  Rapport technique sur les exigences en matière de détection de l'eau et des systèmes d'alerte précoce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285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GT 2: 8 SERVICES A FOURNIR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Rapport technique sur la prévision et l'atténuation des risques liés à l'eau </a:t>
            </a:r>
            <a:br>
              <a:rPr lang="fr-FR" sz="2400" dirty="0" smtClean="0"/>
            </a:br>
            <a:r>
              <a:rPr lang="fr-FR" sz="2400" dirty="0" smtClean="0"/>
              <a:t>  Rapport technique sur les réseaux d'eau intelligents (smart tuyauterie, gestion de la pression, etc.) </a:t>
            </a:r>
            <a:br>
              <a:rPr lang="fr-FR" sz="2400" dirty="0" smtClean="0"/>
            </a:br>
            <a:r>
              <a:rPr lang="fr-FR" sz="2400" dirty="0" smtClean="0"/>
              <a:t>  Méthodologies pour évaluer les impacts sociaux et économiques des TIC à partir de systèmes d'approvisionnement intelligents en eau potable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092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GT 3: 8 SERVICES A FOURNIR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200" dirty="0" smtClean="0"/>
              <a:t>Développement une cartographie des acteurs internationaux (par exemple, ISO,  CEI, WMO, </a:t>
            </a:r>
            <a:r>
              <a:rPr lang="fr-FR" sz="2200" dirty="0" err="1" smtClean="0"/>
              <a:t>etc</a:t>
            </a:r>
            <a:r>
              <a:rPr lang="fr-FR" sz="2200" dirty="0" smtClean="0"/>
              <a:t>) dans le domaine de la gestion des déchets solides </a:t>
            </a:r>
            <a:br>
              <a:rPr lang="fr-FR" sz="2200" dirty="0" smtClean="0"/>
            </a:br>
            <a:r>
              <a:rPr lang="fr-FR" sz="2200" dirty="0" smtClean="0"/>
              <a:t>  Exigences des parties prenantes et des défis pour  un SWM durable </a:t>
            </a:r>
            <a:br>
              <a:rPr lang="fr-FR" sz="2200" dirty="0" smtClean="0"/>
            </a:br>
            <a:r>
              <a:rPr lang="fr-FR" sz="2200" dirty="0" smtClean="0"/>
              <a:t>  TIC et eau pour tous - Kit pour les décideurs politiques sur les utilisations potentielles et l'impact des TIC pour SWM </a:t>
            </a:r>
            <a:br>
              <a:rPr lang="fr-FR" sz="2200" dirty="0" smtClean="0"/>
            </a:br>
            <a:r>
              <a:rPr lang="fr-FR" sz="2200" dirty="0" smtClean="0"/>
              <a:t> Manifeste fondé sur l'appel à l'action Louxor </a:t>
            </a:r>
            <a:br>
              <a:rPr lang="fr-FR" sz="2200" dirty="0" smtClean="0"/>
            </a:br>
            <a:r>
              <a:rPr lang="fr-FR" sz="2200" dirty="0" smtClean="0"/>
              <a:t>  Établissement  de médias en ligne </a:t>
            </a:r>
            <a:br>
              <a:rPr lang="fr-FR" sz="2200" dirty="0" smtClean="0"/>
            </a:br>
            <a:r>
              <a:rPr lang="fr-FR" sz="2200" dirty="0" smtClean="0"/>
              <a:t>  Participation à des manifestations pour promouvoir les activités de groupes focaux</a:t>
            </a:r>
            <a:br>
              <a:rPr lang="fr-FR" sz="2200" dirty="0" smtClean="0"/>
            </a:br>
            <a:r>
              <a:rPr lang="fr-FR" sz="2200" dirty="0" smtClean="0"/>
              <a:t>  Défi  pour les applications intelligentes  pour l’eau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590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disponibilité des ressources en eau est une question cruciale </a:t>
            </a:r>
            <a:br>
              <a:rPr lang="fr-FR" dirty="0" smtClean="0"/>
            </a:br>
            <a:r>
              <a:rPr lang="fr-FR" dirty="0" smtClean="0"/>
              <a:t>  La technologie a un rôle important à jouer </a:t>
            </a:r>
            <a:br>
              <a:rPr lang="fr-FR" dirty="0" smtClean="0"/>
            </a:br>
            <a:r>
              <a:rPr lang="fr-FR" dirty="0" smtClean="0"/>
              <a:t>La participation de toutes les parties prenantes est important </a:t>
            </a:r>
            <a:br>
              <a:rPr lang="fr-FR" dirty="0" smtClean="0"/>
            </a:br>
            <a:r>
              <a:rPr lang="fr-FR" dirty="0" smtClean="0"/>
              <a:t>  Apportez votre contribution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245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Groupe focal pour la gestion intelligente de l’eau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-FR" sz="2400" dirty="0" smtClean="0"/>
              <a:t>  Créé lors de la réunion du TSAG en Juin 2013 </a:t>
            </a:r>
            <a:br>
              <a:rPr lang="fr-FR" sz="2400" dirty="0" smtClean="0"/>
            </a:br>
            <a:r>
              <a:rPr lang="fr-FR" sz="2400" dirty="0" smtClean="0"/>
              <a:t>  Commission d’études de tutelle: UIT-T SG 5 </a:t>
            </a:r>
            <a:br>
              <a:rPr lang="fr-FR" sz="2400" dirty="0" smtClean="0"/>
            </a:br>
            <a:r>
              <a:rPr lang="fr-FR" sz="2400" dirty="0" smtClean="0"/>
              <a:t>  Site Web: http://www.itu.int/en/ITU-T/focusgroups/swm/ </a:t>
            </a:r>
            <a:br>
              <a:rPr lang="fr-FR" sz="2400" dirty="0" smtClean="0"/>
            </a:br>
            <a:r>
              <a:rPr lang="fr-FR" sz="2400" dirty="0" smtClean="0"/>
              <a:t>  Président: Dr </a:t>
            </a:r>
            <a:r>
              <a:rPr lang="fr-FR" sz="2400" dirty="0" err="1" smtClean="0"/>
              <a:t>Ramy</a:t>
            </a:r>
            <a:r>
              <a:rPr lang="fr-FR" sz="2400" dirty="0" smtClean="0"/>
              <a:t> Ahmed, NTRA, Egypte </a:t>
            </a:r>
            <a:br>
              <a:rPr lang="fr-FR" sz="2400" dirty="0" smtClean="0"/>
            </a:br>
            <a:r>
              <a:rPr lang="fr-FR" sz="2400" dirty="0" smtClean="0"/>
              <a:t>  2 réunions à ce jour, 3ème réunion du 27 Juin, l'Ouganda </a:t>
            </a:r>
            <a:br>
              <a:rPr lang="fr-FR" sz="2400" dirty="0" smtClean="0"/>
            </a:b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8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principales questions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129" y="956494"/>
            <a:ext cx="9347657" cy="54968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95903" y="6488668"/>
            <a:ext cx="72369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 : </a:t>
            </a:r>
            <a:r>
              <a:rPr lang="en-US" sz="1600" i="1" dirty="0" smtClean="0">
                <a:hlinkClick r:id="rId3"/>
              </a:rPr>
              <a:t>Partnering for Solutions: ICTs in Smart Water Management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72541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principales questions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70" y="1262062"/>
            <a:ext cx="8458486" cy="531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95903" y="6488668"/>
            <a:ext cx="72369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Source : </a:t>
            </a:r>
            <a:r>
              <a:rPr lang="en-US" sz="1600" i="1" dirty="0" smtClean="0">
                <a:hlinkClick r:id="rId4"/>
              </a:rPr>
              <a:t>Partnering for Solutions: ICTs in Smart Water Management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361262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principales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/>
          <a:lstStyle/>
          <a:p>
            <a:pPr lvl="0"/>
            <a:r>
              <a:rPr lang="fr-FR" sz="2000" dirty="0" smtClean="0"/>
              <a:t>Le manque d'information sur les méthodologies sur mesure de la demande en eau et  en approvisionnement pour les secteurs domestiques et économiques; </a:t>
            </a:r>
            <a:br>
              <a:rPr lang="fr-FR" sz="2000" dirty="0" smtClean="0"/>
            </a:br>
            <a:r>
              <a:rPr lang="fr-FR" sz="2000" dirty="0" smtClean="0"/>
              <a:t>  Incohérence sur la quantité d'eau qui pourrait être économisée à partir de l'utilisation des TIC. Par conséquent, une méthodologie commune pour l'évaluation de l'impact des TIC sur la consommation d'eau dans l'agriculture et la production de biens est nécessaire. </a:t>
            </a:r>
            <a:br>
              <a:rPr lang="fr-FR" sz="2000" dirty="0" smtClean="0"/>
            </a:br>
            <a:r>
              <a:rPr lang="fr-FR" sz="2000" dirty="0" smtClean="0"/>
              <a:t>  Améliorer l'efficacité globale de l'utilisation de l'eau afin de minimiser les pertes dans le système et de distribuer l'eau disponible pour l'agriculture d'une manière équitable; </a:t>
            </a:r>
            <a:br>
              <a:rPr lang="fr-FR" sz="2000" dirty="0" smtClean="0"/>
            </a:br>
            <a:r>
              <a:rPr lang="fr-FR" sz="2000" dirty="0" smtClean="0"/>
              <a:t>  Besoin de base de données communes pour les données recueillies auprès de diverses sources (par exemple, les rivières, les réseaux de services publics, la météo, </a:t>
            </a:r>
            <a:r>
              <a:rPr lang="fr-FR" sz="2000" dirty="0" err="1" smtClean="0"/>
              <a:t>etc</a:t>
            </a:r>
            <a:r>
              <a:rPr lang="fr-FR" sz="2000" dirty="0" smtClean="0"/>
              <a:t>)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9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Tâches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smtClean="0"/>
              <a:t>Collecter et documenter l'information sur les initiatives nationales, régionales et internationales intelligentes de gestion de l'eau; rapports sur les activités actuelles et les spécifications techniques. </a:t>
            </a:r>
            <a:br>
              <a:rPr lang="fr-FR" sz="2400" dirty="0" smtClean="0"/>
            </a:br>
            <a:r>
              <a:rPr lang="fr-FR" sz="2400" dirty="0" smtClean="0"/>
              <a:t>  Préciser les rôles que doivent jouer les TIC dans la gestion de l'eau intelligente. </a:t>
            </a:r>
            <a:br>
              <a:rPr lang="fr-FR" sz="2400" dirty="0" smtClean="0"/>
            </a:br>
            <a:r>
              <a:rPr lang="fr-FR" sz="2400" dirty="0" smtClean="0"/>
              <a:t>  Élaborer une cartographie illustrant les principales parties prenantes impliquées dans le domaine des TIC et gestion de l'eau intelligente. </a:t>
            </a:r>
            <a:br>
              <a:rPr lang="fr-FR" sz="2400" dirty="0" smtClean="0"/>
            </a:br>
            <a:r>
              <a:rPr lang="fr-FR" sz="2400" dirty="0" smtClean="0"/>
              <a:t>  Développer des indicateurs de performance clés (KPI) pour évaluer l'impact obtenu grâce à l'utilisation des TIC dans les systèmes de gestion des eaux.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0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Tâches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400" dirty="0" err="1" smtClean="0"/>
              <a:t>Developper</a:t>
            </a:r>
            <a:r>
              <a:rPr lang="fr-FR" sz="2400" dirty="0" smtClean="0"/>
              <a:t> un ensemble de méthodologies pour évaluer l'impact des TIC sur la conservation de l'eau. </a:t>
            </a:r>
            <a:br>
              <a:rPr lang="fr-FR" sz="2400" dirty="0" smtClean="0"/>
            </a:br>
            <a:r>
              <a:rPr lang="fr-FR" sz="2400" dirty="0" smtClean="0"/>
              <a:t>  Identifier les applications et services TIC sur la gestion de l'eau ayant le potentiel d'assurer l'interopérabilité et les avantages des économies d'échelle. </a:t>
            </a:r>
            <a:br>
              <a:rPr lang="fr-FR" sz="2400" dirty="0" smtClean="0"/>
            </a:br>
            <a:r>
              <a:rPr lang="fr-FR" sz="2400" dirty="0" smtClean="0"/>
              <a:t>  </a:t>
            </a:r>
            <a:r>
              <a:rPr lang="fr-FR" sz="2400" dirty="0" err="1" smtClean="0"/>
              <a:t>Rediger</a:t>
            </a:r>
            <a:r>
              <a:rPr lang="fr-FR" sz="2400" dirty="0" smtClean="0"/>
              <a:t> les rapports techniques pour combler le manque de normalisation et identifier de nouvelles activités  de normalisation à entreprendre par la commission d’études de tutelle de l'UIT-T </a:t>
            </a:r>
            <a:r>
              <a:rPr lang="fr-FR" sz="2400" dirty="0" err="1" smtClean="0"/>
              <a:t>Study</a:t>
            </a:r>
            <a:r>
              <a:rPr lang="fr-FR" sz="2400" dirty="0" smtClean="0"/>
              <a:t> Group 5 (Environnement et changement climatique). </a:t>
            </a:r>
            <a:br>
              <a:rPr lang="fr-FR" sz="2400" dirty="0" smtClean="0"/>
            </a:b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72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846281942"/>
              </p:ext>
            </p:extLst>
          </p:nvPr>
        </p:nvGraphicFramePr>
        <p:xfrm>
          <a:off x="1547664" y="1412776"/>
          <a:ext cx="662473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87624" y="4869159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Role of ICTs in Smart Water Management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563888" y="4831992"/>
            <a:ext cx="25202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B050"/>
                </a:solidFill>
              </a:rPr>
              <a:t>Standardization gaps, KPIs, metrics and efficient ICT and Smart Water </a:t>
            </a:r>
            <a:r>
              <a:rPr lang="en-US" dirty="0" smtClean="0">
                <a:solidFill>
                  <a:srgbClr val="00B050"/>
                </a:solidFill>
              </a:rPr>
              <a:t>Management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12160" y="4831992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dirty="0">
                <a:solidFill>
                  <a:srgbClr val="002060"/>
                </a:solidFill>
              </a:rPr>
              <a:t>Communications, liaisons and </a:t>
            </a:r>
            <a:r>
              <a:rPr lang="fr-CH" dirty="0" err="1">
                <a:solidFill>
                  <a:srgbClr val="002060"/>
                </a:solidFill>
              </a:rPr>
              <a:t>members</a:t>
            </a:r>
            <a:r>
              <a:rPr lang="fr-CH" dirty="0">
                <a:solidFill>
                  <a:srgbClr val="002060"/>
                </a:solidFill>
              </a:rPr>
              <a:t>' engagement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853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GT 1:3 SERVICES A FOURNIR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 smtClean="0"/>
              <a:t>Rapport  statutaire sur les initiatives de gestion des déchets solides </a:t>
            </a:r>
            <a:br>
              <a:rPr lang="fr-FR" sz="2800" dirty="0" smtClean="0"/>
            </a:br>
            <a:r>
              <a:rPr lang="fr-FR" sz="2800" dirty="0" smtClean="0"/>
              <a:t>  Rapport technique sur les cas d'utilisation et le rôle des TIC dans la gestion de l'eau intelligente </a:t>
            </a:r>
            <a:br>
              <a:rPr lang="fr-FR" sz="2800" dirty="0" smtClean="0"/>
            </a:br>
            <a:r>
              <a:rPr lang="fr-FR" sz="2800" dirty="0" smtClean="0"/>
              <a:t>  Rapport technique sur la construction des Ecosystèmes hydriques intelligents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8E151C-AE28-46CF-8FFF-F7E2B0B39C50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781250"/>
      </p:ext>
    </p:extLst>
  </p:cSld>
  <p:clrMapOvr>
    <a:masterClrMapping/>
  </p:clrMapOvr>
</p:sld>
</file>

<file path=ppt/theme/theme1.xml><?xml version="1.0" encoding="utf-8"?>
<a:theme xmlns:a="http://schemas.openxmlformats.org/drawingml/2006/main" name="ITU-e">
  <a:themeElements>
    <a:clrScheme name="ITU-e 3">
      <a:dk1>
        <a:srgbClr val="000000"/>
      </a:dk1>
      <a:lt1>
        <a:srgbClr val="FFFFFF"/>
      </a:lt1>
      <a:dk2>
        <a:srgbClr val="000000"/>
      </a:dk2>
      <a:lt2>
        <a:srgbClr val="000099"/>
      </a:lt2>
      <a:accent1>
        <a:srgbClr val="FFCC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FFE2AA"/>
      </a:accent5>
      <a:accent6>
        <a:srgbClr val="2D2DB9"/>
      </a:accent6>
      <a:hlink>
        <a:srgbClr val="3399FF"/>
      </a:hlink>
      <a:folHlink>
        <a:srgbClr val="5F5F5F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000000"/>
        </a:dk1>
        <a:lt1>
          <a:srgbClr val="FFFFFF"/>
        </a:lt1>
        <a:dk2>
          <a:srgbClr val="000000"/>
        </a:dk2>
        <a:lt2>
          <a:srgbClr val="0000FF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99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000000"/>
        </a:dk1>
        <a:lt1>
          <a:srgbClr val="FFFFFF"/>
        </a:lt1>
        <a:dk2>
          <a:srgbClr val="000000"/>
        </a:dk2>
        <a:lt2>
          <a:srgbClr val="000099"/>
        </a:lt2>
        <a:accent1>
          <a:srgbClr val="FF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2DB9"/>
        </a:accent6>
        <a:hlink>
          <a:srgbClr val="3399FF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473EA5067FC545A31841E0649D83A3" ma:contentTypeVersion="1" ma:contentTypeDescription="Create a new document." ma:contentTypeScope="" ma:versionID="b548611e52a10344ef5d0144dc32665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228988b49dc108baf44788243a63e3a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A88F30A-216B-4A2C-97A3-B5FFCD915E97}"/>
</file>

<file path=customXml/itemProps2.xml><?xml version="1.0" encoding="utf-8"?>
<ds:datastoreItem xmlns:ds="http://schemas.openxmlformats.org/officeDocument/2006/customXml" ds:itemID="{2026ECDA-E997-46EB-B5F6-54B031C39663}"/>
</file>

<file path=customXml/itemProps3.xml><?xml version="1.0" encoding="utf-8"?>
<ds:datastoreItem xmlns:ds="http://schemas.openxmlformats.org/officeDocument/2006/customXml" ds:itemID="{4B160BFF-0F61-428F-B5FC-658B94926B3E}"/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279</Words>
  <Application>Microsoft Office PowerPoint</Application>
  <PresentationFormat>On-screen Show (4:3)</PresentationFormat>
  <Paragraphs>50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Calibri</vt:lpstr>
      <vt:lpstr>Univers</vt:lpstr>
      <vt:lpstr>Verdana</vt:lpstr>
      <vt:lpstr>ZapfDingbats BT</vt:lpstr>
      <vt:lpstr>ITU-e</vt:lpstr>
      <vt:lpstr>Activités de l'UIT pour combler l’écart de  normalisation (BSG)  </vt:lpstr>
      <vt:lpstr>Groupe focal pour la gestion intelligente de l’eau</vt:lpstr>
      <vt:lpstr>principales questions </vt:lpstr>
      <vt:lpstr>principales questions </vt:lpstr>
      <vt:lpstr>principales questions </vt:lpstr>
      <vt:lpstr>Tâches </vt:lpstr>
      <vt:lpstr>Tâches</vt:lpstr>
      <vt:lpstr>Structure</vt:lpstr>
      <vt:lpstr>GT 1:3 SERVICES A FOURNIR</vt:lpstr>
      <vt:lpstr>GT 2: 8 SERVICES A FOURNIR</vt:lpstr>
      <vt:lpstr>GT 2: 8 SERVICES A FOURNIR</vt:lpstr>
      <vt:lpstr>GT 3: 8 SERVICES A FOURNIR</vt:lpstr>
      <vt:lpstr>Conclusion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Activities on Bridging the Standardization Gap (BSG)</dc:title>
  <dc:creator>Mauree, Venkatesen</dc:creator>
  <cp:lastModifiedBy>Aloran, Rakan</cp:lastModifiedBy>
  <cp:revision>9</cp:revision>
  <dcterms:created xsi:type="dcterms:W3CDTF">2014-06-22T16:54:16Z</dcterms:created>
  <dcterms:modified xsi:type="dcterms:W3CDTF">2014-06-30T08:46:10Z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0x0101008E473EA5067FC545A31841E0649D83A3</vt:lpwstr>
  </property>
</Properties>
</file>