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handoutMasterIdLst>
    <p:handoutMasterId r:id="rId36"/>
  </p:handoutMasterIdLst>
  <p:sldIdLst>
    <p:sldId id="256" r:id="rId6"/>
    <p:sldId id="258" r:id="rId7"/>
    <p:sldId id="261" r:id="rId8"/>
    <p:sldId id="288" r:id="rId9"/>
    <p:sldId id="311" r:id="rId10"/>
    <p:sldId id="310" r:id="rId11"/>
    <p:sldId id="313" r:id="rId12"/>
    <p:sldId id="312" r:id="rId13"/>
    <p:sldId id="315" r:id="rId14"/>
    <p:sldId id="316" r:id="rId15"/>
    <p:sldId id="317" r:id="rId16"/>
    <p:sldId id="318" r:id="rId17"/>
    <p:sldId id="314" r:id="rId18"/>
    <p:sldId id="319" r:id="rId19"/>
    <p:sldId id="320" r:id="rId20"/>
    <p:sldId id="322" r:id="rId21"/>
    <p:sldId id="321" r:id="rId22"/>
    <p:sldId id="323" r:id="rId23"/>
    <p:sldId id="324" r:id="rId24"/>
    <p:sldId id="328" r:id="rId25"/>
    <p:sldId id="325" r:id="rId26"/>
    <p:sldId id="329" r:id="rId27"/>
    <p:sldId id="330" r:id="rId28"/>
    <p:sldId id="327" r:id="rId29"/>
    <p:sldId id="326" r:id="rId30"/>
    <p:sldId id="331" r:id="rId31"/>
    <p:sldId id="332" r:id="rId32"/>
    <p:sldId id="333" r:id="rId33"/>
    <p:sldId id="263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5D5E9"/>
    <a:srgbClr val="C2D3E8"/>
    <a:srgbClr val="C2E2E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660"/>
  </p:normalViewPr>
  <p:slideViewPr>
    <p:cSldViewPr snapToGrid="0" snapToObjects="1" showGuides="1">
      <p:cViewPr>
        <p:scale>
          <a:sx n="145" d="100"/>
          <a:sy n="145" d="100"/>
        </p:scale>
        <p:origin x="800" y="1624"/>
      </p:cViewPr>
      <p:guideLst>
        <p:guide orient="horz" pos="23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E4E-E2B3-414C-A538-A96DA4A8DB55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E510-14F1-4102-9E86-0E662D3E4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 userDrawn="1"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 userDrawn="1"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Oval 535"/>
          <p:cNvSpPr/>
          <p:nvPr/>
        </p:nvSpPr>
        <p:spPr>
          <a:xfrm>
            <a:off x="4242793" y="4818979"/>
            <a:ext cx="202042" cy="13453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36022" y="2586499"/>
            <a:ext cx="7162800" cy="3673695"/>
            <a:chOff x="512" y="814"/>
            <a:chExt cx="4952" cy="2485"/>
          </a:xfrm>
        </p:grpSpPr>
        <p:sp>
          <p:nvSpPr>
            <p:cNvPr id="3" name="Freeform 14"/>
            <p:cNvSpPr>
              <a:spLocks noChangeAspect="1"/>
            </p:cNvSpPr>
            <p:nvPr/>
          </p:nvSpPr>
          <p:spPr bwMode="auto">
            <a:xfrm>
              <a:off x="3794" y="1982"/>
              <a:ext cx="402" cy="382"/>
            </a:xfrm>
            <a:custGeom>
              <a:avLst/>
              <a:gdLst>
                <a:gd name="T0" fmla="*/ 49 w 741"/>
                <a:gd name="T1" fmla="*/ 24 h 737"/>
                <a:gd name="T2" fmla="*/ 55 w 741"/>
                <a:gd name="T3" fmla="*/ 28 h 737"/>
                <a:gd name="T4" fmla="*/ 71 w 741"/>
                <a:gd name="T5" fmla="*/ 33 h 737"/>
                <a:gd name="T6" fmla="*/ 81 w 741"/>
                <a:gd name="T7" fmla="*/ 31 h 737"/>
                <a:gd name="T8" fmla="*/ 85 w 741"/>
                <a:gd name="T9" fmla="*/ 29 h 737"/>
                <a:gd name="T10" fmla="*/ 98 w 741"/>
                <a:gd name="T11" fmla="*/ 32 h 737"/>
                <a:gd name="T12" fmla="*/ 113 w 741"/>
                <a:gd name="T13" fmla="*/ 22 h 737"/>
                <a:gd name="T14" fmla="*/ 118 w 741"/>
                <a:gd name="T15" fmla="*/ 27 h 737"/>
                <a:gd name="T16" fmla="*/ 106 w 741"/>
                <a:gd name="T17" fmla="*/ 42 h 737"/>
                <a:gd name="T18" fmla="*/ 102 w 741"/>
                <a:gd name="T19" fmla="*/ 45 h 737"/>
                <a:gd name="T20" fmla="*/ 99 w 741"/>
                <a:gd name="T21" fmla="*/ 48 h 737"/>
                <a:gd name="T22" fmla="*/ 95 w 741"/>
                <a:gd name="T23" fmla="*/ 41 h 737"/>
                <a:gd name="T24" fmla="*/ 96 w 741"/>
                <a:gd name="T25" fmla="*/ 36 h 737"/>
                <a:gd name="T26" fmla="*/ 84 w 741"/>
                <a:gd name="T27" fmla="*/ 34 h 737"/>
                <a:gd name="T28" fmla="*/ 84 w 741"/>
                <a:gd name="T29" fmla="*/ 37 h 737"/>
                <a:gd name="T30" fmla="*/ 81 w 741"/>
                <a:gd name="T31" fmla="*/ 40 h 737"/>
                <a:gd name="T32" fmla="*/ 85 w 741"/>
                <a:gd name="T33" fmla="*/ 47 h 737"/>
                <a:gd name="T34" fmla="*/ 76 w 741"/>
                <a:gd name="T35" fmla="*/ 55 h 737"/>
                <a:gd name="T36" fmla="*/ 74 w 741"/>
                <a:gd name="T37" fmla="*/ 60 h 737"/>
                <a:gd name="T38" fmla="*/ 67 w 741"/>
                <a:gd name="T39" fmla="*/ 64 h 737"/>
                <a:gd name="T40" fmla="*/ 61 w 741"/>
                <a:gd name="T41" fmla="*/ 68 h 737"/>
                <a:gd name="T42" fmla="*/ 55 w 741"/>
                <a:gd name="T43" fmla="*/ 73 h 737"/>
                <a:gd name="T44" fmla="*/ 49 w 741"/>
                <a:gd name="T45" fmla="*/ 77 h 737"/>
                <a:gd name="T46" fmla="*/ 49 w 741"/>
                <a:gd name="T47" fmla="*/ 87 h 737"/>
                <a:gd name="T48" fmla="*/ 47 w 741"/>
                <a:gd name="T49" fmla="*/ 94 h 737"/>
                <a:gd name="T50" fmla="*/ 43 w 741"/>
                <a:gd name="T51" fmla="*/ 98 h 737"/>
                <a:gd name="T52" fmla="*/ 39 w 741"/>
                <a:gd name="T53" fmla="*/ 103 h 737"/>
                <a:gd name="T54" fmla="*/ 33 w 741"/>
                <a:gd name="T55" fmla="*/ 95 h 737"/>
                <a:gd name="T56" fmla="*/ 28 w 741"/>
                <a:gd name="T57" fmla="*/ 87 h 737"/>
                <a:gd name="T58" fmla="*/ 26 w 741"/>
                <a:gd name="T59" fmla="*/ 81 h 737"/>
                <a:gd name="T60" fmla="*/ 20 w 741"/>
                <a:gd name="T61" fmla="*/ 67 h 737"/>
                <a:gd name="T62" fmla="*/ 18 w 741"/>
                <a:gd name="T63" fmla="*/ 55 h 737"/>
                <a:gd name="T64" fmla="*/ 16 w 741"/>
                <a:gd name="T65" fmla="*/ 54 h 737"/>
                <a:gd name="T66" fmla="*/ 11 w 741"/>
                <a:gd name="T67" fmla="*/ 56 h 737"/>
                <a:gd name="T68" fmla="*/ 4 w 741"/>
                <a:gd name="T69" fmla="*/ 50 h 737"/>
                <a:gd name="T70" fmla="*/ 9 w 741"/>
                <a:gd name="T71" fmla="*/ 48 h 737"/>
                <a:gd name="T72" fmla="*/ 2 w 741"/>
                <a:gd name="T73" fmla="*/ 48 h 737"/>
                <a:gd name="T74" fmla="*/ 0 w 741"/>
                <a:gd name="T75" fmla="*/ 46 h 737"/>
                <a:gd name="T76" fmla="*/ 11 w 741"/>
                <a:gd name="T77" fmla="*/ 43 h 737"/>
                <a:gd name="T78" fmla="*/ 9 w 741"/>
                <a:gd name="T79" fmla="*/ 28 h 737"/>
                <a:gd name="T80" fmla="*/ 22 w 741"/>
                <a:gd name="T81" fmla="*/ 23 h 737"/>
                <a:gd name="T82" fmla="*/ 26 w 741"/>
                <a:gd name="T83" fmla="*/ 14 h 737"/>
                <a:gd name="T84" fmla="*/ 27 w 741"/>
                <a:gd name="T85" fmla="*/ 8 h 737"/>
                <a:gd name="T86" fmla="*/ 28 w 741"/>
                <a:gd name="T87" fmla="*/ 0 h 737"/>
                <a:gd name="T88" fmla="*/ 39 w 741"/>
                <a:gd name="T89" fmla="*/ 1 h 737"/>
                <a:gd name="T90" fmla="*/ 42 w 741"/>
                <a:gd name="T91" fmla="*/ 5 h 737"/>
                <a:gd name="T92" fmla="*/ 43 w 741"/>
                <a:gd name="T93" fmla="*/ 9 h 737"/>
                <a:gd name="T94" fmla="*/ 43 w 741"/>
                <a:gd name="T95" fmla="*/ 11 h 737"/>
                <a:gd name="T96" fmla="*/ 48 w 741"/>
                <a:gd name="T97" fmla="*/ 16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1"/>
                <a:gd name="T148" fmla="*/ 0 h 737"/>
                <a:gd name="T149" fmla="*/ 741 w 741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1" h="737">
                  <a:moveTo>
                    <a:pt x="322" y="133"/>
                  </a:moveTo>
                  <a:lnTo>
                    <a:pt x="315" y="152"/>
                  </a:lnTo>
                  <a:lnTo>
                    <a:pt x="308" y="169"/>
                  </a:lnTo>
                  <a:lnTo>
                    <a:pt x="314" y="188"/>
                  </a:lnTo>
                  <a:lnTo>
                    <a:pt x="331" y="195"/>
                  </a:lnTo>
                  <a:lnTo>
                    <a:pt x="343" y="202"/>
                  </a:lnTo>
                  <a:lnTo>
                    <a:pt x="388" y="212"/>
                  </a:lnTo>
                  <a:lnTo>
                    <a:pt x="414" y="214"/>
                  </a:lnTo>
                  <a:lnTo>
                    <a:pt x="444" y="237"/>
                  </a:lnTo>
                  <a:lnTo>
                    <a:pt x="473" y="247"/>
                  </a:lnTo>
                  <a:lnTo>
                    <a:pt x="502" y="242"/>
                  </a:lnTo>
                  <a:lnTo>
                    <a:pt x="510" y="223"/>
                  </a:lnTo>
                  <a:lnTo>
                    <a:pt x="505" y="202"/>
                  </a:lnTo>
                  <a:lnTo>
                    <a:pt x="518" y="199"/>
                  </a:lnTo>
                  <a:lnTo>
                    <a:pt x="534" y="206"/>
                  </a:lnTo>
                  <a:lnTo>
                    <a:pt x="538" y="220"/>
                  </a:lnTo>
                  <a:lnTo>
                    <a:pt x="549" y="235"/>
                  </a:lnTo>
                  <a:lnTo>
                    <a:pt x="612" y="230"/>
                  </a:lnTo>
                  <a:lnTo>
                    <a:pt x="613" y="204"/>
                  </a:lnTo>
                  <a:lnTo>
                    <a:pt x="654" y="174"/>
                  </a:lnTo>
                  <a:lnTo>
                    <a:pt x="712" y="156"/>
                  </a:lnTo>
                  <a:lnTo>
                    <a:pt x="723" y="165"/>
                  </a:lnTo>
                  <a:lnTo>
                    <a:pt x="721" y="174"/>
                  </a:lnTo>
                  <a:lnTo>
                    <a:pt x="741" y="192"/>
                  </a:lnTo>
                  <a:lnTo>
                    <a:pt x="729" y="209"/>
                  </a:lnTo>
                  <a:lnTo>
                    <a:pt x="694" y="224"/>
                  </a:lnTo>
                  <a:lnTo>
                    <a:pt x="668" y="302"/>
                  </a:lnTo>
                  <a:lnTo>
                    <a:pt x="654" y="304"/>
                  </a:lnTo>
                  <a:lnTo>
                    <a:pt x="651" y="319"/>
                  </a:lnTo>
                  <a:lnTo>
                    <a:pt x="640" y="321"/>
                  </a:lnTo>
                  <a:lnTo>
                    <a:pt x="645" y="355"/>
                  </a:lnTo>
                  <a:lnTo>
                    <a:pt x="627" y="364"/>
                  </a:lnTo>
                  <a:lnTo>
                    <a:pt x="622" y="346"/>
                  </a:lnTo>
                  <a:lnTo>
                    <a:pt x="616" y="321"/>
                  </a:lnTo>
                  <a:lnTo>
                    <a:pt x="598" y="316"/>
                  </a:lnTo>
                  <a:lnTo>
                    <a:pt x="593" y="297"/>
                  </a:lnTo>
                  <a:lnTo>
                    <a:pt x="610" y="283"/>
                  </a:lnTo>
                  <a:lnTo>
                    <a:pt x="611" y="272"/>
                  </a:lnTo>
                  <a:lnTo>
                    <a:pt x="602" y="259"/>
                  </a:lnTo>
                  <a:lnTo>
                    <a:pt x="558" y="262"/>
                  </a:lnTo>
                  <a:lnTo>
                    <a:pt x="543" y="245"/>
                  </a:lnTo>
                  <a:lnTo>
                    <a:pt x="522" y="244"/>
                  </a:lnTo>
                  <a:lnTo>
                    <a:pt x="512" y="254"/>
                  </a:lnTo>
                  <a:lnTo>
                    <a:pt x="521" y="256"/>
                  </a:lnTo>
                  <a:lnTo>
                    <a:pt x="528" y="266"/>
                  </a:lnTo>
                  <a:lnTo>
                    <a:pt x="531" y="278"/>
                  </a:lnTo>
                  <a:lnTo>
                    <a:pt x="512" y="278"/>
                  </a:lnTo>
                  <a:lnTo>
                    <a:pt x="510" y="286"/>
                  </a:lnTo>
                  <a:lnTo>
                    <a:pt x="522" y="299"/>
                  </a:lnTo>
                  <a:lnTo>
                    <a:pt x="524" y="322"/>
                  </a:lnTo>
                  <a:lnTo>
                    <a:pt x="530" y="334"/>
                  </a:lnTo>
                  <a:lnTo>
                    <a:pt x="530" y="370"/>
                  </a:lnTo>
                  <a:lnTo>
                    <a:pt x="488" y="383"/>
                  </a:lnTo>
                  <a:lnTo>
                    <a:pt x="478" y="396"/>
                  </a:lnTo>
                  <a:lnTo>
                    <a:pt x="483" y="407"/>
                  </a:lnTo>
                  <a:lnTo>
                    <a:pt x="478" y="418"/>
                  </a:lnTo>
                  <a:lnTo>
                    <a:pt x="460" y="426"/>
                  </a:lnTo>
                  <a:lnTo>
                    <a:pt x="440" y="434"/>
                  </a:lnTo>
                  <a:lnTo>
                    <a:pt x="424" y="448"/>
                  </a:lnTo>
                  <a:lnTo>
                    <a:pt x="420" y="461"/>
                  </a:lnTo>
                  <a:lnTo>
                    <a:pt x="405" y="470"/>
                  </a:lnTo>
                  <a:lnTo>
                    <a:pt x="399" y="477"/>
                  </a:lnTo>
                  <a:lnTo>
                    <a:pt x="383" y="486"/>
                  </a:lnTo>
                  <a:lnTo>
                    <a:pt x="364" y="507"/>
                  </a:lnTo>
                  <a:lnTo>
                    <a:pt x="355" y="525"/>
                  </a:lnTo>
                  <a:lnTo>
                    <a:pt x="343" y="525"/>
                  </a:lnTo>
                  <a:lnTo>
                    <a:pt x="327" y="539"/>
                  </a:lnTo>
                  <a:lnTo>
                    <a:pt x="315" y="540"/>
                  </a:lnTo>
                  <a:lnTo>
                    <a:pt x="308" y="550"/>
                  </a:lnTo>
                  <a:lnTo>
                    <a:pt x="309" y="576"/>
                  </a:lnTo>
                  <a:lnTo>
                    <a:pt x="310" y="588"/>
                  </a:lnTo>
                  <a:lnTo>
                    <a:pt x="308" y="623"/>
                  </a:lnTo>
                  <a:lnTo>
                    <a:pt x="299" y="640"/>
                  </a:lnTo>
                  <a:lnTo>
                    <a:pt x="302" y="675"/>
                  </a:lnTo>
                  <a:lnTo>
                    <a:pt x="293" y="676"/>
                  </a:lnTo>
                  <a:lnTo>
                    <a:pt x="285" y="685"/>
                  </a:lnTo>
                  <a:lnTo>
                    <a:pt x="284" y="697"/>
                  </a:lnTo>
                  <a:lnTo>
                    <a:pt x="271" y="707"/>
                  </a:lnTo>
                  <a:lnTo>
                    <a:pt x="263" y="715"/>
                  </a:lnTo>
                  <a:lnTo>
                    <a:pt x="259" y="722"/>
                  </a:lnTo>
                  <a:lnTo>
                    <a:pt x="244" y="737"/>
                  </a:lnTo>
                  <a:lnTo>
                    <a:pt x="227" y="730"/>
                  </a:lnTo>
                  <a:lnTo>
                    <a:pt x="217" y="716"/>
                  </a:lnTo>
                  <a:lnTo>
                    <a:pt x="208" y="685"/>
                  </a:lnTo>
                  <a:lnTo>
                    <a:pt x="199" y="663"/>
                  </a:lnTo>
                  <a:lnTo>
                    <a:pt x="189" y="641"/>
                  </a:lnTo>
                  <a:lnTo>
                    <a:pt x="175" y="621"/>
                  </a:lnTo>
                  <a:lnTo>
                    <a:pt x="172" y="609"/>
                  </a:lnTo>
                  <a:lnTo>
                    <a:pt x="167" y="594"/>
                  </a:lnTo>
                  <a:lnTo>
                    <a:pt x="164" y="580"/>
                  </a:lnTo>
                  <a:lnTo>
                    <a:pt x="147" y="539"/>
                  </a:lnTo>
                  <a:lnTo>
                    <a:pt x="137" y="525"/>
                  </a:lnTo>
                  <a:lnTo>
                    <a:pt x="124" y="480"/>
                  </a:lnTo>
                  <a:lnTo>
                    <a:pt x="118" y="442"/>
                  </a:lnTo>
                  <a:lnTo>
                    <a:pt x="117" y="401"/>
                  </a:lnTo>
                  <a:lnTo>
                    <a:pt x="113" y="395"/>
                  </a:lnTo>
                  <a:lnTo>
                    <a:pt x="115" y="372"/>
                  </a:lnTo>
                  <a:lnTo>
                    <a:pt x="105" y="363"/>
                  </a:lnTo>
                  <a:lnTo>
                    <a:pt x="100" y="386"/>
                  </a:lnTo>
                  <a:lnTo>
                    <a:pt x="100" y="393"/>
                  </a:lnTo>
                  <a:lnTo>
                    <a:pt x="93" y="404"/>
                  </a:lnTo>
                  <a:lnTo>
                    <a:pt x="67" y="407"/>
                  </a:lnTo>
                  <a:lnTo>
                    <a:pt x="50" y="398"/>
                  </a:lnTo>
                  <a:lnTo>
                    <a:pt x="25" y="372"/>
                  </a:lnTo>
                  <a:lnTo>
                    <a:pt x="24" y="359"/>
                  </a:lnTo>
                  <a:lnTo>
                    <a:pt x="34" y="362"/>
                  </a:lnTo>
                  <a:lnTo>
                    <a:pt x="46" y="359"/>
                  </a:lnTo>
                  <a:lnTo>
                    <a:pt x="56" y="347"/>
                  </a:lnTo>
                  <a:lnTo>
                    <a:pt x="38" y="352"/>
                  </a:lnTo>
                  <a:lnTo>
                    <a:pt x="20" y="352"/>
                  </a:lnTo>
                  <a:lnTo>
                    <a:pt x="13" y="345"/>
                  </a:lnTo>
                  <a:lnTo>
                    <a:pt x="12" y="334"/>
                  </a:lnTo>
                  <a:lnTo>
                    <a:pt x="4" y="332"/>
                  </a:lnTo>
                  <a:lnTo>
                    <a:pt x="0" y="326"/>
                  </a:lnTo>
                  <a:lnTo>
                    <a:pt x="13" y="311"/>
                  </a:lnTo>
                  <a:lnTo>
                    <a:pt x="33" y="301"/>
                  </a:lnTo>
                  <a:lnTo>
                    <a:pt x="70" y="305"/>
                  </a:lnTo>
                  <a:lnTo>
                    <a:pt x="73" y="284"/>
                  </a:lnTo>
                  <a:lnTo>
                    <a:pt x="44" y="235"/>
                  </a:lnTo>
                  <a:lnTo>
                    <a:pt x="57" y="202"/>
                  </a:lnTo>
                  <a:lnTo>
                    <a:pt x="67" y="211"/>
                  </a:lnTo>
                  <a:lnTo>
                    <a:pt x="86" y="209"/>
                  </a:lnTo>
                  <a:lnTo>
                    <a:pt x="136" y="162"/>
                  </a:lnTo>
                  <a:lnTo>
                    <a:pt x="142" y="137"/>
                  </a:lnTo>
                  <a:lnTo>
                    <a:pt x="159" y="128"/>
                  </a:lnTo>
                  <a:lnTo>
                    <a:pt x="163" y="102"/>
                  </a:lnTo>
                  <a:lnTo>
                    <a:pt x="181" y="87"/>
                  </a:lnTo>
                  <a:lnTo>
                    <a:pt x="185" y="75"/>
                  </a:lnTo>
                  <a:lnTo>
                    <a:pt x="167" y="56"/>
                  </a:lnTo>
                  <a:lnTo>
                    <a:pt x="149" y="50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3" y="5"/>
                  </a:lnTo>
                  <a:lnTo>
                    <a:pt x="235" y="0"/>
                  </a:lnTo>
                  <a:lnTo>
                    <a:pt x="239" y="3"/>
                  </a:lnTo>
                  <a:lnTo>
                    <a:pt x="248" y="12"/>
                  </a:lnTo>
                  <a:lnTo>
                    <a:pt x="260" y="18"/>
                  </a:lnTo>
                  <a:lnTo>
                    <a:pt x="264" y="37"/>
                  </a:lnTo>
                  <a:lnTo>
                    <a:pt x="277" y="54"/>
                  </a:lnTo>
                  <a:lnTo>
                    <a:pt x="278" y="62"/>
                  </a:lnTo>
                  <a:lnTo>
                    <a:pt x="271" y="68"/>
                  </a:lnTo>
                  <a:lnTo>
                    <a:pt x="262" y="65"/>
                  </a:lnTo>
                  <a:lnTo>
                    <a:pt x="257" y="70"/>
                  </a:lnTo>
                  <a:lnTo>
                    <a:pt x="271" y="83"/>
                  </a:lnTo>
                  <a:lnTo>
                    <a:pt x="269" y="106"/>
                  </a:lnTo>
                  <a:lnTo>
                    <a:pt x="282" y="113"/>
                  </a:lnTo>
                  <a:lnTo>
                    <a:pt x="302" y="113"/>
                  </a:lnTo>
                  <a:lnTo>
                    <a:pt x="322" y="13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5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</a:path>
              </a:pathLst>
            </a:custGeom>
            <a:gradFill rotWithShape="0">
              <a:gsLst>
                <a:gs pos="0">
                  <a:srgbClr val="00B050"/>
                </a:gs>
                <a:gs pos="70000">
                  <a:srgbClr val="FF7A00"/>
                </a:gs>
                <a:gs pos="80000">
                  <a:srgbClr val="FF0300"/>
                </a:gs>
                <a:gs pos="100000">
                  <a:srgbClr val="4D0808"/>
                </a:gs>
              </a:gsLst>
              <a:lin ang="3000000" scaled="0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17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1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5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6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8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9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0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1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2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3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4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5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6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7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8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9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0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6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 noChangeAspect="1"/>
            </p:cNvSpPr>
            <p:nvPr/>
          </p:nvSpPr>
          <p:spPr bwMode="auto">
            <a:xfrm>
              <a:off x="3594" y="1048"/>
              <a:ext cx="211" cy="96"/>
            </a:xfrm>
            <a:custGeom>
              <a:avLst/>
              <a:gdLst>
                <a:gd name="T0" fmla="*/ 60 w 394"/>
                <a:gd name="T1" fmla="*/ 1 h 188"/>
                <a:gd name="T2" fmla="*/ 59 w 394"/>
                <a:gd name="T3" fmla="*/ 4 h 188"/>
                <a:gd name="T4" fmla="*/ 55 w 394"/>
                <a:gd name="T5" fmla="*/ 5 h 188"/>
                <a:gd name="T6" fmla="*/ 45 w 394"/>
                <a:gd name="T7" fmla="*/ 7 h 188"/>
                <a:gd name="T8" fmla="*/ 39 w 394"/>
                <a:gd name="T9" fmla="*/ 8 h 188"/>
                <a:gd name="T10" fmla="*/ 35 w 394"/>
                <a:gd name="T11" fmla="*/ 9 h 188"/>
                <a:gd name="T12" fmla="*/ 32 w 394"/>
                <a:gd name="T13" fmla="*/ 11 h 188"/>
                <a:gd name="T14" fmla="*/ 27 w 394"/>
                <a:gd name="T15" fmla="*/ 14 h 188"/>
                <a:gd name="T16" fmla="*/ 25 w 394"/>
                <a:gd name="T17" fmla="*/ 15 h 188"/>
                <a:gd name="T18" fmla="*/ 21 w 394"/>
                <a:gd name="T19" fmla="*/ 16 h 188"/>
                <a:gd name="T20" fmla="*/ 19 w 394"/>
                <a:gd name="T21" fmla="*/ 18 h 188"/>
                <a:gd name="T22" fmla="*/ 17 w 394"/>
                <a:gd name="T23" fmla="*/ 19 h 188"/>
                <a:gd name="T24" fmla="*/ 12 w 394"/>
                <a:gd name="T25" fmla="*/ 25 h 188"/>
                <a:gd name="T26" fmla="*/ 9 w 394"/>
                <a:gd name="T27" fmla="*/ 23 h 188"/>
                <a:gd name="T28" fmla="*/ 3 w 394"/>
                <a:gd name="T29" fmla="*/ 23 h 188"/>
                <a:gd name="T30" fmla="*/ 7 w 394"/>
                <a:gd name="T31" fmla="*/ 21 h 188"/>
                <a:gd name="T32" fmla="*/ 3 w 394"/>
                <a:gd name="T33" fmla="*/ 22 h 188"/>
                <a:gd name="T34" fmla="*/ 1 w 394"/>
                <a:gd name="T35" fmla="*/ 20 h 188"/>
                <a:gd name="T36" fmla="*/ 4 w 394"/>
                <a:gd name="T37" fmla="*/ 18 h 188"/>
                <a:gd name="T38" fmla="*/ 6 w 394"/>
                <a:gd name="T39" fmla="*/ 18 h 188"/>
                <a:gd name="T40" fmla="*/ 7 w 394"/>
                <a:gd name="T41" fmla="*/ 18 h 188"/>
                <a:gd name="T42" fmla="*/ 8 w 394"/>
                <a:gd name="T43" fmla="*/ 19 h 188"/>
                <a:gd name="T44" fmla="*/ 9 w 394"/>
                <a:gd name="T45" fmla="*/ 18 h 188"/>
                <a:gd name="T46" fmla="*/ 7 w 394"/>
                <a:gd name="T47" fmla="*/ 17 h 188"/>
                <a:gd name="T48" fmla="*/ 10 w 394"/>
                <a:gd name="T49" fmla="*/ 16 h 188"/>
                <a:gd name="T50" fmla="*/ 10 w 394"/>
                <a:gd name="T51" fmla="*/ 14 h 188"/>
                <a:gd name="T52" fmla="*/ 9 w 394"/>
                <a:gd name="T53" fmla="*/ 13 h 188"/>
                <a:gd name="T54" fmla="*/ 7 w 394"/>
                <a:gd name="T55" fmla="*/ 11 h 188"/>
                <a:gd name="T56" fmla="*/ 11 w 394"/>
                <a:gd name="T57" fmla="*/ 11 h 188"/>
                <a:gd name="T58" fmla="*/ 14 w 394"/>
                <a:gd name="T59" fmla="*/ 10 h 188"/>
                <a:gd name="T60" fmla="*/ 18 w 394"/>
                <a:gd name="T61" fmla="*/ 8 h 188"/>
                <a:gd name="T62" fmla="*/ 20 w 394"/>
                <a:gd name="T63" fmla="*/ 7 h 188"/>
                <a:gd name="T64" fmla="*/ 26 w 394"/>
                <a:gd name="T65" fmla="*/ 6 h 188"/>
                <a:gd name="T66" fmla="*/ 27 w 394"/>
                <a:gd name="T67" fmla="*/ 6 h 188"/>
                <a:gd name="T68" fmla="*/ 29 w 394"/>
                <a:gd name="T69" fmla="*/ 5 h 188"/>
                <a:gd name="T70" fmla="*/ 34 w 394"/>
                <a:gd name="T71" fmla="*/ 4 h 188"/>
                <a:gd name="T72" fmla="*/ 39 w 394"/>
                <a:gd name="T73" fmla="*/ 4 h 188"/>
                <a:gd name="T74" fmla="*/ 49 w 394"/>
                <a:gd name="T75" fmla="*/ 1 h 188"/>
                <a:gd name="T76" fmla="*/ 55 w 394"/>
                <a:gd name="T77" fmla="*/ 0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4"/>
                <a:gd name="T118" fmla="*/ 0 h 188"/>
                <a:gd name="T119" fmla="*/ 394 w 394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4" h="188">
                  <a:moveTo>
                    <a:pt x="358" y="0"/>
                  </a:moveTo>
                  <a:lnTo>
                    <a:pt x="391" y="6"/>
                  </a:lnTo>
                  <a:lnTo>
                    <a:pt x="394" y="17"/>
                  </a:lnTo>
                  <a:lnTo>
                    <a:pt x="384" y="25"/>
                  </a:lnTo>
                  <a:lnTo>
                    <a:pt x="385" y="33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4" y="52"/>
                  </a:lnTo>
                  <a:lnTo>
                    <a:pt x="283" y="56"/>
                  </a:lnTo>
                  <a:lnTo>
                    <a:pt x="256" y="59"/>
                  </a:lnTo>
                  <a:lnTo>
                    <a:pt x="252" y="64"/>
                  </a:lnTo>
                  <a:lnTo>
                    <a:pt x="231" y="70"/>
                  </a:lnTo>
                  <a:lnTo>
                    <a:pt x="218" y="74"/>
                  </a:lnTo>
                  <a:lnTo>
                    <a:pt x="207" y="81"/>
                  </a:lnTo>
                  <a:lnTo>
                    <a:pt x="177" y="92"/>
                  </a:lnTo>
                  <a:lnTo>
                    <a:pt x="177" y="102"/>
                  </a:lnTo>
                  <a:lnTo>
                    <a:pt x="166" y="104"/>
                  </a:lnTo>
                  <a:lnTo>
                    <a:pt x="164" y="112"/>
                  </a:lnTo>
                  <a:lnTo>
                    <a:pt x="141" y="112"/>
                  </a:lnTo>
                  <a:lnTo>
                    <a:pt x="137" y="121"/>
                  </a:lnTo>
                  <a:lnTo>
                    <a:pt x="126" y="121"/>
                  </a:lnTo>
                  <a:lnTo>
                    <a:pt x="126" y="133"/>
                  </a:lnTo>
                  <a:lnTo>
                    <a:pt x="117" y="140"/>
                  </a:lnTo>
                  <a:lnTo>
                    <a:pt x="106" y="141"/>
                  </a:lnTo>
                  <a:lnTo>
                    <a:pt x="105" y="159"/>
                  </a:lnTo>
                  <a:lnTo>
                    <a:pt x="80" y="188"/>
                  </a:lnTo>
                  <a:lnTo>
                    <a:pt x="60" y="182"/>
                  </a:lnTo>
                  <a:lnTo>
                    <a:pt x="54" y="179"/>
                  </a:lnTo>
                  <a:lnTo>
                    <a:pt x="26" y="180"/>
                  </a:lnTo>
                  <a:lnTo>
                    <a:pt x="22" y="173"/>
                  </a:lnTo>
                  <a:lnTo>
                    <a:pt x="33" y="166"/>
                  </a:lnTo>
                  <a:lnTo>
                    <a:pt x="47" y="163"/>
                  </a:lnTo>
                  <a:lnTo>
                    <a:pt x="45" y="160"/>
                  </a:lnTo>
                  <a:lnTo>
                    <a:pt x="17" y="164"/>
                  </a:lnTo>
                  <a:lnTo>
                    <a:pt x="0" y="157"/>
                  </a:lnTo>
                  <a:lnTo>
                    <a:pt x="8" y="151"/>
                  </a:lnTo>
                  <a:lnTo>
                    <a:pt x="22" y="150"/>
                  </a:lnTo>
                  <a:lnTo>
                    <a:pt x="27" y="140"/>
                  </a:lnTo>
                  <a:lnTo>
                    <a:pt x="35" y="137"/>
                  </a:lnTo>
                  <a:lnTo>
                    <a:pt x="40" y="138"/>
                  </a:lnTo>
                  <a:lnTo>
                    <a:pt x="44" y="139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3" y="141"/>
                  </a:lnTo>
                  <a:lnTo>
                    <a:pt x="56" y="140"/>
                  </a:lnTo>
                  <a:lnTo>
                    <a:pt x="59" y="139"/>
                  </a:lnTo>
                  <a:lnTo>
                    <a:pt x="60" y="138"/>
                  </a:lnTo>
                  <a:lnTo>
                    <a:pt x="47" y="130"/>
                  </a:lnTo>
                  <a:lnTo>
                    <a:pt x="51" y="121"/>
                  </a:lnTo>
                  <a:lnTo>
                    <a:pt x="67" y="119"/>
                  </a:lnTo>
                  <a:lnTo>
                    <a:pt x="56" y="112"/>
                  </a:lnTo>
                  <a:lnTo>
                    <a:pt x="63" y="108"/>
                  </a:lnTo>
                  <a:lnTo>
                    <a:pt x="71" y="105"/>
                  </a:lnTo>
                  <a:lnTo>
                    <a:pt x="56" y="100"/>
                  </a:lnTo>
                  <a:lnTo>
                    <a:pt x="54" y="90"/>
                  </a:lnTo>
                  <a:lnTo>
                    <a:pt x="47" y="85"/>
                  </a:lnTo>
                  <a:lnTo>
                    <a:pt x="58" y="82"/>
                  </a:lnTo>
                  <a:lnTo>
                    <a:pt x="72" y="85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112" y="74"/>
                  </a:lnTo>
                  <a:lnTo>
                    <a:pt x="119" y="60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51" y="52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96" y="44"/>
                  </a:lnTo>
                  <a:lnTo>
                    <a:pt x="186" y="39"/>
                  </a:lnTo>
                  <a:lnTo>
                    <a:pt x="193" y="33"/>
                  </a:lnTo>
                  <a:lnTo>
                    <a:pt x="222" y="32"/>
                  </a:lnTo>
                  <a:lnTo>
                    <a:pt x="223" y="37"/>
                  </a:lnTo>
                  <a:lnTo>
                    <a:pt x="250" y="31"/>
                  </a:lnTo>
                  <a:lnTo>
                    <a:pt x="313" y="19"/>
                  </a:lnTo>
                  <a:lnTo>
                    <a:pt x="317" y="7"/>
                  </a:lnTo>
                  <a:lnTo>
                    <a:pt x="337" y="5"/>
                  </a:lnTo>
                  <a:lnTo>
                    <a:pt x="35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8"/>
            <p:cNvSpPr>
              <a:spLocks noChangeAspect="1"/>
            </p:cNvSpPr>
            <p:nvPr/>
          </p:nvSpPr>
          <p:spPr bwMode="auto">
            <a:xfrm>
              <a:off x="3594" y="1046"/>
              <a:ext cx="211" cy="98"/>
            </a:xfrm>
            <a:custGeom>
              <a:avLst/>
              <a:gdLst>
                <a:gd name="T0" fmla="*/ 60 w 394"/>
                <a:gd name="T1" fmla="*/ 1 h 189"/>
                <a:gd name="T2" fmla="*/ 59 w 394"/>
                <a:gd name="T3" fmla="*/ 4 h 189"/>
                <a:gd name="T4" fmla="*/ 55 w 394"/>
                <a:gd name="T5" fmla="*/ 5 h 189"/>
                <a:gd name="T6" fmla="*/ 45 w 394"/>
                <a:gd name="T7" fmla="*/ 7 h 189"/>
                <a:gd name="T8" fmla="*/ 39 w 394"/>
                <a:gd name="T9" fmla="*/ 8 h 189"/>
                <a:gd name="T10" fmla="*/ 35 w 394"/>
                <a:gd name="T11" fmla="*/ 10 h 189"/>
                <a:gd name="T12" fmla="*/ 32 w 394"/>
                <a:gd name="T13" fmla="*/ 11 h 189"/>
                <a:gd name="T14" fmla="*/ 27 w 394"/>
                <a:gd name="T15" fmla="*/ 14 h 189"/>
                <a:gd name="T16" fmla="*/ 25 w 394"/>
                <a:gd name="T17" fmla="*/ 16 h 189"/>
                <a:gd name="T18" fmla="*/ 21 w 394"/>
                <a:gd name="T19" fmla="*/ 17 h 189"/>
                <a:gd name="T20" fmla="*/ 19 w 394"/>
                <a:gd name="T21" fmla="*/ 19 h 189"/>
                <a:gd name="T22" fmla="*/ 17 w 394"/>
                <a:gd name="T23" fmla="*/ 20 h 189"/>
                <a:gd name="T24" fmla="*/ 12 w 394"/>
                <a:gd name="T25" fmla="*/ 26 h 189"/>
                <a:gd name="T26" fmla="*/ 9 w 394"/>
                <a:gd name="T27" fmla="*/ 25 h 189"/>
                <a:gd name="T28" fmla="*/ 3 w 394"/>
                <a:gd name="T29" fmla="*/ 24 h 189"/>
                <a:gd name="T30" fmla="*/ 7 w 394"/>
                <a:gd name="T31" fmla="*/ 23 h 189"/>
                <a:gd name="T32" fmla="*/ 3 w 394"/>
                <a:gd name="T33" fmla="*/ 23 h 189"/>
                <a:gd name="T34" fmla="*/ 1 w 394"/>
                <a:gd name="T35" fmla="*/ 21 h 189"/>
                <a:gd name="T36" fmla="*/ 4 w 394"/>
                <a:gd name="T37" fmla="*/ 20 h 189"/>
                <a:gd name="T38" fmla="*/ 7 w 394"/>
                <a:gd name="T39" fmla="*/ 20 h 189"/>
                <a:gd name="T40" fmla="*/ 9 w 394"/>
                <a:gd name="T41" fmla="*/ 19 h 189"/>
                <a:gd name="T42" fmla="*/ 7 w 394"/>
                <a:gd name="T43" fmla="*/ 17 h 189"/>
                <a:gd name="T44" fmla="*/ 9 w 394"/>
                <a:gd name="T45" fmla="*/ 16 h 189"/>
                <a:gd name="T46" fmla="*/ 11 w 394"/>
                <a:gd name="T47" fmla="*/ 15 h 189"/>
                <a:gd name="T48" fmla="*/ 9 w 394"/>
                <a:gd name="T49" fmla="*/ 12 h 189"/>
                <a:gd name="T50" fmla="*/ 9 w 394"/>
                <a:gd name="T51" fmla="*/ 11 h 189"/>
                <a:gd name="T52" fmla="*/ 13 w 394"/>
                <a:gd name="T53" fmla="*/ 11 h 189"/>
                <a:gd name="T54" fmla="*/ 17 w 394"/>
                <a:gd name="T55" fmla="*/ 10 h 189"/>
                <a:gd name="T56" fmla="*/ 20 w 394"/>
                <a:gd name="T57" fmla="*/ 9 h 189"/>
                <a:gd name="T58" fmla="*/ 23 w 394"/>
                <a:gd name="T59" fmla="*/ 7 h 189"/>
                <a:gd name="T60" fmla="*/ 27 w 394"/>
                <a:gd name="T61" fmla="*/ 6 h 189"/>
                <a:gd name="T62" fmla="*/ 30 w 394"/>
                <a:gd name="T63" fmla="*/ 6 h 189"/>
                <a:gd name="T64" fmla="*/ 29 w 394"/>
                <a:gd name="T65" fmla="*/ 5 h 189"/>
                <a:gd name="T66" fmla="*/ 34 w 394"/>
                <a:gd name="T67" fmla="*/ 5 h 189"/>
                <a:gd name="T68" fmla="*/ 48 w 394"/>
                <a:gd name="T69" fmla="*/ 3 h 189"/>
                <a:gd name="T70" fmla="*/ 51 w 394"/>
                <a:gd name="T71" fmla="*/ 1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4"/>
                <a:gd name="T109" fmla="*/ 0 h 189"/>
                <a:gd name="T110" fmla="*/ 394 w 394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4" h="189">
                  <a:moveTo>
                    <a:pt x="358" y="0"/>
                  </a:moveTo>
                  <a:lnTo>
                    <a:pt x="391" y="7"/>
                  </a:lnTo>
                  <a:lnTo>
                    <a:pt x="394" y="18"/>
                  </a:lnTo>
                  <a:lnTo>
                    <a:pt x="383" y="25"/>
                  </a:lnTo>
                  <a:lnTo>
                    <a:pt x="385" y="34"/>
                  </a:lnTo>
                  <a:lnTo>
                    <a:pt x="360" y="37"/>
                  </a:lnTo>
                  <a:lnTo>
                    <a:pt x="328" y="49"/>
                  </a:lnTo>
                  <a:lnTo>
                    <a:pt x="293" y="53"/>
                  </a:lnTo>
                  <a:lnTo>
                    <a:pt x="283" y="57"/>
                  </a:lnTo>
                  <a:lnTo>
                    <a:pt x="256" y="60"/>
                  </a:lnTo>
                  <a:lnTo>
                    <a:pt x="252" y="65"/>
                  </a:lnTo>
                  <a:lnTo>
                    <a:pt x="230" y="71"/>
                  </a:lnTo>
                  <a:lnTo>
                    <a:pt x="218" y="74"/>
                  </a:lnTo>
                  <a:lnTo>
                    <a:pt x="207" y="82"/>
                  </a:lnTo>
                  <a:lnTo>
                    <a:pt x="177" y="93"/>
                  </a:lnTo>
                  <a:lnTo>
                    <a:pt x="177" y="102"/>
                  </a:lnTo>
                  <a:lnTo>
                    <a:pt x="166" y="105"/>
                  </a:lnTo>
                  <a:lnTo>
                    <a:pt x="164" y="113"/>
                  </a:lnTo>
                  <a:lnTo>
                    <a:pt x="141" y="113"/>
                  </a:lnTo>
                  <a:lnTo>
                    <a:pt x="137" y="122"/>
                  </a:lnTo>
                  <a:lnTo>
                    <a:pt x="126" y="122"/>
                  </a:lnTo>
                  <a:lnTo>
                    <a:pt x="126" y="134"/>
                  </a:lnTo>
                  <a:lnTo>
                    <a:pt x="117" y="141"/>
                  </a:lnTo>
                  <a:lnTo>
                    <a:pt x="106" y="142"/>
                  </a:lnTo>
                  <a:lnTo>
                    <a:pt x="105" y="160"/>
                  </a:lnTo>
                  <a:lnTo>
                    <a:pt x="79" y="189"/>
                  </a:lnTo>
                  <a:lnTo>
                    <a:pt x="60" y="183"/>
                  </a:lnTo>
                  <a:lnTo>
                    <a:pt x="54" y="180"/>
                  </a:lnTo>
                  <a:lnTo>
                    <a:pt x="25" y="181"/>
                  </a:lnTo>
                  <a:lnTo>
                    <a:pt x="22" y="174"/>
                  </a:lnTo>
                  <a:lnTo>
                    <a:pt x="33" y="167"/>
                  </a:lnTo>
                  <a:lnTo>
                    <a:pt x="47" y="164"/>
                  </a:lnTo>
                  <a:lnTo>
                    <a:pt x="45" y="161"/>
                  </a:lnTo>
                  <a:lnTo>
                    <a:pt x="16" y="165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22" y="151"/>
                  </a:lnTo>
                  <a:lnTo>
                    <a:pt x="27" y="141"/>
                  </a:lnTo>
                  <a:lnTo>
                    <a:pt x="34" y="138"/>
                  </a:lnTo>
                  <a:lnTo>
                    <a:pt x="49" y="141"/>
                  </a:lnTo>
                  <a:lnTo>
                    <a:pt x="56" y="141"/>
                  </a:lnTo>
                  <a:lnTo>
                    <a:pt x="60" y="139"/>
                  </a:lnTo>
                  <a:lnTo>
                    <a:pt x="47" y="130"/>
                  </a:lnTo>
                  <a:lnTo>
                    <a:pt x="51" y="122"/>
                  </a:lnTo>
                  <a:lnTo>
                    <a:pt x="67" y="120"/>
                  </a:lnTo>
                  <a:lnTo>
                    <a:pt x="56" y="113"/>
                  </a:lnTo>
                  <a:lnTo>
                    <a:pt x="63" y="109"/>
                  </a:lnTo>
                  <a:lnTo>
                    <a:pt x="70" y="106"/>
                  </a:lnTo>
                  <a:lnTo>
                    <a:pt x="56" y="101"/>
                  </a:lnTo>
                  <a:lnTo>
                    <a:pt x="54" y="91"/>
                  </a:lnTo>
                  <a:lnTo>
                    <a:pt x="47" y="86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8" y="81"/>
                  </a:lnTo>
                  <a:lnTo>
                    <a:pt x="88" y="75"/>
                  </a:lnTo>
                  <a:lnTo>
                    <a:pt x="112" y="75"/>
                  </a:lnTo>
                  <a:lnTo>
                    <a:pt x="119" y="61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51" y="53"/>
                  </a:lnTo>
                  <a:lnTo>
                    <a:pt x="166" y="43"/>
                  </a:lnTo>
                  <a:lnTo>
                    <a:pt x="180" y="43"/>
                  </a:lnTo>
                  <a:lnTo>
                    <a:pt x="180" y="47"/>
                  </a:lnTo>
                  <a:lnTo>
                    <a:pt x="196" y="45"/>
                  </a:lnTo>
                  <a:lnTo>
                    <a:pt x="186" y="40"/>
                  </a:lnTo>
                  <a:lnTo>
                    <a:pt x="193" y="34"/>
                  </a:lnTo>
                  <a:lnTo>
                    <a:pt x="221" y="33"/>
                  </a:lnTo>
                  <a:lnTo>
                    <a:pt x="223" y="38"/>
                  </a:lnTo>
                  <a:lnTo>
                    <a:pt x="250" y="32"/>
                  </a:lnTo>
                  <a:lnTo>
                    <a:pt x="313" y="20"/>
                  </a:lnTo>
                  <a:lnTo>
                    <a:pt x="317" y="8"/>
                  </a:lnTo>
                  <a:lnTo>
                    <a:pt x="337" y="6"/>
                  </a:lnTo>
                  <a:lnTo>
                    <a:pt x="35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9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0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1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2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3"/>
            <p:cNvSpPr>
              <a:spLocks noChangeAspect="1"/>
            </p:cNvSpPr>
            <p:nvPr/>
          </p:nvSpPr>
          <p:spPr bwMode="auto">
            <a:xfrm>
              <a:off x="2784" y="1530"/>
              <a:ext cx="104" cy="191"/>
            </a:xfrm>
            <a:custGeom>
              <a:avLst/>
              <a:gdLst>
                <a:gd name="T0" fmla="*/ 11 w 193"/>
                <a:gd name="T1" fmla="*/ 1 h 373"/>
                <a:gd name="T2" fmla="*/ 4 w 193"/>
                <a:gd name="T3" fmla="*/ 2 h 373"/>
                <a:gd name="T4" fmla="*/ 2 w 193"/>
                <a:gd name="T5" fmla="*/ 6 h 373"/>
                <a:gd name="T6" fmla="*/ 3 w 193"/>
                <a:gd name="T7" fmla="*/ 8 h 373"/>
                <a:gd name="T8" fmla="*/ 1 w 193"/>
                <a:gd name="T9" fmla="*/ 12 h 373"/>
                <a:gd name="T10" fmla="*/ 1 w 193"/>
                <a:gd name="T11" fmla="*/ 15 h 373"/>
                <a:gd name="T12" fmla="*/ 2 w 193"/>
                <a:gd name="T13" fmla="*/ 14 h 373"/>
                <a:gd name="T14" fmla="*/ 3 w 193"/>
                <a:gd name="T15" fmla="*/ 12 h 373"/>
                <a:gd name="T16" fmla="*/ 3 w 193"/>
                <a:gd name="T17" fmla="*/ 14 h 373"/>
                <a:gd name="T18" fmla="*/ 2 w 193"/>
                <a:gd name="T19" fmla="*/ 17 h 373"/>
                <a:gd name="T20" fmla="*/ 3 w 193"/>
                <a:gd name="T21" fmla="*/ 20 h 373"/>
                <a:gd name="T22" fmla="*/ 3 w 193"/>
                <a:gd name="T23" fmla="*/ 18 h 373"/>
                <a:gd name="T24" fmla="*/ 5 w 193"/>
                <a:gd name="T25" fmla="*/ 18 h 373"/>
                <a:gd name="T26" fmla="*/ 6 w 193"/>
                <a:gd name="T27" fmla="*/ 20 h 373"/>
                <a:gd name="T28" fmla="*/ 5 w 193"/>
                <a:gd name="T29" fmla="*/ 22 h 373"/>
                <a:gd name="T30" fmla="*/ 5 w 193"/>
                <a:gd name="T31" fmla="*/ 25 h 373"/>
                <a:gd name="T32" fmla="*/ 11 w 193"/>
                <a:gd name="T33" fmla="*/ 24 h 373"/>
                <a:gd name="T34" fmla="*/ 11 w 193"/>
                <a:gd name="T35" fmla="*/ 27 h 373"/>
                <a:gd name="T36" fmla="*/ 13 w 193"/>
                <a:gd name="T37" fmla="*/ 29 h 373"/>
                <a:gd name="T38" fmla="*/ 12 w 193"/>
                <a:gd name="T39" fmla="*/ 31 h 373"/>
                <a:gd name="T40" fmla="*/ 8 w 193"/>
                <a:gd name="T41" fmla="*/ 33 h 373"/>
                <a:gd name="T42" fmla="*/ 8 w 193"/>
                <a:gd name="T43" fmla="*/ 35 h 373"/>
                <a:gd name="T44" fmla="*/ 6 w 193"/>
                <a:gd name="T45" fmla="*/ 39 h 373"/>
                <a:gd name="T46" fmla="*/ 4 w 193"/>
                <a:gd name="T47" fmla="*/ 40 h 373"/>
                <a:gd name="T48" fmla="*/ 9 w 193"/>
                <a:gd name="T49" fmla="*/ 41 h 373"/>
                <a:gd name="T50" fmla="*/ 12 w 193"/>
                <a:gd name="T51" fmla="*/ 43 h 373"/>
                <a:gd name="T52" fmla="*/ 13 w 193"/>
                <a:gd name="T53" fmla="*/ 42 h 373"/>
                <a:gd name="T54" fmla="*/ 11 w 193"/>
                <a:gd name="T55" fmla="*/ 44 h 373"/>
                <a:gd name="T56" fmla="*/ 9 w 193"/>
                <a:gd name="T57" fmla="*/ 46 h 373"/>
                <a:gd name="T58" fmla="*/ 6 w 193"/>
                <a:gd name="T59" fmla="*/ 48 h 373"/>
                <a:gd name="T60" fmla="*/ 4 w 193"/>
                <a:gd name="T61" fmla="*/ 50 h 373"/>
                <a:gd name="T62" fmla="*/ 6 w 193"/>
                <a:gd name="T63" fmla="*/ 49 h 373"/>
                <a:gd name="T64" fmla="*/ 11 w 193"/>
                <a:gd name="T65" fmla="*/ 47 h 373"/>
                <a:gd name="T66" fmla="*/ 15 w 193"/>
                <a:gd name="T67" fmla="*/ 47 h 373"/>
                <a:gd name="T68" fmla="*/ 22 w 193"/>
                <a:gd name="T69" fmla="*/ 46 h 373"/>
                <a:gd name="T70" fmla="*/ 29 w 193"/>
                <a:gd name="T71" fmla="*/ 44 h 373"/>
                <a:gd name="T72" fmla="*/ 27 w 193"/>
                <a:gd name="T73" fmla="*/ 43 h 373"/>
                <a:gd name="T74" fmla="*/ 25 w 193"/>
                <a:gd name="T75" fmla="*/ 42 h 373"/>
                <a:gd name="T76" fmla="*/ 29 w 193"/>
                <a:gd name="T77" fmla="*/ 40 h 373"/>
                <a:gd name="T78" fmla="*/ 30 w 193"/>
                <a:gd name="T79" fmla="*/ 35 h 373"/>
                <a:gd name="T80" fmla="*/ 25 w 193"/>
                <a:gd name="T81" fmla="*/ 34 h 373"/>
                <a:gd name="T82" fmla="*/ 24 w 193"/>
                <a:gd name="T83" fmla="*/ 28 h 373"/>
                <a:gd name="T84" fmla="*/ 19 w 193"/>
                <a:gd name="T85" fmla="*/ 24 h 373"/>
                <a:gd name="T86" fmla="*/ 17 w 193"/>
                <a:gd name="T87" fmla="*/ 17 h 373"/>
                <a:gd name="T88" fmla="*/ 13 w 193"/>
                <a:gd name="T89" fmla="*/ 17 h 373"/>
                <a:gd name="T90" fmla="*/ 14 w 193"/>
                <a:gd name="T91" fmla="*/ 15 h 373"/>
                <a:gd name="T92" fmla="*/ 17 w 193"/>
                <a:gd name="T93" fmla="*/ 8 h 373"/>
                <a:gd name="T94" fmla="*/ 13 w 193"/>
                <a:gd name="T95" fmla="*/ 6 h 373"/>
                <a:gd name="T96" fmla="*/ 10 w 193"/>
                <a:gd name="T97" fmla="*/ 3 h 373"/>
                <a:gd name="T98" fmla="*/ 12 w 193"/>
                <a:gd name="T99" fmla="*/ 0 h 3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3"/>
                <a:gd name="T151" fmla="*/ 0 h 373"/>
                <a:gd name="T152" fmla="*/ 193 w 193"/>
                <a:gd name="T153" fmla="*/ 373 h 3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3" h="373">
                  <a:moveTo>
                    <a:pt x="80" y="0"/>
                  </a:moveTo>
                  <a:lnTo>
                    <a:pt x="68" y="4"/>
                  </a:lnTo>
                  <a:lnTo>
                    <a:pt x="35" y="4"/>
                  </a:lnTo>
                  <a:lnTo>
                    <a:pt x="27" y="14"/>
                  </a:lnTo>
                  <a:lnTo>
                    <a:pt x="23" y="33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16" y="61"/>
                  </a:lnTo>
                  <a:lnTo>
                    <a:pt x="16" y="75"/>
                  </a:lnTo>
                  <a:lnTo>
                    <a:pt x="4" y="85"/>
                  </a:lnTo>
                  <a:lnTo>
                    <a:pt x="0" y="97"/>
                  </a:lnTo>
                  <a:lnTo>
                    <a:pt x="2" y="110"/>
                  </a:lnTo>
                  <a:lnTo>
                    <a:pt x="4" y="115"/>
                  </a:lnTo>
                  <a:lnTo>
                    <a:pt x="11" y="108"/>
                  </a:lnTo>
                  <a:lnTo>
                    <a:pt x="12" y="98"/>
                  </a:lnTo>
                  <a:lnTo>
                    <a:pt x="20" y="91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15" y="115"/>
                  </a:lnTo>
                  <a:lnTo>
                    <a:pt x="13" y="126"/>
                  </a:lnTo>
                  <a:lnTo>
                    <a:pt x="13" y="142"/>
                  </a:lnTo>
                  <a:lnTo>
                    <a:pt x="17" y="151"/>
                  </a:lnTo>
                  <a:lnTo>
                    <a:pt x="20" y="145"/>
                  </a:lnTo>
                  <a:lnTo>
                    <a:pt x="22" y="132"/>
                  </a:lnTo>
                  <a:lnTo>
                    <a:pt x="32" y="127"/>
                  </a:lnTo>
                  <a:lnTo>
                    <a:pt x="35" y="132"/>
                  </a:lnTo>
                  <a:lnTo>
                    <a:pt x="35" y="141"/>
                  </a:lnTo>
                  <a:lnTo>
                    <a:pt x="39" y="148"/>
                  </a:lnTo>
                  <a:lnTo>
                    <a:pt x="38" y="157"/>
                  </a:lnTo>
                  <a:lnTo>
                    <a:pt x="30" y="164"/>
                  </a:lnTo>
                  <a:lnTo>
                    <a:pt x="28" y="178"/>
                  </a:lnTo>
                  <a:lnTo>
                    <a:pt x="33" y="181"/>
                  </a:lnTo>
                  <a:lnTo>
                    <a:pt x="60" y="180"/>
                  </a:lnTo>
                  <a:lnTo>
                    <a:pt x="71" y="173"/>
                  </a:lnTo>
                  <a:lnTo>
                    <a:pt x="70" y="191"/>
                  </a:lnTo>
                  <a:lnTo>
                    <a:pt x="73" y="202"/>
                  </a:lnTo>
                  <a:lnTo>
                    <a:pt x="78" y="211"/>
                  </a:lnTo>
                  <a:lnTo>
                    <a:pt x="83" y="215"/>
                  </a:lnTo>
                  <a:lnTo>
                    <a:pt x="85" y="227"/>
                  </a:lnTo>
                  <a:lnTo>
                    <a:pt x="80" y="235"/>
                  </a:lnTo>
                  <a:lnTo>
                    <a:pt x="66" y="242"/>
                  </a:lnTo>
                  <a:lnTo>
                    <a:pt x="49" y="245"/>
                  </a:lnTo>
                  <a:lnTo>
                    <a:pt x="45" y="257"/>
                  </a:lnTo>
                  <a:lnTo>
                    <a:pt x="52" y="259"/>
                  </a:lnTo>
                  <a:lnTo>
                    <a:pt x="48" y="289"/>
                  </a:lnTo>
                  <a:lnTo>
                    <a:pt x="38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30" y="308"/>
                  </a:lnTo>
                  <a:lnTo>
                    <a:pt x="57" y="309"/>
                  </a:lnTo>
                  <a:lnTo>
                    <a:pt x="64" y="315"/>
                  </a:lnTo>
                  <a:lnTo>
                    <a:pt x="75" y="317"/>
                  </a:lnTo>
                  <a:lnTo>
                    <a:pt x="79" y="315"/>
                  </a:lnTo>
                  <a:lnTo>
                    <a:pt x="86" y="315"/>
                  </a:lnTo>
                  <a:lnTo>
                    <a:pt x="82" y="324"/>
                  </a:lnTo>
                  <a:lnTo>
                    <a:pt x="71" y="326"/>
                  </a:lnTo>
                  <a:lnTo>
                    <a:pt x="54" y="329"/>
                  </a:lnTo>
                  <a:lnTo>
                    <a:pt x="53" y="339"/>
                  </a:lnTo>
                  <a:lnTo>
                    <a:pt x="43" y="342"/>
                  </a:lnTo>
                  <a:lnTo>
                    <a:pt x="38" y="354"/>
                  </a:lnTo>
                  <a:lnTo>
                    <a:pt x="25" y="368"/>
                  </a:lnTo>
                  <a:lnTo>
                    <a:pt x="26" y="373"/>
                  </a:lnTo>
                  <a:lnTo>
                    <a:pt x="35" y="371"/>
                  </a:lnTo>
                  <a:lnTo>
                    <a:pt x="43" y="361"/>
                  </a:lnTo>
                  <a:lnTo>
                    <a:pt x="71" y="360"/>
                  </a:lnTo>
                  <a:lnTo>
                    <a:pt x="73" y="352"/>
                  </a:lnTo>
                  <a:lnTo>
                    <a:pt x="91" y="346"/>
                  </a:lnTo>
                  <a:lnTo>
                    <a:pt x="97" y="351"/>
                  </a:lnTo>
                  <a:lnTo>
                    <a:pt x="132" y="340"/>
                  </a:lnTo>
                  <a:lnTo>
                    <a:pt x="143" y="343"/>
                  </a:lnTo>
                  <a:lnTo>
                    <a:pt x="164" y="342"/>
                  </a:lnTo>
                  <a:lnTo>
                    <a:pt x="187" y="327"/>
                  </a:lnTo>
                  <a:lnTo>
                    <a:pt x="186" y="320"/>
                  </a:lnTo>
                  <a:lnTo>
                    <a:pt x="172" y="319"/>
                  </a:lnTo>
                  <a:lnTo>
                    <a:pt x="161" y="318"/>
                  </a:lnTo>
                  <a:lnTo>
                    <a:pt x="164" y="314"/>
                  </a:lnTo>
                  <a:lnTo>
                    <a:pt x="175" y="312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191" y="260"/>
                  </a:lnTo>
                  <a:lnTo>
                    <a:pt x="169" y="262"/>
                  </a:lnTo>
                  <a:lnTo>
                    <a:pt x="159" y="256"/>
                  </a:lnTo>
                  <a:lnTo>
                    <a:pt x="156" y="214"/>
                  </a:lnTo>
                  <a:lnTo>
                    <a:pt x="151" y="206"/>
                  </a:lnTo>
                  <a:lnTo>
                    <a:pt x="134" y="184"/>
                  </a:lnTo>
                  <a:lnTo>
                    <a:pt x="125" y="180"/>
                  </a:lnTo>
                  <a:lnTo>
                    <a:pt x="121" y="150"/>
                  </a:lnTo>
                  <a:lnTo>
                    <a:pt x="109" y="128"/>
                  </a:lnTo>
                  <a:lnTo>
                    <a:pt x="97" y="121"/>
                  </a:lnTo>
                  <a:lnTo>
                    <a:pt x="81" y="128"/>
                  </a:lnTo>
                  <a:lnTo>
                    <a:pt x="80" y="120"/>
                  </a:lnTo>
                  <a:lnTo>
                    <a:pt x="89" y="112"/>
                  </a:lnTo>
                  <a:lnTo>
                    <a:pt x="89" y="92"/>
                  </a:lnTo>
                  <a:lnTo>
                    <a:pt x="108" y="57"/>
                  </a:lnTo>
                  <a:lnTo>
                    <a:pt x="107" y="43"/>
                  </a:lnTo>
                  <a:lnTo>
                    <a:pt x="82" y="41"/>
                  </a:lnTo>
                  <a:lnTo>
                    <a:pt x="58" y="43"/>
                  </a:lnTo>
                  <a:lnTo>
                    <a:pt x="62" y="24"/>
                  </a:lnTo>
                  <a:lnTo>
                    <a:pt x="78" y="11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4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5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6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7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8"/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1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2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3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4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3 w 63"/>
                <a:gd name="T27" fmla="*/ 7 h 84"/>
                <a:gd name="T28" fmla="*/ 4 w 63"/>
                <a:gd name="T29" fmla="*/ 6 h 84"/>
                <a:gd name="T30" fmla="*/ 5 w 63"/>
                <a:gd name="T31" fmla="*/ 6 h 84"/>
                <a:gd name="T32" fmla="*/ 5 w 63"/>
                <a:gd name="T33" fmla="*/ 6 h 84"/>
                <a:gd name="T34" fmla="*/ 5 w 63"/>
                <a:gd name="T35" fmla="*/ 5 h 84"/>
                <a:gd name="T36" fmla="*/ 5 w 63"/>
                <a:gd name="T37" fmla="*/ 4 h 84"/>
                <a:gd name="T38" fmla="*/ 5 w 63"/>
                <a:gd name="T39" fmla="*/ 4 h 84"/>
                <a:gd name="T40" fmla="*/ 5 w 63"/>
                <a:gd name="T41" fmla="*/ 4 h 84"/>
                <a:gd name="T42" fmla="*/ 4 w 63"/>
                <a:gd name="T43" fmla="*/ 4 h 84"/>
                <a:gd name="T44" fmla="*/ 2 w 63"/>
                <a:gd name="T45" fmla="*/ 5 h 84"/>
                <a:gd name="T46" fmla="*/ 1 w 63"/>
                <a:gd name="T47" fmla="*/ 4 h 84"/>
                <a:gd name="T48" fmla="*/ 0 w 63"/>
                <a:gd name="T49" fmla="*/ 2 h 84"/>
                <a:gd name="T50" fmla="*/ 3 w 63"/>
                <a:gd name="T51" fmla="*/ 2 h 84"/>
                <a:gd name="T52" fmla="*/ 5 w 63"/>
                <a:gd name="T53" fmla="*/ 0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84"/>
                <a:gd name="T83" fmla="*/ 63 w 6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5" y="39"/>
                  </a:lnTo>
                  <a:lnTo>
                    <a:pt x="25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2" y="35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4" y="9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4 w 63"/>
                <a:gd name="T27" fmla="*/ 6 h 84"/>
                <a:gd name="T28" fmla="*/ 5 w 63"/>
                <a:gd name="T29" fmla="*/ 5 h 84"/>
                <a:gd name="T30" fmla="*/ 5 w 63"/>
                <a:gd name="T31" fmla="*/ 4 h 84"/>
                <a:gd name="T32" fmla="*/ 4 w 63"/>
                <a:gd name="T33" fmla="*/ 4 h 84"/>
                <a:gd name="T34" fmla="*/ 2 w 63"/>
                <a:gd name="T35" fmla="*/ 5 h 84"/>
                <a:gd name="T36" fmla="*/ 1 w 63"/>
                <a:gd name="T37" fmla="*/ 4 h 84"/>
                <a:gd name="T38" fmla="*/ 0 w 63"/>
                <a:gd name="T39" fmla="*/ 2 h 84"/>
                <a:gd name="T40" fmla="*/ 3 w 63"/>
                <a:gd name="T41" fmla="*/ 2 h 84"/>
                <a:gd name="T42" fmla="*/ 5 w 63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84"/>
                <a:gd name="T68" fmla="*/ 63 w 63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7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20" y="49"/>
                  </a:lnTo>
                  <a:lnTo>
                    <a:pt x="23" y="45"/>
                  </a:lnTo>
                  <a:lnTo>
                    <a:pt x="25" y="39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1" y="35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14" y="9"/>
                  </a:lnTo>
                  <a:lnTo>
                    <a:pt x="2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ChangeAspect="1"/>
            </p:cNvSpPr>
            <p:nvPr/>
          </p:nvSpPr>
          <p:spPr bwMode="auto">
            <a:xfrm>
              <a:off x="4911" y="1785"/>
              <a:ext cx="15" cy="11"/>
            </a:xfrm>
            <a:custGeom>
              <a:avLst/>
              <a:gdLst>
                <a:gd name="T0" fmla="*/ 0 w 30"/>
                <a:gd name="T1" fmla="*/ 3 h 22"/>
                <a:gd name="T2" fmla="*/ 3 w 30"/>
                <a:gd name="T3" fmla="*/ 1 h 22"/>
                <a:gd name="T4" fmla="*/ 4 w 30"/>
                <a:gd name="T5" fmla="*/ 0 h 22"/>
                <a:gd name="T6" fmla="*/ 4 w 30"/>
                <a:gd name="T7" fmla="*/ 1 h 22"/>
                <a:gd name="T8" fmla="*/ 2 w 30"/>
                <a:gd name="T9" fmla="*/ 3 h 22"/>
                <a:gd name="T10" fmla="*/ 1 w 30"/>
                <a:gd name="T11" fmla="*/ 3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4"/>
            <p:cNvSpPr>
              <a:spLocks noChangeAspect="1"/>
            </p:cNvSpPr>
            <p:nvPr/>
          </p:nvSpPr>
          <p:spPr bwMode="auto">
            <a:xfrm>
              <a:off x="4716" y="1682"/>
              <a:ext cx="18" cy="12"/>
            </a:xfrm>
            <a:custGeom>
              <a:avLst/>
              <a:gdLst>
                <a:gd name="T0" fmla="*/ 0 w 30"/>
                <a:gd name="T1" fmla="*/ 3 h 22"/>
                <a:gd name="T2" fmla="*/ 4 w 30"/>
                <a:gd name="T3" fmla="*/ 1 h 22"/>
                <a:gd name="T4" fmla="*/ 7 w 30"/>
                <a:gd name="T5" fmla="*/ 0 h 22"/>
                <a:gd name="T6" fmla="*/ 7 w 30"/>
                <a:gd name="T7" fmla="*/ 1 h 22"/>
                <a:gd name="T8" fmla="*/ 2 w 30"/>
                <a:gd name="T9" fmla="*/ 3 h 22"/>
                <a:gd name="T10" fmla="*/ 1 w 30"/>
                <a:gd name="T11" fmla="*/ 4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5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6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7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8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9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0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1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2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3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4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5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6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7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8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9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0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1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2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3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4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5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6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7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8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9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0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1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2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3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4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5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6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7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8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9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1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2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3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4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5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6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7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8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9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40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1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2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3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4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5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6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7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8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9"/>
            <p:cNvSpPr>
              <a:spLocks noChangeAspect="1"/>
            </p:cNvSpPr>
            <p:nvPr/>
          </p:nvSpPr>
          <p:spPr bwMode="auto">
            <a:xfrm>
              <a:off x="4410" y="2601"/>
              <a:ext cx="559" cy="413"/>
            </a:xfrm>
            <a:custGeom>
              <a:avLst/>
              <a:gdLst>
                <a:gd name="T0" fmla="*/ 149 w 1033"/>
                <a:gd name="T1" fmla="*/ 103 h 800"/>
                <a:gd name="T2" fmla="*/ 152 w 1033"/>
                <a:gd name="T3" fmla="*/ 91 h 800"/>
                <a:gd name="T4" fmla="*/ 160 w 1033"/>
                <a:gd name="T5" fmla="*/ 80 h 800"/>
                <a:gd name="T6" fmla="*/ 161 w 1033"/>
                <a:gd name="T7" fmla="*/ 72 h 800"/>
                <a:gd name="T8" fmla="*/ 162 w 1033"/>
                <a:gd name="T9" fmla="*/ 61 h 800"/>
                <a:gd name="T10" fmla="*/ 161 w 1033"/>
                <a:gd name="T11" fmla="*/ 54 h 800"/>
                <a:gd name="T12" fmla="*/ 152 w 1033"/>
                <a:gd name="T13" fmla="*/ 45 h 800"/>
                <a:gd name="T14" fmla="*/ 146 w 1033"/>
                <a:gd name="T15" fmla="*/ 41 h 800"/>
                <a:gd name="T16" fmla="*/ 143 w 1033"/>
                <a:gd name="T17" fmla="*/ 33 h 800"/>
                <a:gd name="T18" fmla="*/ 135 w 1033"/>
                <a:gd name="T19" fmla="*/ 28 h 800"/>
                <a:gd name="T20" fmla="*/ 130 w 1033"/>
                <a:gd name="T21" fmla="*/ 14 h 800"/>
                <a:gd name="T22" fmla="*/ 125 w 1033"/>
                <a:gd name="T23" fmla="*/ 13 h 800"/>
                <a:gd name="T24" fmla="*/ 121 w 1033"/>
                <a:gd name="T25" fmla="*/ 3 h 800"/>
                <a:gd name="T26" fmla="*/ 118 w 1033"/>
                <a:gd name="T27" fmla="*/ 3 h 800"/>
                <a:gd name="T28" fmla="*/ 116 w 1033"/>
                <a:gd name="T29" fmla="*/ 7 h 800"/>
                <a:gd name="T30" fmla="*/ 116 w 1033"/>
                <a:gd name="T31" fmla="*/ 12 h 800"/>
                <a:gd name="T32" fmla="*/ 111 w 1033"/>
                <a:gd name="T33" fmla="*/ 25 h 800"/>
                <a:gd name="T34" fmla="*/ 101 w 1033"/>
                <a:gd name="T35" fmla="*/ 21 h 800"/>
                <a:gd name="T36" fmla="*/ 95 w 1033"/>
                <a:gd name="T37" fmla="*/ 18 h 800"/>
                <a:gd name="T38" fmla="*/ 93 w 1033"/>
                <a:gd name="T39" fmla="*/ 13 h 800"/>
                <a:gd name="T40" fmla="*/ 96 w 1033"/>
                <a:gd name="T41" fmla="*/ 7 h 800"/>
                <a:gd name="T42" fmla="*/ 93 w 1033"/>
                <a:gd name="T43" fmla="*/ 5 h 800"/>
                <a:gd name="T44" fmla="*/ 80 w 1033"/>
                <a:gd name="T45" fmla="*/ 3 h 800"/>
                <a:gd name="T46" fmla="*/ 79 w 1033"/>
                <a:gd name="T47" fmla="*/ 6 h 800"/>
                <a:gd name="T48" fmla="*/ 70 w 1033"/>
                <a:gd name="T49" fmla="*/ 9 h 800"/>
                <a:gd name="T50" fmla="*/ 69 w 1033"/>
                <a:gd name="T51" fmla="*/ 17 h 800"/>
                <a:gd name="T52" fmla="*/ 65 w 1033"/>
                <a:gd name="T53" fmla="*/ 16 h 800"/>
                <a:gd name="T54" fmla="*/ 60 w 1033"/>
                <a:gd name="T55" fmla="*/ 11 h 800"/>
                <a:gd name="T56" fmla="*/ 53 w 1033"/>
                <a:gd name="T57" fmla="*/ 13 h 800"/>
                <a:gd name="T58" fmla="*/ 48 w 1033"/>
                <a:gd name="T59" fmla="*/ 17 h 800"/>
                <a:gd name="T60" fmla="*/ 43 w 1033"/>
                <a:gd name="T61" fmla="*/ 22 h 800"/>
                <a:gd name="T62" fmla="*/ 38 w 1033"/>
                <a:gd name="T63" fmla="*/ 22 h 800"/>
                <a:gd name="T64" fmla="*/ 36 w 1033"/>
                <a:gd name="T65" fmla="*/ 30 h 800"/>
                <a:gd name="T66" fmla="*/ 26 w 1033"/>
                <a:gd name="T67" fmla="*/ 34 h 800"/>
                <a:gd name="T68" fmla="*/ 18 w 1033"/>
                <a:gd name="T69" fmla="*/ 37 h 800"/>
                <a:gd name="T70" fmla="*/ 11 w 1033"/>
                <a:gd name="T71" fmla="*/ 40 h 800"/>
                <a:gd name="T72" fmla="*/ 5 w 1033"/>
                <a:gd name="T73" fmla="*/ 41 h 800"/>
                <a:gd name="T74" fmla="*/ 5 w 1033"/>
                <a:gd name="T75" fmla="*/ 56 h 800"/>
                <a:gd name="T76" fmla="*/ 3 w 1033"/>
                <a:gd name="T77" fmla="*/ 56 h 800"/>
                <a:gd name="T78" fmla="*/ 1 w 1033"/>
                <a:gd name="T79" fmla="*/ 55 h 800"/>
                <a:gd name="T80" fmla="*/ 4 w 1033"/>
                <a:gd name="T81" fmla="*/ 62 h 800"/>
                <a:gd name="T82" fmla="*/ 8 w 1033"/>
                <a:gd name="T83" fmla="*/ 69 h 800"/>
                <a:gd name="T84" fmla="*/ 12 w 1033"/>
                <a:gd name="T85" fmla="*/ 82 h 800"/>
                <a:gd name="T86" fmla="*/ 9 w 1033"/>
                <a:gd name="T87" fmla="*/ 89 h 800"/>
                <a:gd name="T88" fmla="*/ 18 w 1033"/>
                <a:gd name="T89" fmla="*/ 94 h 800"/>
                <a:gd name="T90" fmla="*/ 26 w 1033"/>
                <a:gd name="T91" fmla="*/ 91 h 800"/>
                <a:gd name="T92" fmla="*/ 38 w 1033"/>
                <a:gd name="T93" fmla="*/ 88 h 800"/>
                <a:gd name="T94" fmla="*/ 44 w 1033"/>
                <a:gd name="T95" fmla="*/ 86 h 800"/>
                <a:gd name="T96" fmla="*/ 59 w 1033"/>
                <a:gd name="T97" fmla="*/ 82 h 800"/>
                <a:gd name="T98" fmla="*/ 80 w 1033"/>
                <a:gd name="T99" fmla="*/ 81 h 800"/>
                <a:gd name="T100" fmla="*/ 89 w 1033"/>
                <a:gd name="T101" fmla="*/ 90 h 800"/>
                <a:gd name="T102" fmla="*/ 94 w 1033"/>
                <a:gd name="T103" fmla="*/ 92 h 800"/>
                <a:gd name="T104" fmla="*/ 99 w 1033"/>
                <a:gd name="T105" fmla="*/ 85 h 800"/>
                <a:gd name="T106" fmla="*/ 98 w 1033"/>
                <a:gd name="T107" fmla="*/ 92 h 800"/>
                <a:gd name="T108" fmla="*/ 98 w 1033"/>
                <a:gd name="T109" fmla="*/ 95 h 800"/>
                <a:gd name="T110" fmla="*/ 104 w 1033"/>
                <a:gd name="T111" fmla="*/ 93 h 800"/>
                <a:gd name="T112" fmla="*/ 107 w 1033"/>
                <a:gd name="T113" fmla="*/ 98 h 800"/>
                <a:gd name="T114" fmla="*/ 110 w 1033"/>
                <a:gd name="T115" fmla="*/ 105 h 800"/>
                <a:gd name="T116" fmla="*/ 116 w 1033"/>
                <a:gd name="T117" fmla="*/ 108 h 800"/>
                <a:gd name="T118" fmla="*/ 126 w 1033"/>
                <a:gd name="T119" fmla="*/ 107 h 800"/>
                <a:gd name="T120" fmla="*/ 133 w 1033"/>
                <a:gd name="T121" fmla="*/ 109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3"/>
                <a:gd name="T184" fmla="*/ 0 h 800"/>
                <a:gd name="T185" fmla="*/ 1033 w 1033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3" h="800">
                  <a:moveTo>
                    <a:pt x="874" y="773"/>
                  </a:moveTo>
                  <a:lnTo>
                    <a:pt x="884" y="761"/>
                  </a:lnTo>
                  <a:lnTo>
                    <a:pt x="899" y="757"/>
                  </a:lnTo>
                  <a:lnTo>
                    <a:pt x="940" y="746"/>
                  </a:lnTo>
                  <a:lnTo>
                    <a:pt x="941" y="733"/>
                  </a:lnTo>
                  <a:lnTo>
                    <a:pt x="940" y="709"/>
                  </a:lnTo>
                  <a:lnTo>
                    <a:pt x="961" y="670"/>
                  </a:lnTo>
                  <a:lnTo>
                    <a:pt x="958" y="660"/>
                  </a:lnTo>
                  <a:lnTo>
                    <a:pt x="976" y="633"/>
                  </a:lnTo>
                  <a:lnTo>
                    <a:pt x="976" y="622"/>
                  </a:lnTo>
                  <a:lnTo>
                    <a:pt x="1003" y="589"/>
                  </a:lnTo>
                  <a:lnTo>
                    <a:pt x="1011" y="577"/>
                  </a:lnTo>
                  <a:lnTo>
                    <a:pt x="1011" y="568"/>
                  </a:lnTo>
                  <a:lnTo>
                    <a:pt x="1022" y="554"/>
                  </a:lnTo>
                  <a:lnTo>
                    <a:pt x="1022" y="545"/>
                  </a:lnTo>
                  <a:lnTo>
                    <a:pt x="1019" y="527"/>
                  </a:lnTo>
                  <a:lnTo>
                    <a:pt x="1027" y="506"/>
                  </a:lnTo>
                  <a:lnTo>
                    <a:pt x="1027" y="473"/>
                  </a:lnTo>
                  <a:lnTo>
                    <a:pt x="1033" y="457"/>
                  </a:lnTo>
                  <a:lnTo>
                    <a:pt x="1021" y="442"/>
                  </a:lnTo>
                  <a:lnTo>
                    <a:pt x="1017" y="427"/>
                  </a:lnTo>
                  <a:lnTo>
                    <a:pt x="1022" y="388"/>
                  </a:lnTo>
                  <a:lnTo>
                    <a:pt x="1019" y="384"/>
                  </a:lnTo>
                  <a:lnTo>
                    <a:pt x="1012" y="393"/>
                  </a:lnTo>
                  <a:lnTo>
                    <a:pt x="1000" y="375"/>
                  </a:lnTo>
                  <a:lnTo>
                    <a:pt x="987" y="352"/>
                  </a:lnTo>
                  <a:lnTo>
                    <a:pt x="975" y="345"/>
                  </a:lnTo>
                  <a:lnTo>
                    <a:pt x="958" y="328"/>
                  </a:lnTo>
                  <a:lnTo>
                    <a:pt x="956" y="312"/>
                  </a:lnTo>
                  <a:lnTo>
                    <a:pt x="947" y="313"/>
                  </a:lnTo>
                  <a:lnTo>
                    <a:pt x="937" y="315"/>
                  </a:lnTo>
                  <a:lnTo>
                    <a:pt x="921" y="301"/>
                  </a:lnTo>
                  <a:lnTo>
                    <a:pt x="922" y="277"/>
                  </a:lnTo>
                  <a:lnTo>
                    <a:pt x="910" y="261"/>
                  </a:lnTo>
                  <a:lnTo>
                    <a:pt x="908" y="248"/>
                  </a:lnTo>
                  <a:lnTo>
                    <a:pt x="903" y="241"/>
                  </a:lnTo>
                  <a:lnTo>
                    <a:pt x="885" y="238"/>
                  </a:lnTo>
                  <a:lnTo>
                    <a:pt x="874" y="224"/>
                  </a:lnTo>
                  <a:lnTo>
                    <a:pt x="854" y="222"/>
                  </a:lnTo>
                  <a:lnTo>
                    <a:pt x="850" y="203"/>
                  </a:lnTo>
                  <a:lnTo>
                    <a:pt x="844" y="192"/>
                  </a:lnTo>
                  <a:lnTo>
                    <a:pt x="838" y="161"/>
                  </a:lnTo>
                  <a:lnTo>
                    <a:pt x="825" y="146"/>
                  </a:lnTo>
                  <a:lnTo>
                    <a:pt x="823" y="102"/>
                  </a:lnTo>
                  <a:lnTo>
                    <a:pt x="813" y="98"/>
                  </a:lnTo>
                  <a:lnTo>
                    <a:pt x="801" y="90"/>
                  </a:lnTo>
                  <a:lnTo>
                    <a:pt x="794" y="89"/>
                  </a:lnTo>
                  <a:lnTo>
                    <a:pt x="789" y="97"/>
                  </a:lnTo>
                  <a:lnTo>
                    <a:pt x="784" y="74"/>
                  </a:lnTo>
                  <a:lnTo>
                    <a:pt x="771" y="49"/>
                  </a:lnTo>
                  <a:lnTo>
                    <a:pt x="770" y="34"/>
                  </a:lnTo>
                  <a:lnTo>
                    <a:pt x="762" y="24"/>
                  </a:lnTo>
                  <a:lnTo>
                    <a:pt x="760" y="7"/>
                  </a:lnTo>
                  <a:lnTo>
                    <a:pt x="752" y="0"/>
                  </a:lnTo>
                  <a:lnTo>
                    <a:pt x="747" y="4"/>
                  </a:lnTo>
                  <a:lnTo>
                    <a:pt x="744" y="20"/>
                  </a:lnTo>
                  <a:lnTo>
                    <a:pt x="740" y="30"/>
                  </a:lnTo>
                  <a:lnTo>
                    <a:pt x="732" y="36"/>
                  </a:lnTo>
                  <a:lnTo>
                    <a:pt x="728" y="46"/>
                  </a:lnTo>
                  <a:lnTo>
                    <a:pt x="736" y="55"/>
                  </a:lnTo>
                  <a:lnTo>
                    <a:pt x="732" y="60"/>
                  </a:lnTo>
                  <a:lnTo>
                    <a:pt x="726" y="67"/>
                  </a:lnTo>
                  <a:lnTo>
                    <a:pt x="726" y="81"/>
                  </a:lnTo>
                  <a:lnTo>
                    <a:pt x="733" y="91"/>
                  </a:lnTo>
                  <a:lnTo>
                    <a:pt x="730" y="102"/>
                  </a:lnTo>
                  <a:lnTo>
                    <a:pt x="723" y="128"/>
                  </a:lnTo>
                  <a:lnTo>
                    <a:pt x="716" y="168"/>
                  </a:lnTo>
                  <a:lnTo>
                    <a:pt x="702" y="181"/>
                  </a:lnTo>
                  <a:lnTo>
                    <a:pt x="680" y="180"/>
                  </a:lnTo>
                  <a:lnTo>
                    <a:pt x="666" y="168"/>
                  </a:lnTo>
                  <a:lnTo>
                    <a:pt x="657" y="161"/>
                  </a:lnTo>
                  <a:lnTo>
                    <a:pt x="637" y="153"/>
                  </a:lnTo>
                  <a:lnTo>
                    <a:pt x="618" y="138"/>
                  </a:lnTo>
                  <a:lnTo>
                    <a:pt x="615" y="132"/>
                  </a:lnTo>
                  <a:lnTo>
                    <a:pt x="600" y="131"/>
                  </a:lnTo>
                  <a:lnTo>
                    <a:pt x="596" y="125"/>
                  </a:lnTo>
                  <a:lnTo>
                    <a:pt x="584" y="117"/>
                  </a:lnTo>
                  <a:lnTo>
                    <a:pt x="574" y="113"/>
                  </a:lnTo>
                  <a:lnTo>
                    <a:pt x="578" y="102"/>
                  </a:lnTo>
                  <a:lnTo>
                    <a:pt x="585" y="96"/>
                  </a:lnTo>
                  <a:lnTo>
                    <a:pt x="585" y="74"/>
                  </a:lnTo>
                  <a:lnTo>
                    <a:pt x="600" y="68"/>
                  </a:lnTo>
                  <a:lnTo>
                    <a:pt x="606" y="62"/>
                  </a:lnTo>
                  <a:lnTo>
                    <a:pt x="607" y="50"/>
                  </a:lnTo>
                  <a:lnTo>
                    <a:pt x="607" y="38"/>
                  </a:lnTo>
                  <a:lnTo>
                    <a:pt x="600" y="37"/>
                  </a:lnTo>
                  <a:lnTo>
                    <a:pt x="590" y="41"/>
                  </a:lnTo>
                  <a:lnTo>
                    <a:pt x="584" y="36"/>
                  </a:lnTo>
                  <a:lnTo>
                    <a:pt x="561" y="36"/>
                  </a:lnTo>
                  <a:lnTo>
                    <a:pt x="547" y="29"/>
                  </a:lnTo>
                  <a:lnTo>
                    <a:pt x="520" y="28"/>
                  </a:lnTo>
                  <a:lnTo>
                    <a:pt x="507" y="18"/>
                  </a:lnTo>
                  <a:lnTo>
                    <a:pt x="483" y="17"/>
                  </a:lnTo>
                  <a:lnTo>
                    <a:pt x="483" y="23"/>
                  </a:lnTo>
                  <a:lnTo>
                    <a:pt x="502" y="34"/>
                  </a:lnTo>
                  <a:lnTo>
                    <a:pt x="499" y="44"/>
                  </a:lnTo>
                  <a:lnTo>
                    <a:pt x="467" y="43"/>
                  </a:lnTo>
                  <a:lnTo>
                    <a:pt x="452" y="44"/>
                  </a:lnTo>
                  <a:lnTo>
                    <a:pt x="439" y="59"/>
                  </a:lnTo>
                  <a:lnTo>
                    <a:pt x="439" y="68"/>
                  </a:lnTo>
                  <a:lnTo>
                    <a:pt x="432" y="72"/>
                  </a:lnTo>
                  <a:lnTo>
                    <a:pt x="421" y="98"/>
                  </a:lnTo>
                  <a:lnTo>
                    <a:pt x="434" y="111"/>
                  </a:lnTo>
                  <a:lnTo>
                    <a:pt x="435" y="122"/>
                  </a:lnTo>
                  <a:lnTo>
                    <a:pt x="432" y="127"/>
                  </a:lnTo>
                  <a:lnTo>
                    <a:pt x="426" y="117"/>
                  </a:lnTo>
                  <a:lnTo>
                    <a:pt x="415" y="119"/>
                  </a:lnTo>
                  <a:lnTo>
                    <a:pt x="409" y="119"/>
                  </a:lnTo>
                  <a:lnTo>
                    <a:pt x="408" y="110"/>
                  </a:lnTo>
                  <a:lnTo>
                    <a:pt x="402" y="110"/>
                  </a:lnTo>
                  <a:lnTo>
                    <a:pt x="393" y="119"/>
                  </a:lnTo>
                  <a:lnTo>
                    <a:pt x="375" y="80"/>
                  </a:lnTo>
                  <a:lnTo>
                    <a:pt x="365" y="83"/>
                  </a:lnTo>
                  <a:lnTo>
                    <a:pt x="356" y="89"/>
                  </a:lnTo>
                  <a:lnTo>
                    <a:pt x="347" y="89"/>
                  </a:lnTo>
                  <a:lnTo>
                    <a:pt x="337" y="99"/>
                  </a:lnTo>
                  <a:lnTo>
                    <a:pt x="327" y="97"/>
                  </a:lnTo>
                  <a:lnTo>
                    <a:pt x="314" y="108"/>
                  </a:lnTo>
                  <a:lnTo>
                    <a:pt x="314" y="121"/>
                  </a:lnTo>
                  <a:lnTo>
                    <a:pt x="299" y="122"/>
                  </a:lnTo>
                  <a:lnTo>
                    <a:pt x="294" y="151"/>
                  </a:lnTo>
                  <a:lnTo>
                    <a:pt x="284" y="151"/>
                  </a:lnTo>
                  <a:lnTo>
                    <a:pt x="276" y="152"/>
                  </a:lnTo>
                  <a:lnTo>
                    <a:pt x="273" y="157"/>
                  </a:lnTo>
                  <a:lnTo>
                    <a:pt x="279" y="164"/>
                  </a:lnTo>
                  <a:lnTo>
                    <a:pt x="266" y="165"/>
                  </a:lnTo>
                  <a:lnTo>
                    <a:pt x="252" y="151"/>
                  </a:lnTo>
                  <a:lnTo>
                    <a:pt x="243" y="162"/>
                  </a:lnTo>
                  <a:lnTo>
                    <a:pt x="237" y="179"/>
                  </a:lnTo>
                  <a:lnTo>
                    <a:pt x="234" y="192"/>
                  </a:lnTo>
                  <a:lnTo>
                    <a:pt x="242" y="197"/>
                  </a:lnTo>
                  <a:lnTo>
                    <a:pt x="227" y="216"/>
                  </a:lnTo>
                  <a:lnTo>
                    <a:pt x="221" y="223"/>
                  </a:lnTo>
                  <a:lnTo>
                    <a:pt x="197" y="238"/>
                  </a:lnTo>
                  <a:lnTo>
                    <a:pt x="189" y="243"/>
                  </a:lnTo>
                  <a:lnTo>
                    <a:pt x="163" y="244"/>
                  </a:lnTo>
                  <a:lnTo>
                    <a:pt x="156" y="253"/>
                  </a:lnTo>
                  <a:lnTo>
                    <a:pt x="140" y="255"/>
                  </a:lnTo>
                  <a:lnTo>
                    <a:pt x="126" y="268"/>
                  </a:lnTo>
                  <a:lnTo>
                    <a:pt x="114" y="270"/>
                  </a:lnTo>
                  <a:lnTo>
                    <a:pt x="107" y="264"/>
                  </a:lnTo>
                  <a:lnTo>
                    <a:pt x="95" y="266"/>
                  </a:lnTo>
                  <a:lnTo>
                    <a:pt x="74" y="285"/>
                  </a:lnTo>
                  <a:lnTo>
                    <a:pt x="70" y="288"/>
                  </a:lnTo>
                  <a:lnTo>
                    <a:pt x="54" y="294"/>
                  </a:lnTo>
                  <a:lnTo>
                    <a:pt x="42" y="309"/>
                  </a:lnTo>
                  <a:lnTo>
                    <a:pt x="38" y="301"/>
                  </a:lnTo>
                  <a:lnTo>
                    <a:pt x="34" y="297"/>
                  </a:lnTo>
                  <a:lnTo>
                    <a:pt x="30" y="303"/>
                  </a:lnTo>
                  <a:lnTo>
                    <a:pt x="18" y="361"/>
                  </a:lnTo>
                  <a:lnTo>
                    <a:pt x="24" y="380"/>
                  </a:lnTo>
                  <a:lnTo>
                    <a:pt x="36" y="410"/>
                  </a:lnTo>
                  <a:lnTo>
                    <a:pt x="35" y="419"/>
                  </a:lnTo>
                  <a:lnTo>
                    <a:pt x="31" y="421"/>
                  </a:lnTo>
                  <a:lnTo>
                    <a:pt x="23" y="406"/>
                  </a:lnTo>
                  <a:lnTo>
                    <a:pt x="18" y="406"/>
                  </a:lnTo>
                  <a:lnTo>
                    <a:pt x="20" y="413"/>
                  </a:lnTo>
                  <a:lnTo>
                    <a:pt x="28" y="428"/>
                  </a:lnTo>
                  <a:lnTo>
                    <a:pt x="23" y="431"/>
                  </a:lnTo>
                  <a:lnTo>
                    <a:pt x="5" y="403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23" y="442"/>
                  </a:lnTo>
                  <a:lnTo>
                    <a:pt x="25" y="453"/>
                  </a:lnTo>
                  <a:lnTo>
                    <a:pt x="34" y="466"/>
                  </a:lnTo>
                  <a:lnTo>
                    <a:pt x="35" y="475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3" y="544"/>
                  </a:lnTo>
                  <a:lnTo>
                    <a:pt x="65" y="561"/>
                  </a:lnTo>
                  <a:lnTo>
                    <a:pt x="68" y="574"/>
                  </a:lnTo>
                  <a:lnTo>
                    <a:pt x="74" y="595"/>
                  </a:lnTo>
                  <a:lnTo>
                    <a:pt x="70" y="605"/>
                  </a:lnTo>
                  <a:lnTo>
                    <a:pt x="66" y="634"/>
                  </a:lnTo>
                  <a:lnTo>
                    <a:pt x="56" y="636"/>
                  </a:lnTo>
                  <a:lnTo>
                    <a:pt x="53" y="648"/>
                  </a:lnTo>
                  <a:lnTo>
                    <a:pt x="58" y="661"/>
                  </a:lnTo>
                  <a:lnTo>
                    <a:pt x="80" y="667"/>
                  </a:lnTo>
                  <a:lnTo>
                    <a:pt x="90" y="678"/>
                  </a:lnTo>
                  <a:lnTo>
                    <a:pt x="114" y="682"/>
                  </a:lnTo>
                  <a:lnTo>
                    <a:pt x="142" y="682"/>
                  </a:lnTo>
                  <a:lnTo>
                    <a:pt x="146" y="678"/>
                  </a:lnTo>
                  <a:lnTo>
                    <a:pt x="148" y="666"/>
                  </a:lnTo>
                  <a:lnTo>
                    <a:pt x="164" y="663"/>
                  </a:lnTo>
                  <a:lnTo>
                    <a:pt x="173" y="654"/>
                  </a:lnTo>
                  <a:lnTo>
                    <a:pt x="197" y="647"/>
                  </a:lnTo>
                  <a:lnTo>
                    <a:pt x="204" y="641"/>
                  </a:lnTo>
                  <a:lnTo>
                    <a:pt x="243" y="642"/>
                  </a:lnTo>
                  <a:lnTo>
                    <a:pt x="249" y="646"/>
                  </a:lnTo>
                  <a:lnTo>
                    <a:pt x="267" y="646"/>
                  </a:lnTo>
                  <a:lnTo>
                    <a:pt x="281" y="636"/>
                  </a:lnTo>
                  <a:lnTo>
                    <a:pt x="281" y="628"/>
                  </a:lnTo>
                  <a:lnTo>
                    <a:pt x="302" y="613"/>
                  </a:lnTo>
                  <a:lnTo>
                    <a:pt x="318" y="615"/>
                  </a:lnTo>
                  <a:lnTo>
                    <a:pt x="338" y="597"/>
                  </a:lnTo>
                  <a:lnTo>
                    <a:pt x="373" y="594"/>
                  </a:lnTo>
                  <a:lnTo>
                    <a:pt x="409" y="580"/>
                  </a:lnTo>
                  <a:lnTo>
                    <a:pt x="464" y="575"/>
                  </a:lnTo>
                  <a:lnTo>
                    <a:pt x="493" y="595"/>
                  </a:lnTo>
                  <a:lnTo>
                    <a:pt x="507" y="591"/>
                  </a:lnTo>
                  <a:lnTo>
                    <a:pt x="532" y="599"/>
                  </a:lnTo>
                  <a:lnTo>
                    <a:pt x="546" y="624"/>
                  </a:lnTo>
                  <a:lnTo>
                    <a:pt x="560" y="637"/>
                  </a:lnTo>
                  <a:lnTo>
                    <a:pt x="562" y="654"/>
                  </a:lnTo>
                  <a:lnTo>
                    <a:pt x="556" y="661"/>
                  </a:lnTo>
                  <a:lnTo>
                    <a:pt x="562" y="669"/>
                  </a:lnTo>
                  <a:lnTo>
                    <a:pt x="582" y="677"/>
                  </a:lnTo>
                  <a:lnTo>
                    <a:pt x="595" y="667"/>
                  </a:lnTo>
                  <a:lnTo>
                    <a:pt x="592" y="655"/>
                  </a:lnTo>
                  <a:lnTo>
                    <a:pt x="614" y="630"/>
                  </a:lnTo>
                  <a:lnTo>
                    <a:pt x="622" y="624"/>
                  </a:lnTo>
                  <a:lnTo>
                    <a:pt x="624" y="615"/>
                  </a:lnTo>
                  <a:lnTo>
                    <a:pt x="637" y="616"/>
                  </a:lnTo>
                  <a:lnTo>
                    <a:pt x="636" y="634"/>
                  </a:lnTo>
                  <a:lnTo>
                    <a:pt x="625" y="648"/>
                  </a:lnTo>
                  <a:lnTo>
                    <a:pt x="622" y="666"/>
                  </a:lnTo>
                  <a:lnTo>
                    <a:pt x="614" y="673"/>
                  </a:lnTo>
                  <a:lnTo>
                    <a:pt x="608" y="678"/>
                  </a:lnTo>
                  <a:lnTo>
                    <a:pt x="608" y="689"/>
                  </a:lnTo>
                  <a:lnTo>
                    <a:pt x="622" y="689"/>
                  </a:lnTo>
                  <a:lnTo>
                    <a:pt x="634" y="677"/>
                  </a:lnTo>
                  <a:lnTo>
                    <a:pt x="634" y="666"/>
                  </a:lnTo>
                  <a:lnTo>
                    <a:pt x="648" y="667"/>
                  </a:lnTo>
                  <a:lnTo>
                    <a:pt x="655" y="679"/>
                  </a:lnTo>
                  <a:lnTo>
                    <a:pt x="639" y="687"/>
                  </a:lnTo>
                  <a:lnTo>
                    <a:pt x="644" y="697"/>
                  </a:lnTo>
                  <a:lnTo>
                    <a:pt x="667" y="703"/>
                  </a:lnTo>
                  <a:lnTo>
                    <a:pt x="672" y="714"/>
                  </a:lnTo>
                  <a:lnTo>
                    <a:pt x="681" y="725"/>
                  </a:lnTo>
                  <a:lnTo>
                    <a:pt x="676" y="742"/>
                  </a:lnTo>
                  <a:lnTo>
                    <a:pt x="688" y="751"/>
                  </a:lnTo>
                  <a:lnTo>
                    <a:pt x="693" y="766"/>
                  </a:lnTo>
                  <a:lnTo>
                    <a:pt x="705" y="773"/>
                  </a:lnTo>
                  <a:lnTo>
                    <a:pt x="720" y="776"/>
                  </a:lnTo>
                  <a:lnTo>
                    <a:pt x="727" y="784"/>
                  </a:lnTo>
                  <a:lnTo>
                    <a:pt x="730" y="783"/>
                  </a:lnTo>
                  <a:lnTo>
                    <a:pt x="736" y="782"/>
                  </a:lnTo>
                  <a:lnTo>
                    <a:pt x="783" y="800"/>
                  </a:lnTo>
                  <a:lnTo>
                    <a:pt x="782" y="786"/>
                  </a:lnTo>
                  <a:lnTo>
                    <a:pt x="795" y="779"/>
                  </a:lnTo>
                  <a:lnTo>
                    <a:pt x="803" y="762"/>
                  </a:lnTo>
                  <a:lnTo>
                    <a:pt x="825" y="766"/>
                  </a:lnTo>
                  <a:lnTo>
                    <a:pt x="823" y="781"/>
                  </a:lnTo>
                  <a:lnTo>
                    <a:pt x="835" y="793"/>
                  </a:lnTo>
                  <a:lnTo>
                    <a:pt x="855" y="791"/>
                  </a:lnTo>
                  <a:lnTo>
                    <a:pt x="872" y="784"/>
                  </a:lnTo>
                  <a:lnTo>
                    <a:pt x="874" y="7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0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1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2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3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4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5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6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7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8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60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1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2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3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4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5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6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7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8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9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70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1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2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3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4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5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6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7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8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9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80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1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2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3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4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5"/>
            <p:cNvSpPr>
              <a:spLocks noChangeAspect="1"/>
            </p:cNvSpPr>
            <p:nvPr/>
          </p:nvSpPr>
          <p:spPr bwMode="auto">
            <a:xfrm>
              <a:off x="3330" y="2043"/>
              <a:ext cx="2" cy="3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86"/>
            <p:cNvSpPr>
              <a:spLocks noChangeAspect="1" noChangeShapeType="1"/>
            </p:cNvSpPr>
            <p:nvPr/>
          </p:nvSpPr>
          <p:spPr bwMode="auto">
            <a:xfrm>
              <a:off x="3330" y="2043"/>
              <a:ext cx="2" cy="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7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8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9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90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91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92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93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94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5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6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7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8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9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00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01"/>
            <p:cNvSpPr>
              <a:spLocks noChangeAspect="1"/>
            </p:cNvSpPr>
            <p:nvPr/>
          </p:nvSpPr>
          <p:spPr bwMode="auto">
            <a:xfrm>
              <a:off x="3327" y="2407"/>
              <a:ext cx="108" cy="119"/>
            </a:xfrm>
            <a:custGeom>
              <a:avLst/>
              <a:gdLst>
                <a:gd name="T0" fmla="*/ 21 w 201"/>
                <a:gd name="T1" fmla="*/ 31 h 232"/>
                <a:gd name="T2" fmla="*/ 24 w 201"/>
                <a:gd name="T3" fmla="*/ 28 h 232"/>
                <a:gd name="T4" fmla="*/ 24 w 201"/>
                <a:gd name="T5" fmla="*/ 25 h 232"/>
                <a:gd name="T6" fmla="*/ 27 w 201"/>
                <a:gd name="T7" fmla="*/ 25 h 232"/>
                <a:gd name="T8" fmla="*/ 27 w 201"/>
                <a:gd name="T9" fmla="*/ 23 h 232"/>
                <a:gd name="T10" fmla="*/ 29 w 201"/>
                <a:gd name="T11" fmla="*/ 23 h 232"/>
                <a:gd name="T12" fmla="*/ 31 w 201"/>
                <a:gd name="T13" fmla="*/ 20 h 232"/>
                <a:gd name="T14" fmla="*/ 28 w 201"/>
                <a:gd name="T15" fmla="*/ 19 h 232"/>
                <a:gd name="T16" fmla="*/ 28 w 201"/>
                <a:gd name="T17" fmla="*/ 4 h 232"/>
                <a:gd name="T18" fmla="*/ 31 w 201"/>
                <a:gd name="T19" fmla="*/ 2 h 232"/>
                <a:gd name="T20" fmla="*/ 25 w 201"/>
                <a:gd name="T21" fmla="*/ 2 h 232"/>
                <a:gd name="T22" fmla="*/ 20 w 201"/>
                <a:gd name="T23" fmla="*/ 4 h 232"/>
                <a:gd name="T24" fmla="*/ 17 w 201"/>
                <a:gd name="T25" fmla="*/ 3 h 232"/>
                <a:gd name="T26" fmla="*/ 10 w 201"/>
                <a:gd name="T27" fmla="*/ 1 h 232"/>
                <a:gd name="T28" fmla="*/ 7 w 201"/>
                <a:gd name="T29" fmla="*/ 0 h 232"/>
                <a:gd name="T30" fmla="*/ 0 w 201"/>
                <a:gd name="T31" fmla="*/ 1 h 232"/>
                <a:gd name="T32" fmla="*/ 1 w 201"/>
                <a:gd name="T33" fmla="*/ 3 h 232"/>
                <a:gd name="T34" fmla="*/ 5 w 201"/>
                <a:gd name="T35" fmla="*/ 8 h 232"/>
                <a:gd name="T36" fmla="*/ 5 w 201"/>
                <a:gd name="T37" fmla="*/ 11 h 232"/>
                <a:gd name="T38" fmla="*/ 1 w 201"/>
                <a:gd name="T39" fmla="*/ 13 h 232"/>
                <a:gd name="T40" fmla="*/ 1 w 201"/>
                <a:gd name="T41" fmla="*/ 18 h 232"/>
                <a:gd name="T42" fmla="*/ 6 w 201"/>
                <a:gd name="T43" fmla="*/ 22 h 232"/>
                <a:gd name="T44" fmla="*/ 14 w 201"/>
                <a:gd name="T45" fmla="*/ 25 h 232"/>
                <a:gd name="T46" fmla="*/ 15 w 201"/>
                <a:gd name="T47" fmla="*/ 26 h 232"/>
                <a:gd name="T48" fmla="*/ 14 w 201"/>
                <a:gd name="T49" fmla="*/ 28 h 232"/>
                <a:gd name="T50" fmla="*/ 21 w 201"/>
                <a:gd name="T51" fmla="*/ 31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1"/>
                <a:gd name="T79" fmla="*/ 0 h 232"/>
                <a:gd name="T80" fmla="*/ 201 w 201"/>
                <a:gd name="T81" fmla="*/ 232 h 2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1" h="232">
                  <a:moveTo>
                    <a:pt x="140" y="232"/>
                  </a:moveTo>
                  <a:lnTo>
                    <a:pt x="151" y="207"/>
                  </a:lnTo>
                  <a:lnTo>
                    <a:pt x="156" y="187"/>
                  </a:lnTo>
                  <a:lnTo>
                    <a:pt x="174" y="182"/>
                  </a:lnTo>
                  <a:lnTo>
                    <a:pt x="174" y="171"/>
                  </a:lnTo>
                  <a:lnTo>
                    <a:pt x="187" y="165"/>
                  </a:lnTo>
                  <a:lnTo>
                    <a:pt x="199" y="150"/>
                  </a:lnTo>
                  <a:lnTo>
                    <a:pt x="185" y="140"/>
                  </a:lnTo>
                  <a:lnTo>
                    <a:pt x="185" y="30"/>
                  </a:lnTo>
                  <a:lnTo>
                    <a:pt x="201" y="16"/>
                  </a:lnTo>
                  <a:lnTo>
                    <a:pt x="158" y="13"/>
                  </a:lnTo>
                  <a:lnTo>
                    <a:pt x="133" y="27"/>
                  </a:lnTo>
                  <a:lnTo>
                    <a:pt x="106" y="23"/>
                  </a:lnTo>
                  <a:lnTo>
                    <a:pt x="63" y="4"/>
                  </a:lnTo>
                  <a:lnTo>
                    <a:pt x="47" y="0"/>
                  </a:lnTo>
                  <a:lnTo>
                    <a:pt x="0" y="5"/>
                  </a:lnTo>
                  <a:lnTo>
                    <a:pt x="7" y="23"/>
                  </a:lnTo>
                  <a:lnTo>
                    <a:pt x="29" y="59"/>
                  </a:lnTo>
                  <a:lnTo>
                    <a:pt x="29" y="80"/>
                  </a:lnTo>
                  <a:lnTo>
                    <a:pt x="5" y="99"/>
                  </a:lnTo>
                  <a:lnTo>
                    <a:pt x="1" y="138"/>
                  </a:lnTo>
                  <a:lnTo>
                    <a:pt x="38" y="164"/>
                  </a:lnTo>
                  <a:lnTo>
                    <a:pt x="92" y="184"/>
                  </a:lnTo>
                  <a:lnTo>
                    <a:pt x="93" y="194"/>
                  </a:lnTo>
                  <a:lnTo>
                    <a:pt x="91" y="208"/>
                  </a:lnTo>
                  <a:lnTo>
                    <a:pt x="140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02"/>
            <p:cNvSpPr>
              <a:spLocks noChangeAspect="1"/>
            </p:cNvSpPr>
            <p:nvPr/>
          </p:nvSpPr>
          <p:spPr bwMode="auto">
            <a:xfrm>
              <a:off x="3645" y="1028"/>
              <a:ext cx="1819" cy="825"/>
            </a:xfrm>
            <a:custGeom>
              <a:avLst/>
              <a:gdLst>
                <a:gd name="T0" fmla="*/ 409 w 3367"/>
                <a:gd name="T1" fmla="*/ 109 h 1597"/>
                <a:gd name="T2" fmla="*/ 392 w 3367"/>
                <a:gd name="T3" fmla="*/ 124 h 1597"/>
                <a:gd name="T4" fmla="*/ 371 w 3367"/>
                <a:gd name="T5" fmla="*/ 124 h 1597"/>
                <a:gd name="T6" fmla="*/ 339 w 3367"/>
                <a:gd name="T7" fmla="*/ 129 h 1597"/>
                <a:gd name="T8" fmla="*/ 316 w 3367"/>
                <a:gd name="T9" fmla="*/ 156 h 1597"/>
                <a:gd name="T10" fmla="*/ 336 w 3367"/>
                <a:gd name="T11" fmla="*/ 165 h 1597"/>
                <a:gd name="T12" fmla="*/ 324 w 3367"/>
                <a:gd name="T13" fmla="*/ 200 h 1597"/>
                <a:gd name="T14" fmla="*/ 293 w 3367"/>
                <a:gd name="T15" fmla="*/ 220 h 1597"/>
                <a:gd name="T16" fmla="*/ 300 w 3367"/>
                <a:gd name="T17" fmla="*/ 194 h 1597"/>
                <a:gd name="T18" fmla="*/ 254 w 3367"/>
                <a:gd name="T19" fmla="*/ 168 h 1597"/>
                <a:gd name="T20" fmla="*/ 210 w 3367"/>
                <a:gd name="T21" fmla="*/ 187 h 1597"/>
                <a:gd name="T22" fmla="*/ 155 w 3367"/>
                <a:gd name="T23" fmla="*/ 182 h 1597"/>
                <a:gd name="T24" fmla="*/ 112 w 3367"/>
                <a:gd name="T25" fmla="*/ 184 h 1597"/>
                <a:gd name="T26" fmla="*/ 59 w 3367"/>
                <a:gd name="T27" fmla="*/ 158 h 1597"/>
                <a:gd name="T28" fmla="*/ 14 w 3367"/>
                <a:gd name="T29" fmla="*/ 168 h 1597"/>
                <a:gd name="T30" fmla="*/ 3 w 3367"/>
                <a:gd name="T31" fmla="*/ 151 h 1597"/>
                <a:gd name="T32" fmla="*/ 26 w 3367"/>
                <a:gd name="T33" fmla="*/ 61 h 1597"/>
                <a:gd name="T34" fmla="*/ 42 w 3367"/>
                <a:gd name="T35" fmla="*/ 57 h 1597"/>
                <a:gd name="T36" fmla="*/ 58 w 3367"/>
                <a:gd name="T37" fmla="*/ 34 h 1597"/>
                <a:gd name="T38" fmla="*/ 63 w 3367"/>
                <a:gd name="T39" fmla="*/ 60 h 1597"/>
                <a:gd name="T40" fmla="*/ 44 w 3367"/>
                <a:gd name="T41" fmla="*/ 71 h 1597"/>
                <a:gd name="T42" fmla="*/ 77 w 3367"/>
                <a:gd name="T43" fmla="*/ 59 h 1597"/>
                <a:gd name="T44" fmla="*/ 78 w 3367"/>
                <a:gd name="T45" fmla="*/ 58 h 1597"/>
                <a:gd name="T46" fmla="*/ 71 w 3367"/>
                <a:gd name="T47" fmla="*/ 36 h 1597"/>
                <a:gd name="T48" fmla="*/ 87 w 3367"/>
                <a:gd name="T49" fmla="*/ 47 h 1597"/>
                <a:gd name="T50" fmla="*/ 80 w 3367"/>
                <a:gd name="T51" fmla="*/ 39 h 1597"/>
                <a:gd name="T52" fmla="*/ 104 w 3367"/>
                <a:gd name="T53" fmla="*/ 49 h 1597"/>
                <a:gd name="T54" fmla="*/ 100 w 3367"/>
                <a:gd name="T55" fmla="*/ 39 h 1597"/>
                <a:gd name="T56" fmla="*/ 117 w 3367"/>
                <a:gd name="T57" fmla="*/ 26 h 1597"/>
                <a:gd name="T58" fmla="*/ 118 w 3367"/>
                <a:gd name="T59" fmla="*/ 20 h 1597"/>
                <a:gd name="T60" fmla="*/ 143 w 3367"/>
                <a:gd name="T61" fmla="*/ 13 h 1597"/>
                <a:gd name="T62" fmla="*/ 158 w 3367"/>
                <a:gd name="T63" fmla="*/ 12 h 1597"/>
                <a:gd name="T64" fmla="*/ 174 w 3367"/>
                <a:gd name="T65" fmla="*/ 8 h 1597"/>
                <a:gd name="T66" fmla="*/ 177 w 3367"/>
                <a:gd name="T67" fmla="*/ 4 h 1597"/>
                <a:gd name="T68" fmla="*/ 199 w 3367"/>
                <a:gd name="T69" fmla="*/ 5 h 1597"/>
                <a:gd name="T70" fmla="*/ 225 w 3367"/>
                <a:gd name="T71" fmla="*/ 11 h 1597"/>
                <a:gd name="T72" fmla="*/ 211 w 3367"/>
                <a:gd name="T73" fmla="*/ 24 h 1597"/>
                <a:gd name="T74" fmla="*/ 203 w 3367"/>
                <a:gd name="T75" fmla="*/ 32 h 1597"/>
                <a:gd name="T76" fmla="*/ 220 w 3367"/>
                <a:gd name="T77" fmla="*/ 27 h 1597"/>
                <a:gd name="T78" fmla="*/ 247 w 3367"/>
                <a:gd name="T79" fmla="*/ 29 h 1597"/>
                <a:gd name="T80" fmla="*/ 265 w 3367"/>
                <a:gd name="T81" fmla="*/ 28 h 1597"/>
                <a:gd name="T82" fmla="*/ 288 w 3367"/>
                <a:gd name="T83" fmla="*/ 36 h 1597"/>
                <a:gd name="T84" fmla="*/ 297 w 3367"/>
                <a:gd name="T85" fmla="*/ 47 h 1597"/>
                <a:gd name="T86" fmla="*/ 328 w 3367"/>
                <a:gd name="T87" fmla="*/ 43 h 1597"/>
                <a:gd name="T88" fmla="*/ 340 w 3367"/>
                <a:gd name="T89" fmla="*/ 34 h 1597"/>
                <a:gd name="T90" fmla="*/ 361 w 3367"/>
                <a:gd name="T91" fmla="*/ 37 h 1597"/>
                <a:gd name="T92" fmla="*/ 394 w 3367"/>
                <a:gd name="T93" fmla="*/ 45 h 1597"/>
                <a:gd name="T94" fmla="*/ 420 w 3367"/>
                <a:gd name="T95" fmla="*/ 54 h 1597"/>
                <a:gd name="T96" fmla="*/ 452 w 3367"/>
                <a:gd name="T97" fmla="*/ 53 h 1597"/>
                <a:gd name="T98" fmla="*/ 484 w 3367"/>
                <a:gd name="T99" fmla="*/ 55 h 1597"/>
                <a:gd name="T100" fmla="*/ 512 w 3367"/>
                <a:gd name="T101" fmla="*/ 69 h 1597"/>
                <a:gd name="T102" fmla="*/ 527 w 3367"/>
                <a:gd name="T103" fmla="*/ 77 h 1597"/>
                <a:gd name="T104" fmla="*/ 506 w 3367"/>
                <a:gd name="T105" fmla="*/ 82 h 1597"/>
                <a:gd name="T106" fmla="*/ 491 w 3367"/>
                <a:gd name="T107" fmla="*/ 84 h 1597"/>
                <a:gd name="T108" fmla="*/ 483 w 3367"/>
                <a:gd name="T109" fmla="*/ 90 h 1597"/>
                <a:gd name="T110" fmla="*/ 475 w 3367"/>
                <a:gd name="T111" fmla="*/ 106 h 1597"/>
                <a:gd name="T112" fmla="*/ 446 w 3367"/>
                <a:gd name="T113" fmla="*/ 117 h 1597"/>
                <a:gd name="T114" fmla="*/ 422 w 3367"/>
                <a:gd name="T115" fmla="*/ 130 h 1597"/>
                <a:gd name="T116" fmla="*/ 420 w 3367"/>
                <a:gd name="T117" fmla="*/ 147 h 1597"/>
                <a:gd name="T118" fmla="*/ 399 w 3367"/>
                <a:gd name="T119" fmla="*/ 178 h 1597"/>
                <a:gd name="T120" fmla="*/ 402 w 3367"/>
                <a:gd name="T121" fmla="*/ 135 h 1597"/>
                <a:gd name="T122" fmla="*/ 427 w 3367"/>
                <a:gd name="T123" fmla="*/ 109 h 15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7"/>
                <a:gd name="T187" fmla="*/ 0 h 1597"/>
                <a:gd name="T188" fmla="*/ 3367 w 3367"/>
                <a:gd name="T189" fmla="*/ 1597 h 15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7" h="1597">
                  <a:moveTo>
                    <a:pt x="2661" y="799"/>
                  </a:moveTo>
                  <a:lnTo>
                    <a:pt x="2657" y="806"/>
                  </a:lnTo>
                  <a:lnTo>
                    <a:pt x="2631" y="827"/>
                  </a:lnTo>
                  <a:lnTo>
                    <a:pt x="2624" y="847"/>
                  </a:lnTo>
                  <a:lnTo>
                    <a:pt x="2613" y="847"/>
                  </a:lnTo>
                  <a:lnTo>
                    <a:pt x="2612" y="829"/>
                  </a:lnTo>
                  <a:lnTo>
                    <a:pt x="2606" y="827"/>
                  </a:lnTo>
                  <a:lnTo>
                    <a:pt x="2599" y="819"/>
                  </a:lnTo>
                  <a:lnTo>
                    <a:pt x="2613" y="804"/>
                  </a:lnTo>
                  <a:lnTo>
                    <a:pt x="2614" y="799"/>
                  </a:lnTo>
                  <a:lnTo>
                    <a:pt x="2616" y="787"/>
                  </a:lnTo>
                  <a:lnTo>
                    <a:pt x="2606" y="779"/>
                  </a:lnTo>
                  <a:lnTo>
                    <a:pt x="2599" y="786"/>
                  </a:lnTo>
                  <a:lnTo>
                    <a:pt x="2594" y="789"/>
                  </a:lnTo>
                  <a:lnTo>
                    <a:pt x="2580" y="779"/>
                  </a:lnTo>
                  <a:lnTo>
                    <a:pt x="2569" y="788"/>
                  </a:lnTo>
                  <a:lnTo>
                    <a:pt x="2538" y="789"/>
                  </a:lnTo>
                  <a:lnTo>
                    <a:pt x="2525" y="799"/>
                  </a:lnTo>
                  <a:lnTo>
                    <a:pt x="2520" y="803"/>
                  </a:lnTo>
                  <a:lnTo>
                    <a:pt x="2524" y="819"/>
                  </a:lnTo>
                  <a:lnTo>
                    <a:pt x="2499" y="841"/>
                  </a:lnTo>
                  <a:lnTo>
                    <a:pt x="2499" y="851"/>
                  </a:lnTo>
                  <a:lnTo>
                    <a:pt x="2479" y="865"/>
                  </a:lnTo>
                  <a:lnTo>
                    <a:pt x="2470" y="879"/>
                  </a:lnTo>
                  <a:lnTo>
                    <a:pt x="2460" y="888"/>
                  </a:lnTo>
                  <a:lnTo>
                    <a:pt x="2461" y="903"/>
                  </a:lnTo>
                  <a:lnTo>
                    <a:pt x="2473" y="898"/>
                  </a:lnTo>
                  <a:lnTo>
                    <a:pt x="2484" y="904"/>
                  </a:lnTo>
                  <a:lnTo>
                    <a:pt x="2484" y="919"/>
                  </a:lnTo>
                  <a:lnTo>
                    <a:pt x="2465" y="922"/>
                  </a:lnTo>
                  <a:lnTo>
                    <a:pt x="2463" y="933"/>
                  </a:lnTo>
                  <a:lnTo>
                    <a:pt x="2453" y="932"/>
                  </a:lnTo>
                  <a:lnTo>
                    <a:pt x="2442" y="919"/>
                  </a:lnTo>
                  <a:lnTo>
                    <a:pt x="2424" y="933"/>
                  </a:lnTo>
                  <a:lnTo>
                    <a:pt x="2409" y="928"/>
                  </a:lnTo>
                  <a:lnTo>
                    <a:pt x="2395" y="936"/>
                  </a:lnTo>
                  <a:lnTo>
                    <a:pt x="2387" y="930"/>
                  </a:lnTo>
                  <a:lnTo>
                    <a:pt x="2393" y="921"/>
                  </a:lnTo>
                  <a:lnTo>
                    <a:pt x="2403" y="915"/>
                  </a:lnTo>
                  <a:lnTo>
                    <a:pt x="2397" y="902"/>
                  </a:lnTo>
                  <a:lnTo>
                    <a:pt x="2367" y="901"/>
                  </a:lnTo>
                  <a:lnTo>
                    <a:pt x="2352" y="898"/>
                  </a:lnTo>
                  <a:lnTo>
                    <a:pt x="2334" y="900"/>
                  </a:lnTo>
                  <a:lnTo>
                    <a:pt x="2321" y="920"/>
                  </a:lnTo>
                  <a:lnTo>
                    <a:pt x="2311" y="918"/>
                  </a:lnTo>
                  <a:lnTo>
                    <a:pt x="2284" y="920"/>
                  </a:lnTo>
                  <a:lnTo>
                    <a:pt x="2274" y="913"/>
                  </a:lnTo>
                  <a:lnTo>
                    <a:pt x="2263" y="925"/>
                  </a:lnTo>
                  <a:lnTo>
                    <a:pt x="2252" y="928"/>
                  </a:lnTo>
                  <a:lnTo>
                    <a:pt x="2246" y="920"/>
                  </a:lnTo>
                  <a:lnTo>
                    <a:pt x="2253" y="912"/>
                  </a:lnTo>
                  <a:lnTo>
                    <a:pt x="2228" y="910"/>
                  </a:lnTo>
                  <a:lnTo>
                    <a:pt x="2214" y="915"/>
                  </a:lnTo>
                  <a:lnTo>
                    <a:pt x="2194" y="914"/>
                  </a:lnTo>
                  <a:lnTo>
                    <a:pt x="2171" y="919"/>
                  </a:lnTo>
                  <a:lnTo>
                    <a:pt x="2150" y="936"/>
                  </a:lnTo>
                  <a:lnTo>
                    <a:pt x="2145" y="950"/>
                  </a:lnTo>
                  <a:lnTo>
                    <a:pt x="2117" y="974"/>
                  </a:lnTo>
                  <a:lnTo>
                    <a:pt x="2112" y="988"/>
                  </a:lnTo>
                  <a:lnTo>
                    <a:pt x="2090" y="1015"/>
                  </a:lnTo>
                  <a:lnTo>
                    <a:pt x="2061" y="1035"/>
                  </a:lnTo>
                  <a:lnTo>
                    <a:pt x="2060" y="1047"/>
                  </a:lnTo>
                  <a:lnTo>
                    <a:pt x="2040" y="1070"/>
                  </a:lnTo>
                  <a:lnTo>
                    <a:pt x="2033" y="1081"/>
                  </a:lnTo>
                  <a:lnTo>
                    <a:pt x="2012" y="1096"/>
                  </a:lnTo>
                  <a:lnTo>
                    <a:pt x="1997" y="1111"/>
                  </a:lnTo>
                  <a:lnTo>
                    <a:pt x="1980" y="1117"/>
                  </a:lnTo>
                  <a:lnTo>
                    <a:pt x="1978" y="1125"/>
                  </a:lnTo>
                  <a:lnTo>
                    <a:pt x="1991" y="1133"/>
                  </a:lnTo>
                  <a:lnTo>
                    <a:pt x="2001" y="1131"/>
                  </a:lnTo>
                  <a:lnTo>
                    <a:pt x="2020" y="1136"/>
                  </a:lnTo>
                  <a:lnTo>
                    <a:pt x="2021" y="1167"/>
                  </a:lnTo>
                  <a:lnTo>
                    <a:pt x="2030" y="1157"/>
                  </a:lnTo>
                  <a:lnTo>
                    <a:pt x="2040" y="1150"/>
                  </a:lnTo>
                  <a:lnTo>
                    <a:pt x="2046" y="1163"/>
                  </a:lnTo>
                  <a:lnTo>
                    <a:pt x="2042" y="1175"/>
                  </a:lnTo>
                  <a:lnTo>
                    <a:pt x="2044" y="1180"/>
                  </a:lnTo>
                  <a:lnTo>
                    <a:pt x="2056" y="1174"/>
                  </a:lnTo>
                  <a:lnTo>
                    <a:pt x="2067" y="1173"/>
                  </a:lnTo>
                  <a:lnTo>
                    <a:pt x="2073" y="1149"/>
                  </a:lnTo>
                  <a:lnTo>
                    <a:pt x="2103" y="1155"/>
                  </a:lnTo>
                  <a:lnTo>
                    <a:pt x="2111" y="1172"/>
                  </a:lnTo>
                  <a:lnTo>
                    <a:pt x="2123" y="1184"/>
                  </a:lnTo>
                  <a:lnTo>
                    <a:pt x="2133" y="1201"/>
                  </a:lnTo>
                  <a:lnTo>
                    <a:pt x="2132" y="1210"/>
                  </a:lnTo>
                  <a:lnTo>
                    <a:pt x="2121" y="1204"/>
                  </a:lnTo>
                  <a:lnTo>
                    <a:pt x="2122" y="1213"/>
                  </a:lnTo>
                  <a:lnTo>
                    <a:pt x="2136" y="1224"/>
                  </a:lnTo>
                  <a:lnTo>
                    <a:pt x="2136" y="1246"/>
                  </a:lnTo>
                  <a:lnTo>
                    <a:pt x="2116" y="1277"/>
                  </a:lnTo>
                  <a:lnTo>
                    <a:pt x="2112" y="1306"/>
                  </a:lnTo>
                  <a:lnTo>
                    <a:pt x="2116" y="1319"/>
                  </a:lnTo>
                  <a:lnTo>
                    <a:pt x="2112" y="1346"/>
                  </a:lnTo>
                  <a:lnTo>
                    <a:pt x="2112" y="1359"/>
                  </a:lnTo>
                  <a:lnTo>
                    <a:pt x="2099" y="1395"/>
                  </a:lnTo>
                  <a:lnTo>
                    <a:pt x="2092" y="1404"/>
                  </a:lnTo>
                  <a:lnTo>
                    <a:pt x="2067" y="1431"/>
                  </a:lnTo>
                  <a:lnTo>
                    <a:pt x="2054" y="1455"/>
                  </a:lnTo>
                  <a:lnTo>
                    <a:pt x="2050" y="1483"/>
                  </a:lnTo>
                  <a:lnTo>
                    <a:pt x="2027" y="1505"/>
                  </a:lnTo>
                  <a:lnTo>
                    <a:pt x="2006" y="1528"/>
                  </a:lnTo>
                  <a:lnTo>
                    <a:pt x="1979" y="1571"/>
                  </a:lnTo>
                  <a:lnTo>
                    <a:pt x="1952" y="1580"/>
                  </a:lnTo>
                  <a:lnTo>
                    <a:pt x="1940" y="1594"/>
                  </a:lnTo>
                  <a:lnTo>
                    <a:pt x="1931" y="1589"/>
                  </a:lnTo>
                  <a:lnTo>
                    <a:pt x="1916" y="1588"/>
                  </a:lnTo>
                  <a:lnTo>
                    <a:pt x="1912" y="1582"/>
                  </a:lnTo>
                  <a:lnTo>
                    <a:pt x="1900" y="1576"/>
                  </a:lnTo>
                  <a:lnTo>
                    <a:pt x="1892" y="1582"/>
                  </a:lnTo>
                  <a:lnTo>
                    <a:pt x="1888" y="1592"/>
                  </a:lnTo>
                  <a:lnTo>
                    <a:pt x="1870" y="1597"/>
                  </a:lnTo>
                  <a:lnTo>
                    <a:pt x="1862" y="1592"/>
                  </a:lnTo>
                  <a:lnTo>
                    <a:pt x="1850" y="1584"/>
                  </a:lnTo>
                  <a:lnTo>
                    <a:pt x="1882" y="1574"/>
                  </a:lnTo>
                  <a:lnTo>
                    <a:pt x="1886" y="1545"/>
                  </a:lnTo>
                  <a:lnTo>
                    <a:pt x="1875" y="1513"/>
                  </a:lnTo>
                  <a:lnTo>
                    <a:pt x="1897" y="1504"/>
                  </a:lnTo>
                  <a:lnTo>
                    <a:pt x="1916" y="1509"/>
                  </a:lnTo>
                  <a:lnTo>
                    <a:pt x="1938" y="1500"/>
                  </a:lnTo>
                  <a:lnTo>
                    <a:pt x="1950" y="1444"/>
                  </a:lnTo>
                  <a:lnTo>
                    <a:pt x="1970" y="1430"/>
                  </a:lnTo>
                  <a:lnTo>
                    <a:pt x="1979" y="1382"/>
                  </a:lnTo>
                  <a:lnTo>
                    <a:pt x="1968" y="1378"/>
                  </a:lnTo>
                  <a:lnTo>
                    <a:pt x="1940" y="1396"/>
                  </a:lnTo>
                  <a:lnTo>
                    <a:pt x="1915" y="1398"/>
                  </a:lnTo>
                  <a:lnTo>
                    <a:pt x="1902" y="1405"/>
                  </a:lnTo>
                  <a:lnTo>
                    <a:pt x="1882" y="1407"/>
                  </a:lnTo>
                  <a:lnTo>
                    <a:pt x="1871" y="1371"/>
                  </a:lnTo>
                  <a:lnTo>
                    <a:pt x="1841" y="1340"/>
                  </a:lnTo>
                  <a:lnTo>
                    <a:pt x="1817" y="1331"/>
                  </a:lnTo>
                  <a:lnTo>
                    <a:pt x="1794" y="1329"/>
                  </a:lnTo>
                  <a:lnTo>
                    <a:pt x="1789" y="1293"/>
                  </a:lnTo>
                  <a:lnTo>
                    <a:pt x="1771" y="1256"/>
                  </a:lnTo>
                  <a:lnTo>
                    <a:pt x="1769" y="1236"/>
                  </a:lnTo>
                  <a:lnTo>
                    <a:pt x="1745" y="1191"/>
                  </a:lnTo>
                  <a:lnTo>
                    <a:pt x="1718" y="1186"/>
                  </a:lnTo>
                  <a:lnTo>
                    <a:pt x="1679" y="1173"/>
                  </a:lnTo>
                  <a:lnTo>
                    <a:pt x="1621" y="1180"/>
                  </a:lnTo>
                  <a:lnTo>
                    <a:pt x="1596" y="1221"/>
                  </a:lnTo>
                  <a:lnTo>
                    <a:pt x="1614" y="1220"/>
                  </a:lnTo>
                  <a:lnTo>
                    <a:pt x="1612" y="1239"/>
                  </a:lnTo>
                  <a:lnTo>
                    <a:pt x="1594" y="1254"/>
                  </a:lnTo>
                  <a:lnTo>
                    <a:pt x="1584" y="1290"/>
                  </a:lnTo>
                  <a:lnTo>
                    <a:pt x="1571" y="1297"/>
                  </a:lnTo>
                  <a:lnTo>
                    <a:pt x="1573" y="1319"/>
                  </a:lnTo>
                  <a:lnTo>
                    <a:pt x="1533" y="1346"/>
                  </a:lnTo>
                  <a:lnTo>
                    <a:pt x="1520" y="1331"/>
                  </a:lnTo>
                  <a:lnTo>
                    <a:pt x="1490" y="1335"/>
                  </a:lnTo>
                  <a:lnTo>
                    <a:pt x="1463" y="1313"/>
                  </a:lnTo>
                  <a:lnTo>
                    <a:pt x="1441" y="1310"/>
                  </a:lnTo>
                  <a:lnTo>
                    <a:pt x="1429" y="1331"/>
                  </a:lnTo>
                  <a:lnTo>
                    <a:pt x="1398" y="1351"/>
                  </a:lnTo>
                  <a:lnTo>
                    <a:pt x="1371" y="1349"/>
                  </a:lnTo>
                  <a:lnTo>
                    <a:pt x="1333" y="1356"/>
                  </a:lnTo>
                  <a:lnTo>
                    <a:pt x="1323" y="1347"/>
                  </a:lnTo>
                  <a:lnTo>
                    <a:pt x="1290" y="1335"/>
                  </a:lnTo>
                  <a:lnTo>
                    <a:pt x="1285" y="1320"/>
                  </a:lnTo>
                  <a:lnTo>
                    <a:pt x="1218" y="1301"/>
                  </a:lnTo>
                  <a:lnTo>
                    <a:pt x="1170" y="1319"/>
                  </a:lnTo>
                  <a:lnTo>
                    <a:pt x="1127" y="1259"/>
                  </a:lnTo>
                  <a:lnTo>
                    <a:pt x="1063" y="1241"/>
                  </a:lnTo>
                  <a:lnTo>
                    <a:pt x="1048" y="1261"/>
                  </a:lnTo>
                  <a:lnTo>
                    <a:pt x="1028" y="1279"/>
                  </a:lnTo>
                  <a:lnTo>
                    <a:pt x="1039" y="1302"/>
                  </a:lnTo>
                  <a:lnTo>
                    <a:pt x="1036" y="1329"/>
                  </a:lnTo>
                  <a:lnTo>
                    <a:pt x="1003" y="1333"/>
                  </a:lnTo>
                  <a:lnTo>
                    <a:pt x="1002" y="1320"/>
                  </a:lnTo>
                  <a:lnTo>
                    <a:pt x="982" y="1320"/>
                  </a:lnTo>
                  <a:lnTo>
                    <a:pt x="976" y="1335"/>
                  </a:lnTo>
                  <a:lnTo>
                    <a:pt x="967" y="1335"/>
                  </a:lnTo>
                  <a:lnTo>
                    <a:pt x="937" y="1304"/>
                  </a:lnTo>
                  <a:lnTo>
                    <a:pt x="913" y="1306"/>
                  </a:lnTo>
                  <a:lnTo>
                    <a:pt x="892" y="1292"/>
                  </a:lnTo>
                  <a:lnTo>
                    <a:pt x="877" y="1292"/>
                  </a:lnTo>
                  <a:lnTo>
                    <a:pt x="858" y="1310"/>
                  </a:lnTo>
                  <a:lnTo>
                    <a:pt x="843" y="1311"/>
                  </a:lnTo>
                  <a:lnTo>
                    <a:pt x="823" y="1338"/>
                  </a:lnTo>
                  <a:lnTo>
                    <a:pt x="780" y="1347"/>
                  </a:lnTo>
                  <a:lnTo>
                    <a:pt x="771" y="1362"/>
                  </a:lnTo>
                  <a:lnTo>
                    <a:pt x="764" y="1362"/>
                  </a:lnTo>
                  <a:lnTo>
                    <a:pt x="760" y="1349"/>
                  </a:lnTo>
                  <a:lnTo>
                    <a:pt x="710" y="1335"/>
                  </a:lnTo>
                  <a:lnTo>
                    <a:pt x="671" y="1288"/>
                  </a:lnTo>
                  <a:lnTo>
                    <a:pt x="642" y="1288"/>
                  </a:lnTo>
                  <a:lnTo>
                    <a:pt x="577" y="1288"/>
                  </a:lnTo>
                  <a:lnTo>
                    <a:pt x="554" y="1247"/>
                  </a:lnTo>
                  <a:lnTo>
                    <a:pt x="541" y="1216"/>
                  </a:lnTo>
                  <a:lnTo>
                    <a:pt x="503" y="1193"/>
                  </a:lnTo>
                  <a:lnTo>
                    <a:pt x="494" y="1166"/>
                  </a:lnTo>
                  <a:lnTo>
                    <a:pt x="494" y="1148"/>
                  </a:lnTo>
                  <a:lnTo>
                    <a:pt x="462" y="1144"/>
                  </a:lnTo>
                  <a:lnTo>
                    <a:pt x="449" y="1159"/>
                  </a:lnTo>
                  <a:lnTo>
                    <a:pt x="442" y="1175"/>
                  </a:lnTo>
                  <a:lnTo>
                    <a:pt x="411" y="1180"/>
                  </a:lnTo>
                  <a:lnTo>
                    <a:pt x="408" y="1159"/>
                  </a:lnTo>
                  <a:lnTo>
                    <a:pt x="374" y="1144"/>
                  </a:lnTo>
                  <a:lnTo>
                    <a:pt x="354" y="1150"/>
                  </a:lnTo>
                  <a:lnTo>
                    <a:pt x="343" y="1117"/>
                  </a:lnTo>
                  <a:lnTo>
                    <a:pt x="325" y="1110"/>
                  </a:lnTo>
                  <a:lnTo>
                    <a:pt x="291" y="1106"/>
                  </a:lnTo>
                  <a:lnTo>
                    <a:pt x="259" y="1110"/>
                  </a:lnTo>
                  <a:lnTo>
                    <a:pt x="230" y="1133"/>
                  </a:lnTo>
                  <a:lnTo>
                    <a:pt x="161" y="1162"/>
                  </a:lnTo>
                  <a:lnTo>
                    <a:pt x="122" y="1173"/>
                  </a:lnTo>
                  <a:lnTo>
                    <a:pt x="90" y="1178"/>
                  </a:lnTo>
                  <a:lnTo>
                    <a:pt x="90" y="1198"/>
                  </a:lnTo>
                  <a:lnTo>
                    <a:pt x="113" y="1196"/>
                  </a:lnTo>
                  <a:lnTo>
                    <a:pt x="113" y="1203"/>
                  </a:lnTo>
                  <a:lnTo>
                    <a:pt x="91" y="1211"/>
                  </a:lnTo>
                  <a:lnTo>
                    <a:pt x="88" y="1221"/>
                  </a:lnTo>
                  <a:lnTo>
                    <a:pt x="98" y="1230"/>
                  </a:lnTo>
                  <a:lnTo>
                    <a:pt x="95" y="1241"/>
                  </a:lnTo>
                  <a:lnTo>
                    <a:pt x="81" y="1245"/>
                  </a:lnTo>
                  <a:lnTo>
                    <a:pt x="79" y="1263"/>
                  </a:lnTo>
                  <a:lnTo>
                    <a:pt x="97" y="1275"/>
                  </a:lnTo>
                  <a:lnTo>
                    <a:pt x="98" y="1295"/>
                  </a:lnTo>
                  <a:lnTo>
                    <a:pt x="86" y="1304"/>
                  </a:lnTo>
                  <a:lnTo>
                    <a:pt x="75" y="1288"/>
                  </a:lnTo>
                  <a:lnTo>
                    <a:pt x="68" y="1290"/>
                  </a:lnTo>
                  <a:lnTo>
                    <a:pt x="41" y="1263"/>
                  </a:lnTo>
                  <a:lnTo>
                    <a:pt x="0" y="1223"/>
                  </a:lnTo>
                  <a:lnTo>
                    <a:pt x="8" y="1192"/>
                  </a:lnTo>
                  <a:lnTo>
                    <a:pt x="45" y="1117"/>
                  </a:lnTo>
                  <a:lnTo>
                    <a:pt x="23" y="1097"/>
                  </a:lnTo>
                  <a:lnTo>
                    <a:pt x="35" y="1067"/>
                  </a:lnTo>
                  <a:lnTo>
                    <a:pt x="59" y="1054"/>
                  </a:lnTo>
                  <a:lnTo>
                    <a:pt x="68" y="1014"/>
                  </a:lnTo>
                  <a:lnTo>
                    <a:pt x="67" y="952"/>
                  </a:lnTo>
                  <a:lnTo>
                    <a:pt x="59" y="904"/>
                  </a:lnTo>
                  <a:lnTo>
                    <a:pt x="70" y="814"/>
                  </a:lnTo>
                  <a:lnTo>
                    <a:pt x="74" y="799"/>
                  </a:lnTo>
                  <a:lnTo>
                    <a:pt x="86" y="746"/>
                  </a:lnTo>
                  <a:lnTo>
                    <a:pt x="72" y="727"/>
                  </a:lnTo>
                  <a:lnTo>
                    <a:pt x="80" y="639"/>
                  </a:lnTo>
                  <a:lnTo>
                    <a:pt x="155" y="556"/>
                  </a:lnTo>
                  <a:lnTo>
                    <a:pt x="176" y="546"/>
                  </a:lnTo>
                  <a:lnTo>
                    <a:pt x="182" y="518"/>
                  </a:lnTo>
                  <a:lnTo>
                    <a:pt x="166" y="448"/>
                  </a:lnTo>
                  <a:lnTo>
                    <a:pt x="180" y="438"/>
                  </a:lnTo>
                  <a:lnTo>
                    <a:pt x="165" y="402"/>
                  </a:lnTo>
                  <a:lnTo>
                    <a:pt x="194" y="414"/>
                  </a:lnTo>
                  <a:lnTo>
                    <a:pt x="208" y="423"/>
                  </a:lnTo>
                  <a:lnTo>
                    <a:pt x="224" y="426"/>
                  </a:lnTo>
                  <a:lnTo>
                    <a:pt x="239" y="435"/>
                  </a:lnTo>
                  <a:lnTo>
                    <a:pt x="251" y="435"/>
                  </a:lnTo>
                  <a:lnTo>
                    <a:pt x="268" y="445"/>
                  </a:lnTo>
                  <a:lnTo>
                    <a:pt x="269" y="455"/>
                  </a:lnTo>
                  <a:lnTo>
                    <a:pt x="277" y="460"/>
                  </a:lnTo>
                  <a:lnTo>
                    <a:pt x="300" y="446"/>
                  </a:lnTo>
                  <a:lnTo>
                    <a:pt x="302" y="431"/>
                  </a:lnTo>
                  <a:lnTo>
                    <a:pt x="287" y="430"/>
                  </a:lnTo>
                  <a:lnTo>
                    <a:pt x="269" y="417"/>
                  </a:lnTo>
                  <a:lnTo>
                    <a:pt x="273" y="408"/>
                  </a:lnTo>
                  <a:lnTo>
                    <a:pt x="257" y="398"/>
                  </a:lnTo>
                  <a:lnTo>
                    <a:pt x="248" y="403"/>
                  </a:lnTo>
                  <a:lnTo>
                    <a:pt x="242" y="383"/>
                  </a:lnTo>
                  <a:lnTo>
                    <a:pt x="248" y="381"/>
                  </a:lnTo>
                  <a:lnTo>
                    <a:pt x="250" y="351"/>
                  </a:lnTo>
                  <a:lnTo>
                    <a:pt x="244" y="348"/>
                  </a:lnTo>
                  <a:lnTo>
                    <a:pt x="251" y="333"/>
                  </a:lnTo>
                  <a:lnTo>
                    <a:pt x="275" y="312"/>
                  </a:lnTo>
                  <a:lnTo>
                    <a:pt x="295" y="286"/>
                  </a:lnTo>
                  <a:lnTo>
                    <a:pt x="307" y="243"/>
                  </a:lnTo>
                  <a:lnTo>
                    <a:pt x="327" y="239"/>
                  </a:lnTo>
                  <a:lnTo>
                    <a:pt x="343" y="244"/>
                  </a:lnTo>
                  <a:lnTo>
                    <a:pt x="370" y="242"/>
                  </a:lnTo>
                  <a:lnTo>
                    <a:pt x="395" y="255"/>
                  </a:lnTo>
                  <a:lnTo>
                    <a:pt x="392" y="274"/>
                  </a:lnTo>
                  <a:lnTo>
                    <a:pt x="397" y="276"/>
                  </a:lnTo>
                  <a:lnTo>
                    <a:pt x="395" y="288"/>
                  </a:lnTo>
                  <a:lnTo>
                    <a:pt x="367" y="310"/>
                  </a:lnTo>
                  <a:lnTo>
                    <a:pt x="365" y="322"/>
                  </a:lnTo>
                  <a:lnTo>
                    <a:pt x="386" y="325"/>
                  </a:lnTo>
                  <a:lnTo>
                    <a:pt x="388" y="355"/>
                  </a:lnTo>
                  <a:lnTo>
                    <a:pt x="401" y="361"/>
                  </a:lnTo>
                  <a:lnTo>
                    <a:pt x="385" y="371"/>
                  </a:lnTo>
                  <a:lnTo>
                    <a:pt x="385" y="405"/>
                  </a:lnTo>
                  <a:lnTo>
                    <a:pt x="394" y="411"/>
                  </a:lnTo>
                  <a:lnTo>
                    <a:pt x="385" y="425"/>
                  </a:lnTo>
                  <a:lnTo>
                    <a:pt x="401" y="440"/>
                  </a:lnTo>
                  <a:lnTo>
                    <a:pt x="419" y="444"/>
                  </a:lnTo>
                  <a:lnTo>
                    <a:pt x="399" y="458"/>
                  </a:lnTo>
                  <a:lnTo>
                    <a:pt x="404" y="465"/>
                  </a:lnTo>
                  <a:lnTo>
                    <a:pt x="394" y="484"/>
                  </a:lnTo>
                  <a:lnTo>
                    <a:pt x="372" y="496"/>
                  </a:lnTo>
                  <a:lnTo>
                    <a:pt x="374" y="503"/>
                  </a:lnTo>
                  <a:lnTo>
                    <a:pt x="363" y="509"/>
                  </a:lnTo>
                  <a:lnTo>
                    <a:pt x="363" y="517"/>
                  </a:lnTo>
                  <a:lnTo>
                    <a:pt x="343" y="526"/>
                  </a:lnTo>
                  <a:lnTo>
                    <a:pt x="329" y="514"/>
                  </a:lnTo>
                  <a:lnTo>
                    <a:pt x="318" y="509"/>
                  </a:lnTo>
                  <a:lnTo>
                    <a:pt x="305" y="513"/>
                  </a:lnTo>
                  <a:lnTo>
                    <a:pt x="287" y="513"/>
                  </a:lnTo>
                  <a:lnTo>
                    <a:pt x="280" y="516"/>
                  </a:lnTo>
                  <a:lnTo>
                    <a:pt x="286" y="521"/>
                  </a:lnTo>
                  <a:lnTo>
                    <a:pt x="304" y="522"/>
                  </a:lnTo>
                  <a:lnTo>
                    <a:pt x="322" y="536"/>
                  </a:lnTo>
                  <a:lnTo>
                    <a:pt x="368" y="538"/>
                  </a:lnTo>
                  <a:lnTo>
                    <a:pt x="377" y="545"/>
                  </a:lnTo>
                  <a:lnTo>
                    <a:pt x="388" y="528"/>
                  </a:lnTo>
                  <a:lnTo>
                    <a:pt x="412" y="515"/>
                  </a:lnTo>
                  <a:lnTo>
                    <a:pt x="428" y="493"/>
                  </a:lnTo>
                  <a:lnTo>
                    <a:pt x="442" y="486"/>
                  </a:lnTo>
                  <a:lnTo>
                    <a:pt x="447" y="473"/>
                  </a:lnTo>
                  <a:lnTo>
                    <a:pt x="433" y="450"/>
                  </a:lnTo>
                  <a:lnTo>
                    <a:pt x="426" y="444"/>
                  </a:lnTo>
                  <a:lnTo>
                    <a:pt x="471" y="427"/>
                  </a:lnTo>
                  <a:lnTo>
                    <a:pt x="489" y="428"/>
                  </a:lnTo>
                  <a:lnTo>
                    <a:pt x="494" y="436"/>
                  </a:lnTo>
                  <a:lnTo>
                    <a:pt x="509" y="451"/>
                  </a:lnTo>
                  <a:lnTo>
                    <a:pt x="501" y="479"/>
                  </a:lnTo>
                  <a:lnTo>
                    <a:pt x="512" y="486"/>
                  </a:lnTo>
                  <a:lnTo>
                    <a:pt x="536" y="489"/>
                  </a:lnTo>
                  <a:lnTo>
                    <a:pt x="550" y="486"/>
                  </a:lnTo>
                  <a:lnTo>
                    <a:pt x="539" y="481"/>
                  </a:lnTo>
                  <a:lnTo>
                    <a:pt x="528" y="484"/>
                  </a:lnTo>
                  <a:lnTo>
                    <a:pt x="516" y="474"/>
                  </a:lnTo>
                  <a:lnTo>
                    <a:pt x="514" y="465"/>
                  </a:lnTo>
                  <a:lnTo>
                    <a:pt x="532" y="454"/>
                  </a:lnTo>
                  <a:lnTo>
                    <a:pt x="516" y="435"/>
                  </a:lnTo>
                  <a:lnTo>
                    <a:pt x="503" y="431"/>
                  </a:lnTo>
                  <a:lnTo>
                    <a:pt x="494" y="421"/>
                  </a:lnTo>
                  <a:lnTo>
                    <a:pt x="464" y="416"/>
                  </a:lnTo>
                  <a:lnTo>
                    <a:pt x="447" y="423"/>
                  </a:lnTo>
                  <a:lnTo>
                    <a:pt x="421" y="418"/>
                  </a:lnTo>
                  <a:lnTo>
                    <a:pt x="417" y="405"/>
                  </a:lnTo>
                  <a:lnTo>
                    <a:pt x="410" y="391"/>
                  </a:lnTo>
                  <a:lnTo>
                    <a:pt x="412" y="377"/>
                  </a:lnTo>
                  <a:lnTo>
                    <a:pt x="424" y="366"/>
                  </a:lnTo>
                  <a:lnTo>
                    <a:pt x="435" y="355"/>
                  </a:lnTo>
                  <a:lnTo>
                    <a:pt x="428" y="336"/>
                  </a:lnTo>
                  <a:lnTo>
                    <a:pt x="404" y="317"/>
                  </a:lnTo>
                  <a:lnTo>
                    <a:pt x="415" y="297"/>
                  </a:lnTo>
                  <a:lnTo>
                    <a:pt x="455" y="282"/>
                  </a:lnTo>
                  <a:lnTo>
                    <a:pt x="456" y="268"/>
                  </a:lnTo>
                  <a:lnTo>
                    <a:pt x="453" y="262"/>
                  </a:lnTo>
                  <a:lnTo>
                    <a:pt x="449" y="252"/>
                  </a:lnTo>
                  <a:lnTo>
                    <a:pt x="437" y="243"/>
                  </a:lnTo>
                  <a:lnTo>
                    <a:pt x="442" y="241"/>
                  </a:lnTo>
                  <a:lnTo>
                    <a:pt x="453" y="243"/>
                  </a:lnTo>
                  <a:lnTo>
                    <a:pt x="469" y="256"/>
                  </a:lnTo>
                  <a:lnTo>
                    <a:pt x="471" y="279"/>
                  </a:lnTo>
                  <a:lnTo>
                    <a:pt x="458" y="290"/>
                  </a:lnTo>
                  <a:lnTo>
                    <a:pt x="458" y="300"/>
                  </a:lnTo>
                  <a:lnTo>
                    <a:pt x="469" y="306"/>
                  </a:lnTo>
                  <a:lnTo>
                    <a:pt x="460" y="320"/>
                  </a:lnTo>
                  <a:lnTo>
                    <a:pt x="500" y="330"/>
                  </a:lnTo>
                  <a:lnTo>
                    <a:pt x="519" y="330"/>
                  </a:lnTo>
                  <a:lnTo>
                    <a:pt x="534" y="339"/>
                  </a:lnTo>
                  <a:lnTo>
                    <a:pt x="552" y="341"/>
                  </a:lnTo>
                  <a:lnTo>
                    <a:pt x="554" y="335"/>
                  </a:lnTo>
                  <a:lnTo>
                    <a:pt x="541" y="333"/>
                  </a:lnTo>
                  <a:lnTo>
                    <a:pt x="530" y="325"/>
                  </a:lnTo>
                  <a:lnTo>
                    <a:pt x="530" y="319"/>
                  </a:lnTo>
                  <a:lnTo>
                    <a:pt x="518" y="320"/>
                  </a:lnTo>
                  <a:lnTo>
                    <a:pt x="489" y="310"/>
                  </a:lnTo>
                  <a:lnTo>
                    <a:pt x="476" y="297"/>
                  </a:lnTo>
                  <a:lnTo>
                    <a:pt x="485" y="288"/>
                  </a:lnTo>
                  <a:lnTo>
                    <a:pt x="500" y="286"/>
                  </a:lnTo>
                  <a:lnTo>
                    <a:pt x="514" y="296"/>
                  </a:lnTo>
                  <a:lnTo>
                    <a:pt x="528" y="296"/>
                  </a:lnTo>
                  <a:lnTo>
                    <a:pt x="528" y="282"/>
                  </a:lnTo>
                  <a:lnTo>
                    <a:pt x="518" y="284"/>
                  </a:lnTo>
                  <a:lnTo>
                    <a:pt x="509" y="284"/>
                  </a:lnTo>
                  <a:lnTo>
                    <a:pt x="509" y="279"/>
                  </a:lnTo>
                  <a:lnTo>
                    <a:pt x="530" y="270"/>
                  </a:lnTo>
                  <a:lnTo>
                    <a:pt x="554" y="270"/>
                  </a:lnTo>
                  <a:lnTo>
                    <a:pt x="591" y="286"/>
                  </a:lnTo>
                  <a:lnTo>
                    <a:pt x="624" y="305"/>
                  </a:lnTo>
                  <a:lnTo>
                    <a:pt x="653" y="301"/>
                  </a:lnTo>
                  <a:lnTo>
                    <a:pt x="656" y="306"/>
                  </a:lnTo>
                  <a:lnTo>
                    <a:pt x="647" y="317"/>
                  </a:lnTo>
                  <a:lnTo>
                    <a:pt x="636" y="319"/>
                  </a:lnTo>
                  <a:lnTo>
                    <a:pt x="626" y="325"/>
                  </a:lnTo>
                  <a:lnTo>
                    <a:pt x="635" y="329"/>
                  </a:lnTo>
                  <a:lnTo>
                    <a:pt x="636" y="344"/>
                  </a:lnTo>
                  <a:lnTo>
                    <a:pt x="658" y="339"/>
                  </a:lnTo>
                  <a:lnTo>
                    <a:pt x="660" y="356"/>
                  </a:lnTo>
                  <a:lnTo>
                    <a:pt x="642" y="369"/>
                  </a:lnTo>
                  <a:lnTo>
                    <a:pt x="667" y="388"/>
                  </a:lnTo>
                  <a:lnTo>
                    <a:pt x="676" y="399"/>
                  </a:lnTo>
                  <a:lnTo>
                    <a:pt x="687" y="402"/>
                  </a:lnTo>
                  <a:lnTo>
                    <a:pt x="696" y="397"/>
                  </a:lnTo>
                  <a:lnTo>
                    <a:pt x="690" y="393"/>
                  </a:lnTo>
                  <a:lnTo>
                    <a:pt x="658" y="370"/>
                  </a:lnTo>
                  <a:lnTo>
                    <a:pt x="674" y="364"/>
                  </a:lnTo>
                  <a:lnTo>
                    <a:pt x="678" y="353"/>
                  </a:lnTo>
                  <a:lnTo>
                    <a:pt x="660" y="335"/>
                  </a:lnTo>
                  <a:lnTo>
                    <a:pt x="660" y="322"/>
                  </a:lnTo>
                  <a:lnTo>
                    <a:pt x="669" y="308"/>
                  </a:lnTo>
                  <a:lnTo>
                    <a:pt x="663" y="294"/>
                  </a:lnTo>
                  <a:lnTo>
                    <a:pt x="636" y="287"/>
                  </a:lnTo>
                  <a:lnTo>
                    <a:pt x="636" y="275"/>
                  </a:lnTo>
                  <a:lnTo>
                    <a:pt x="600" y="266"/>
                  </a:lnTo>
                  <a:lnTo>
                    <a:pt x="602" y="256"/>
                  </a:lnTo>
                  <a:lnTo>
                    <a:pt x="593" y="249"/>
                  </a:lnTo>
                  <a:lnTo>
                    <a:pt x="595" y="229"/>
                  </a:lnTo>
                  <a:lnTo>
                    <a:pt x="586" y="221"/>
                  </a:lnTo>
                  <a:lnTo>
                    <a:pt x="600" y="206"/>
                  </a:lnTo>
                  <a:lnTo>
                    <a:pt x="613" y="206"/>
                  </a:lnTo>
                  <a:lnTo>
                    <a:pt x="654" y="201"/>
                  </a:lnTo>
                  <a:lnTo>
                    <a:pt x="681" y="197"/>
                  </a:lnTo>
                  <a:lnTo>
                    <a:pt x="692" y="199"/>
                  </a:lnTo>
                  <a:lnTo>
                    <a:pt x="710" y="199"/>
                  </a:lnTo>
                  <a:lnTo>
                    <a:pt x="721" y="192"/>
                  </a:lnTo>
                  <a:lnTo>
                    <a:pt x="744" y="192"/>
                  </a:lnTo>
                  <a:lnTo>
                    <a:pt x="755" y="200"/>
                  </a:lnTo>
                  <a:lnTo>
                    <a:pt x="757" y="190"/>
                  </a:lnTo>
                  <a:lnTo>
                    <a:pt x="748" y="183"/>
                  </a:lnTo>
                  <a:lnTo>
                    <a:pt x="750" y="175"/>
                  </a:lnTo>
                  <a:lnTo>
                    <a:pt x="739" y="169"/>
                  </a:lnTo>
                  <a:lnTo>
                    <a:pt x="726" y="168"/>
                  </a:lnTo>
                  <a:lnTo>
                    <a:pt x="730" y="160"/>
                  </a:lnTo>
                  <a:lnTo>
                    <a:pt x="750" y="161"/>
                  </a:lnTo>
                  <a:lnTo>
                    <a:pt x="751" y="157"/>
                  </a:lnTo>
                  <a:lnTo>
                    <a:pt x="739" y="152"/>
                  </a:lnTo>
                  <a:lnTo>
                    <a:pt x="726" y="153"/>
                  </a:lnTo>
                  <a:lnTo>
                    <a:pt x="721" y="146"/>
                  </a:lnTo>
                  <a:lnTo>
                    <a:pt x="730" y="138"/>
                  </a:lnTo>
                  <a:lnTo>
                    <a:pt x="746" y="145"/>
                  </a:lnTo>
                  <a:lnTo>
                    <a:pt x="755" y="136"/>
                  </a:lnTo>
                  <a:lnTo>
                    <a:pt x="766" y="130"/>
                  </a:lnTo>
                  <a:lnTo>
                    <a:pt x="769" y="124"/>
                  </a:lnTo>
                  <a:lnTo>
                    <a:pt x="757" y="123"/>
                  </a:lnTo>
                  <a:lnTo>
                    <a:pt x="748" y="122"/>
                  </a:lnTo>
                  <a:lnTo>
                    <a:pt x="753" y="118"/>
                  </a:lnTo>
                  <a:lnTo>
                    <a:pt x="766" y="118"/>
                  </a:lnTo>
                  <a:lnTo>
                    <a:pt x="780" y="118"/>
                  </a:lnTo>
                  <a:lnTo>
                    <a:pt x="800" y="106"/>
                  </a:lnTo>
                  <a:lnTo>
                    <a:pt x="825" y="103"/>
                  </a:lnTo>
                  <a:lnTo>
                    <a:pt x="845" y="99"/>
                  </a:lnTo>
                  <a:lnTo>
                    <a:pt x="859" y="100"/>
                  </a:lnTo>
                  <a:lnTo>
                    <a:pt x="868" y="95"/>
                  </a:lnTo>
                  <a:lnTo>
                    <a:pt x="904" y="93"/>
                  </a:lnTo>
                  <a:lnTo>
                    <a:pt x="928" y="91"/>
                  </a:lnTo>
                  <a:lnTo>
                    <a:pt x="931" y="87"/>
                  </a:lnTo>
                  <a:lnTo>
                    <a:pt x="917" y="88"/>
                  </a:lnTo>
                  <a:lnTo>
                    <a:pt x="906" y="86"/>
                  </a:lnTo>
                  <a:lnTo>
                    <a:pt x="901" y="82"/>
                  </a:lnTo>
                  <a:lnTo>
                    <a:pt x="913" y="79"/>
                  </a:lnTo>
                  <a:lnTo>
                    <a:pt x="942" y="78"/>
                  </a:lnTo>
                  <a:lnTo>
                    <a:pt x="958" y="75"/>
                  </a:lnTo>
                  <a:lnTo>
                    <a:pt x="985" y="80"/>
                  </a:lnTo>
                  <a:lnTo>
                    <a:pt x="969" y="89"/>
                  </a:lnTo>
                  <a:lnTo>
                    <a:pt x="976" y="91"/>
                  </a:lnTo>
                  <a:lnTo>
                    <a:pt x="987" y="86"/>
                  </a:lnTo>
                  <a:lnTo>
                    <a:pt x="1000" y="85"/>
                  </a:lnTo>
                  <a:lnTo>
                    <a:pt x="1000" y="91"/>
                  </a:lnTo>
                  <a:lnTo>
                    <a:pt x="1027" y="82"/>
                  </a:lnTo>
                  <a:lnTo>
                    <a:pt x="1038" y="75"/>
                  </a:lnTo>
                  <a:lnTo>
                    <a:pt x="1050" y="71"/>
                  </a:lnTo>
                  <a:lnTo>
                    <a:pt x="1075" y="79"/>
                  </a:lnTo>
                  <a:lnTo>
                    <a:pt x="1064" y="86"/>
                  </a:lnTo>
                  <a:lnTo>
                    <a:pt x="1070" y="95"/>
                  </a:lnTo>
                  <a:lnTo>
                    <a:pt x="1091" y="91"/>
                  </a:lnTo>
                  <a:lnTo>
                    <a:pt x="1094" y="80"/>
                  </a:lnTo>
                  <a:lnTo>
                    <a:pt x="1089" y="74"/>
                  </a:lnTo>
                  <a:lnTo>
                    <a:pt x="1063" y="65"/>
                  </a:lnTo>
                  <a:lnTo>
                    <a:pt x="1055" y="61"/>
                  </a:lnTo>
                  <a:lnTo>
                    <a:pt x="1061" y="57"/>
                  </a:lnTo>
                  <a:lnTo>
                    <a:pt x="1080" y="62"/>
                  </a:lnTo>
                  <a:lnTo>
                    <a:pt x="1103" y="60"/>
                  </a:lnTo>
                  <a:lnTo>
                    <a:pt x="1119" y="63"/>
                  </a:lnTo>
                  <a:lnTo>
                    <a:pt x="1132" y="65"/>
                  </a:lnTo>
                  <a:lnTo>
                    <a:pt x="1155" y="68"/>
                  </a:lnTo>
                  <a:lnTo>
                    <a:pt x="1181" y="64"/>
                  </a:lnTo>
                  <a:lnTo>
                    <a:pt x="1177" y="61"/>
                  </a:lnTo>
                  <a:lnTo>
                    <a:pt x="1148" y="63"/>
                  </a:lnTo>
                  <a:lnTo>
                    <a:pt x="1136" y="59"/>
                  </a:lnTo>
                  <a:lnTo>
                    <a:pt x="1121" y="58"/>
                  </a:lnTo>
                  <a:lnTo>
                    <a:pt x="1114" y="51"/>
                  </a:lnTo>
                  <a:lnTo>
                    <a:pt x="1121" y="50"/>
                  </a:lnTo>
                  <a:lnTo>
                    <a:pt x="1112" y="47"/>
                  </a:lnTo>
                  <a:lnTo>
                    <a:pt x="1107" y="39"/>
                  </a:lnTo>
                  <a:lnTo>
                    <a:pt x="1121" y="33"/>
                  </a:lnTo>
                  <a:lnTo>
                    <a:pt x="1123" y="25"/>
                  </a:lnTo>
                  <a:lnTo>
                    <a:pt x="1146" y="14"/>
                  </a:lnTo>
                  <a:lnTo>
                    <a:pt x="1154" y="8"/>
                  </a:lnTo>
                  <a:lnTo>
                    <a:pt x="1188" y="0"/>
                  </a:lnTo>
                  <a:lnTo>
                    <a:pt x="1215" y="7"/>
                  </a:lnTo>
                  <a:lnTo>
                    <a:pt x="1231" y="6"/>
                  </a:lnTo>
                  <a:lnTo>
                    <a:pt x="1240" y="14"/>
                  </a:lnTo>
                  <a:lnTo>
                    <a:pt x="1227" y="24"/>
                  </a:lnTo>
                  <a:lnTo>
                    <a:pt x="1197" y="26"/>
                  </a:lnTo>
                  <a:lnTo>
                    <a:pt x="1197" y="30"/>
                  </a:lnTo>
                  <a:lnTo>
                    <a:pt x="1224" y="31"/>
                  </a:lnTo>
                  <a:lnTo>
                    <a:pt x="1224" y="38"/>
                  </a:lnTo>
                  <a:lnTo>
                    <a:pt x="1235" y="39"/>
                  </a:lnTo>
                  <a:lnTo>
                    <a:pt x="1247" y="33"/>
                  </a:lnTo>
                  <a:lnTo>
                    <a:pt x="1265" y="36"/>
                  </a:lnTo>
                  <a:lnTo>
                    <a:pt x="1262" y="47"/>
                  </a:lnTo>
                  <a:lnTo>
                    <a:pt x="1242" y="55"/>
                  </a:lnTo>
                  <a:lnTo>
                    <a:pt x="1256" y="60"/>
                  </a:lnTo>
                  <a:lnTo>
                    <a:pt x="1280" y="57"/>
                  </a:lnTo>
                  <a:lnTo>
                    <a:pt x="1285" y="51"/>
                  </a:lnTo>
                  <a:lnTo>
                    <a:pt x="1359" y="48"/>
                  </a:lnTo>
                  <a:lnTo>
                    <a:pt x="1366" y="52"/>
                  </a:lnTo>
                  <a:lnTo>
                    <a:pt x="1378" y="54"/>
                  </a:lnTo>
                  <a:lnTo>
                    <a:pt x="1405" y="67"/>
                  </a:lnTo>
                  <a:lnTo>
                    <a:pt x="1400" y="75"/>
                  </a:lnTo>
                  <a:lnTo>
                    <a:pt x="1405" y="77"/>
                  </a:lnTo>
                  <a:lnTo>
                    <a:pt x="1420" y="68"/>
                  </a:lnTo>
                  <a:lnTo>
                    <a:pt x="1429" y="69"/>
                  </a:lnTo>
                  <a:lnTo>
                    <a:pt x="1427" y="83"/>
                  </a:lnTo>
                  <a:lnTo>
                    <a:pt x="1436" y="85"/>
                  </a:lnTo>
                  <a:lnTo>
                    <a:pt x="1436" y="100"/>
                  </a:lnTo>
                  <a:lnTo>
                    <a:pt x="1416" y="95"/>
                  </a:lnTo>
                  <a:lnTo>
                    <a:pt x="1405" y="88"/>
                  </a:lnTo>
                  <a:lnTo>
                    <a:pt x="1400" y="88"/>
                  </a:lnTo>
                  <a:lnTo>
                    <a:pt x="1398" y="91"/>
                  </a:lnTo>
                  <a:lnTo>
                    <a:pt x="1404" y="97"/>
                  </a:lnTo>
                  <a:lnTo>
                    <a:pt x="1429" y="107"/>
                  </a:lnTo>
                  <a:lnTo>
                    <a:pt x="1418" y="121"/>
                  </a:lnTo>
                  <a:lnTo>
                    <a:pt x="1393" y="135"/>
                  </a:lnTo>
                  <a:lnTo>
                    <a:pt x="1391" y="146"/>
                  </a:lnTo>
                  <a:lnTo>
                    <a:pt x="1371" y="146"/>
                  </a:lnTo>
                  <a:lnTo>
                    <a:pt x="1337" y="165"/>
                  </a:lnTo>
                  <a:lnTo>
                    <a:pt x="1335" y="174"/>
                  </a:lnTo>
                  <a:lnTo>
                    <a:pt x="1325" y="175"/>
                  </a:lnTo>
                  <a:lnTo>
                    <a:pt x="1301" y="186"/>
                  </a:lnTo>
                  <a:lnTo>
                    <a:pt x="1285" y="202"/>
                  </a:lnTo>
                  <a:lnTo>
                    <a:pt x="1271" y="202"/>
                  </a:lnTo>
                  <a:lnTo>
                    <a:pt x="1258" y="206"/>
                  </a:lnTo>
                  <a:lnTo>
                    <a:pt x="1256" y="218"/>
                  </a:lnTo>
                  <a:lnTo>
                    <a:pt x="1245" y="218"/>
                  </a:lnTo>
                  <a:lnTo>
                    <a:pt x="1235" y="224"/>
                  </a:lnTo>
                  <a:lnTo>
                    <a:pt x="1235" y="238"/>
                  </a:lnTo>
                  <a:lnTo>
                    <a:pt x="1213" y="251"/>
                  </a:lnTo>
                  <a:lnTo>
                    <a:pt x="1229" y="250"/>
                  </a:lnTo>
                  <a:lnTo>
                    <a:pt x="1253" y="240"/>
                  </a:lnTo>
                  <a:lnTo>
                    <a:pt x="1256" y="230"/>
                  </a:lnTo>
                  <a:lnTo>
                    <a:pt x="1285" y="229"/>
                  </a:lnTo>
                  <a:lnTo>
                    <a:pt x="1289" y="224"/>
                  </a:lnTo>
                  <a:lnTo>
                    <a:pt x="1301" y="217"/>
                  </a:lnTo>
                  <a:lnTo>
                    <a:pt x="1314" y="217"/>
                  </a:lnTo>
                  <a:lnTo>
                    <a:pt x="1321" y="213"/>
                  </a:lnTo>
                  <a:lnTo>
                    <a:pt x="1337" y="214"/>
                  </a:lnTo>
                  <a:lnTo>
                    <a:pt x="1357" y="197"/>
                  </a:lnTo>
                  <a:lnTo>
                    <a:pt x="1344" y="199"/>
                  </a:lnTo>
                  <a:lnTo>
                    <a:pt x="1332" y="199"/>
                  </a:lnTo>
                  <a:lnTo>
                    <a:pt x="1328" y="192"/>
                  </a:lnTo>
                  <a:lnTo>
                    <a:pt x="1343" y="183"/>
                  </a:lnTo>
                  <a:lnTo>
                    <a:pt x="1355" y="185"/>
                  </a:lnTo>
                  <a:lnTo>
                    <a:pt x="1375" y="183"/>
                  </a:lnTo>
                  <a:lnTo>
                    <a:pt x="1373" y="194"/>
                  </a:lnTo>
                  <a:lnTo>
                    <a:pt x="1396" y="199"/>
                  </a:lnTo>
                  <a:lnTo>
                    <a:pt x="1413" y="198"/>
                  </a:lnTo>
                  <a:lnTo>
                    <a:pt x="1413" y="186"/>
                  </a:lnTo>
                  <a:lnTo>
                    <a:pt x="1425" y="189"/>
                  </a:lnTo>
                  <a:lnTo>
                    <a:pt x="1432" y="196"/>
                  </a:lnTo>
                  <a:lnTo>
                    <a:pt x="1427" y="204"/>
                  </a:lnTo>
                  <a:lnTo>
                    <a:pt x="1418" y="210"/>
                  </a:lnTo>
                  <a:lnTo>
                    <a:pt x="1422" y="217"/>
                  </a:lnTo>
                  <a:lnTo>
                    <a:pt x="1436" y="215"/>
                  </a:lnTo>
                  <a:lnTo>
                    <a:pt x="1438" y="206"/>
                  </a:lnTo>
                  <a:lnTo>
                    <a:pt x="1481" y="198"/>
                  </a:lnTo>
                  <a:lnTo>
                    <a:pt x="1501" y="201"/>
                  </a:lnTo>
                  <a:lnTo>
                    <a:pt x="1542" y="203"/>
                  </a:lnTo>
                  <a:lnTo>
                    <a:pt x="1566" y="205"/>
                  </a:lnTo>
                  <a:lnTo>
                    <a:pt x="1569" y="211"/>
                  </a:lnTo>
                  <a:lnTo>
                    <a:pt x="1555" y="212"/>
                  </a:lnTo>
                  <a:lnTo>
                    <a:pt x="1548" y="214"/>
                  </a:lnTo>
                  <a:lnTo>
                    <a:pt x="1546" y="224"/>
                  </a:lnTo>
                  <a:lnTo>
                    <a:pt x="1596" y="237"/>
                  </a:lnTo>
                  <a:lnTo>
                    <a:pt x="1603" y="233"/>
                  </a:lnTo>
                  <a:lnTo>
                    <a:pt x="1618" y="234"/>
                  </a:lnTo>
                  <a:lnTo>
                    <a:pt x="1639" y="240"/>
                  </a:lnTo>
                  <a:lnTo>
                    <a:pt x="1656" y="240"/>
                  </a:lnTo>
                  <a:lnTo>
                    <a:pt x="1664" y="232"/>
                  </a:lnTo>
                  <a:lnTo>
                    <a:pt x="1673" y="232"/>
                  </a:lnTo>
                  <a:lnTo>
                    <a:pt x="1686" y="230"/>
                  </a:lnTo>
                  <a:lnTo>
                    <a:pt x="1686" y="216"/>
                  </a:lnTo>
                  <a:lnTo>
                    <a:pt x="1681" y="211"/>
                  </a:lnTo>
                  <a:lnTo>
                    <a:pt x="1679" y="202"/>
                  </a:lnTo>
                  <a:lnTo>
                    <a:pt x="1684" y="198"/>
                  </a:lnTo>
                  <a:lnTo>
                    <a:pt x="1693" y="200"/>
                  </a:lnTo>
                  <a:lnTo>
                    <a:pt x="1700" y="197"/>
                  </a:lnTo>
                  <a:lnTo>
                    <a:pt x="1726" y="201"/>
                  </a:lnTo>
                  <a:lnTo>
                    <a:pt x="1724" y="207"/>
                  </a:lnTo>
                  <a:lnTo>
                    <a:pt x="1736" y="214"/>
                  </a:lnTo>
                  <a:lnTo>
                    <a:pt x="1751" y="209"/>
                  </a:lnTo>
                  <a:lnTo>
                    <a:pt x="1767" y="219"/>
                  </a:lnTo>
                  <a:lnTo>
                    <a:pt x="1783" y="211"/>
                  </a:lnTo>
                  <a:lnTo>
                    <a:pt x="1796" y="213"/>
                  </a:lnTo>
                  <a:lnTo>
                    <a:pt x="1821" y="237"/>
                  </a:lnTo>
                  <a:lnTo>
                    <a:pt x="1821" y="245"/>
                  </a:lnTo>
                  <a:lnTo>
                    <a:pt x="1835" y="251"/>
                  </a:lnTo>
                  <a:lnTo>
                    <a:pt x="1825" y="259"/>
                  </a:lnTo>
                  <a:lnTo>
                    <a:pt x="1807" y="256"/>
                  </a:lnTo>
                  <a:lnTo>
                    <a:pt x="1807" y="261"/>
                  </a:lnTo>
                  <a:lnTo>
                    <a:pt x="1814" y="265"/>
                  </a:lnTo>
                  <a:lnTo>
                    <a:pt x="1834" y="268"/>
                  </a:lnTo>
                  <a:lnTo>
                    <a:pt x="1832" y="282"/>
                  </a:lnTo>
                  <a:lnTo>
                    <a:pt x="1821" y="281"/>
                  </a:lnTo>
                  <a:lnTo>
                    <a:pt x="1803" y="275"/>
                  </a:lnTo>
                  <a:lnTo>
                    <a:pt x="1805" y="286"/>
                  </a:lnTo>
                  <a:lnTo>
                    <a:pt x="1816" y="294"/>
                  </a:lnTo>
                  <a:lnTo>
                    <a:pt x="1823" y="289"/>
                  </a:lnTo>
                  <a:lnTo>
                    <a:pt x="1832" y="298"/>
                  </a:lnTo>
                  <a:lnTo>
                    <a:pt x="1825" y="302"/>
                  </a:lnTo>
                  <a:lnTo>
                    <a:pt x="1828" y="312"/>
                  </a:lnTo>
                  <a:lnTo>
                    <a:pt x="1882" y="342"/>
                  </a:lnTo>
                  <a:lnTo>
                    <a:pt x="1893" y="333"/>
                  </a:lnTo>
                  <a:lnTo>
                    <a:pt x="1902" y="307"/>
                  </a:lnTo>
                  <a:lnTo>
                    <a:pt x="1916" y="289"/>
                  </a:lnTo>
                  <a:lnTo>
                    <a:pt x="1924" y="298"/>
                  </a:lnTo>
                  <a:lnTo>
                    <a:pt x="1945" y="312"/>
                  </a:lnTo>
                  <a:lnTo>
                    <a:pt x="1965" y="313"/>
                  </a:lnTo>
                  <a:lnTo>
                    <a:pt x="1990" y="303"/>
                  </a:lnTo>
                  <a:lnTo>
                    <a:pt x="2021" y="307"/>
                  </a:lnTo>
                  <a:lnTo>
                    <a:pt x="2042" y="321"/>
                  </a:lnTo>
                  <a:lnTo>
                    <a:pt x="2055" y="320"/>
                  </a:lnTo>
                  <a:lnTo>
                    <a:pt x="2058" y="308"/>
                  </a:lnTo>
                  <a:lnTo>
                    <a:pt x="2067" y="300"/>
                  </a:lnTo>
                  <a:lnTo>
                    <a:pt x="2080" y="303"/>
                  </a:lnTo>
                  <a:lnTo>
                    <a:pt x="2082" y="311"/>
                  </a:lnTo>
                  <a:lnTo>
                    <a:pt x="2105" y="307"/>
                  </a:lnTo>
                  <a:lnTo>
                    <a:pt x="2096" y="294"/>
                  </a:lnTo>
                  <a:lnTo>
                    <a:pt x="2098" y="278"/>
                  </a:lnTo>
                  <a:lnTo>
                    <a:pt x="2105" y="271"/>
                  </a:lnTo>
                  <a:lnTo>
                    <a:pt x="2082" y="272"/>
                  </a:lnTo>
                  <a:lnTo>
                    <a:pt x="2085" y="260"/>
                  </a:lnTo>
                  <a:lnTo>
                    <a:pt x="2096" y="262"/>
                  </a:lnTo>
                  <a:lnTo>
                    <a:pt x="2111" y="261"/>
                  </a:lnTo>
                  <a:lnTo>
                    <a:pt x="2130" y="252"/>
                  </a:lnTo>
                  <a:lnTo>
                    <a:pt x="2125" y="246"/>
                  </a:lnTo>
                  <a:lnTo>
                    <a:pt x="2129" y="241"/>
                  </a:lnTo>
                  <a:lnTo>
                    <a:pt x="2136" y="243"/>
                  </a:lnTo>
                  <a:lnTo>
                    <a:pt x="2139" y="248"/>
                  </a:lnTo>
                  <a:lnTo>
                    <a:pt x="2159" y="247"/>
                  </a:lnTo>
                  <a:lnTo>
                    <a:pt x="2192" y="252"/>
                  </a:lnTo>
                  <a:lnTo>
                    <a:pt x="2217" y="254"/>
                  </a:lnTo>
                  <a:lnTo>
                    <a:pt x="2264" y="268"/>
                  </a:lnTo>
                  <a:lnTo>
                    <a:pt x="2240" y="265"/>
                  </a:lnTo>
                  <a:lnTo>
                    <a:pt x="2217" y="265"/>
                  </a:lnTo>
                  <a:lnTo>
                    <a:pt x="2206" y="273"/>
                  </a:lnTo>
                  <a:lnTo>
                    <a:pt x="2213" y="279"/>
                  </a:lnTo>
                  <a:lnTo>
                    <a:pt x="2244" y="276"/>
                  </a:lnTo>
                  <a:lnTo>
                    <a:pt x="2240" y="288"/>
                  </a:lnTo>
                  <a:lnTo>
                    <a:pt x="2222" y="288"/>
                  </a:lnTo>
                  <a:lnTo>
                    <a:pt x="2226" y="302"/>
                  </a:lnTo>
                  <a:lnTo>
                    <a:pt x="2253" y="297"/>
                  </a:lnTo>
                  <a:lnTo>
                    <a:pt x="2274" y="287"/>
                  </a:lnTo>
                  <a:lnTo>
                    <a:pt x="2287" y="271"/>
                  </a:lnTo>
                  <a:lnTo>
                    <a:pt x="2326" y="271"/>
                  </a:lnTo>
                  <a:lnTo>
                    <a:pt x="2346" y="280"/>
                  </a:lnTo>
                  <a:lnTo>
                    <a:pt x="2357" y="281"/>
                  </a:lnTo>
                  <a:lnTo>
                    <a:pt x="2355" y="295"/>
                  </a:lnTo>
                  <a:lnTo>
                    <a:pt x="2344" y="293"/>
                  </a:lnTo>
                  <a:lnTo>
                    <a:pt x="2334" y="292"/>
                  </a:lnTo>
                  <a:lnTo>
                    <a:pt x="2335" y="299"/>
                  </a:lnTo>
                  <a:lnTo>
                    <a:pt x="2359" y="303"/>
                  </a:lnTo>
                  <a:lnTo>
                    <a:pt x="2386" y="314"/>
                  </a:lnTo>
                  <a:lnTo>
                    <a:pt x="2406" y="326"/>
                  </a:lnTo>
                  <a:lnTo>
                    <a:pt x="2407" y="335"/>
                  </a:lnTo>
                  <a:lnTo>
                    <a:pt x="2425" y="341"/>
                  </a:lnTo>
                  <a:lnTo>
                    <a:pt x="2458" y="338"/>
                  </a:lnTo>
                  <a:lnTo>
                    <a:pt x="2501" y="325"/>
                  </a:lnTo>
                  <a:lnTo>
                    <a:pt x="2530" y="324"/>
                  </a:lnTo>
                  <a:lnTo>
                    <a:pt x="2553" y="329"/>
                  </a:lnTo>
                  <a:lnTo>
                    <a:pt x="2575" y="332"/>
                  </a:lnTo>
                  <a:lnTo>
                    <a:pt x="2606" y="349"/>
                  </a:lnTo>
                  <a:lnTo>
                    <a:pt x="2612" y="364"/>
                  </a:lnTo>
                  <a:lnTo>
                    <a:pt x="2600" y="374"/>
                  </a:lnTo>
                  <a:lnTo>
                    <a:pt x="2603" y="387"/>
                  </a:lnTo>
                  <a:lnTo>
                    <a:pt x="2621" y="394"/>
                  </a:lnTo>
                  <a:lnTo>
                    <a:pt x="2630" y="393"/>
                  </a:lnTo>
                  <a:lnTo>
                    <a:pt x="2635" y="397"/>
                  </a:lnTo>
                  <a:lnTo>
                    <a:pt x="2640" y="395"/>
                  </a:lnTo>
                  <a:lnTo>
                    <a:pt x="2649" y="396"/>
                  </a:lnTo>
                  <a:lnTo>
                    <a:pt x="2655" y="394"/>
                  </a:lnTo>
                  <a:lnTo>
                    <a:pt x="2664" y="395"/>
                  </a:lnTo>
                  <a:lnTo>
                    <a:pt x="2680" y="388"/>
                  </a:lnTo>
                  <a:lnTo>
                    <a:pt x="2696" y="392"/>
                  </a:lnTo>
                  <a:lnTo>
                    <a:pt x="2709" y="387"/>
                  </a:lnTo>
                  <a:lnTo>
                    <a:pt x="2732" y="397"/>
                  </a:lnTo>
                  <a:lnTo>
                    <a:pt x="2784" y="400"/>
                  </a:lnTo>
                  <a:lnTo>
                    <a:pt x="2801" y="388"/>
                  </a:lnTo>
                  <a:lnTo>
                    <a:pt x="2810" y="394"/>
                  </a:lnTo>
                  <a:lnTo>
                    <a:pt x="2820" y="411"/>
                  </a:lnTo>
                  <a:lnTo>
                    <a:pt x="2844" y="412"/>
                  </a:lnTo>
                  <a:lnTo>
                    <a:pt x="2847" y="424"/>
                  </a:lnTo>
                  <a:lnTo>
                    <a:pt x="2883" y="425"/>
                  </a:lnTo>
                  <a:lnTo>
                    <a:pt x="2889" y="410"/>
                  </a:lnTo>
                  <a:lnTo>
                    <a:pt x="2860" y="394"/>
                  </a:lnTo>
                  <a:lnTo>
                    <a:pt x="2864" y="388"/>
                  </a:lnTo>
                  <a:lnTo>
                    <a:pt x="2871" y="387"/>
                  </a:lnTo>
                  <a:lnTo>
                    <a:pt x="2876" y="382"/>
                  </a:lnTo>
                  <a:lnTo>
                    <a:pt x="2867" y="377"/>
                  </a:lnTo>
                  <a:lnTo>
                    <a:pt x="2874" y="369"/>
                  </a:lnTo>
                  <a:lnTo>
                    <a:pt x="2930" y="380"/>
                  </a:lnTo>
                  <a:lnTo>
                    <a:pt x="2944" y="382"/>
                  </a:lnTo>
                  <a:lnTo>
                    <a:pt x="2955" y="379"/>
                  </a:lnTo>
                  <a:lnTo>
                    <a:pt x="2975" y="381"/>
                  </a:lnTo>
                  <a:lnTo>
                    <a:pt x="2991" y="382"/>
                  </a:lnTo>
                  <a:lnTo>
                    <a:pt x="3002" y="385"/>
                  </a:lnTo>
                  <a:lnTo>
                    <a:pt x="3009" y="383"/>
                  </a:lnTo>
                  <a:lnTo>
                    <a:pt x="3040" y="394"/>
                  </a:lnTo>
                  <a:lnTo>
                    <a:pt x="3052" y="394"/>
                  </a:lnTo>
                  <a:lnTo>
                    <a:pt x="3070" y="403"/>
                  </a:lnTo>
                  <a:lnTo>
                    <a:pt x="3087" y="405"/>
                  </a:lnTo>
                  <a:lnTo>
                    <a:pt x="3110" y="419"/>
                  </a:lnTo>
                  <a:lnTo>
                    <a:pt x="3112" y="425"/>
                  </a:lnTo>
                  <a:lnTo>
                    <a:pt x="3128" y="425"/>
                  </a:lnTo>
                  <a:lnTo>
                    <a:pt x="3141" y="433"/>
                  </a:lnTo>
                  <a:lnTo>
                    <a:pt x="3141" y="438"/>
                  </a:lnTo>
                  <a:lnTo>
                    <a:pt x="3177" y="455"/>
                  </a:lnTo>
                  <a:lnTo>
                    <a:pt x="3193" y="459"/>
                  </a:lnTo>
                  <a:lnTo>
                    <a:pt x="3193" y="464"/>
                  </a:lnTo>
                  <a:lnTo>
                    <a:pt x="3205" y="466"/>
                  </a:lnTo>
                  <a:lnTo>
                    <a:pt x="3205" y="475"/>
                  </a:lnTo>
                  <a:lnTo>
                    <a:pt x="3218" y="473"/>
                  </a:lnTo>
                  <a:lnTo>
                    <a:pt x="3241" y="489"/>
                  </a:lnTo>
                  <a:lnTo>
                    <a:pt x="3245" y="504"/>
                  </a:lnTo>
                  <a:lnTo>
                    <a:pt x="3234" y="513"/>
                  </a:lnTo>
                  <a:lnTo>
                    <a:pt x="3257" y="528"/>
                  </a:lnTo>
                  <a:lnTo>
                    <a:pt x="3263" y="521"/>
                  </a:lnTo>
                  <a:lnTo>
                    <a:pt x="3256" y="516"/>
                  </a:lnTo>
                  <a:lnTo>
                    <a:pt x="3257" y="508"/>
                  </a:lnTo>
                  <a:lnTo>
                    <a:pt x="3252" y="498"/>
                  </a:lnTo>
                  <a:lnTo>
                    <a:pt x="3277" y="498"/>
                  </a:lnTo>
                  <a:lnTo>
                    <a:pt x="3292" y="501"/>
                  </a:lnTo>
                  <a:lnTo>
                    <a:pt x="3306" y="499"/>
                  </a:lnTo>
                  <a:lnTo>
                    <a:pt x="3337" y="520"/>
                  </a:lnTo>
                  <a:lnTo>
                    <a:pt x="3367" y="537"/>
                  </a:lnTo>
                  <a:lnTo>
                    <a:pt x="3364" y="549"/>
                  </a:lnTo>
                  <a:lnTo>
                    <a:pt x="3347" y="551"/>
                  </a:lnTo>
                  <a:lnTo>
                    <a:pt x="3345" y="564"/>
                  </a:lnTo>
                  <a:lnTo>
                    <a:pt x="3337" y="574"/>
                  </a:lnTo>
                  <a:lnTo>
                    <a:pt x="3304" y="581"/>
                  </a:lnTo>
                  <a:lnTo>
                    <a:pt x="3301" y="589"/>
                  </a:lnTo>
                  <a:lnTo>
                    <a:pt x="3295" y="594"/>
                  </a:lnTo>
                  <a:lnTo>
                    <a:pt x="3304" y="605"/>
                  </a:lnTo>
                  <a:lnTo>
                    <a:pt x="3287" y="618"/>
                  </a:lnTo>
                  <a:lnTo>
                    <a:pt x="3286" y="632"/>
                  </a:lnTo>
                  <a:lnTo>
                    <a:pt x="3298" y="643"/>
                  </a:lnTo>
                  <a:lnTo>
                    <a:pt x="3275" y="653"/>
                  </a:lnTo>
                  <a:lnTo>
                    <a:pt x="3261" y="644"/>
                  </a:lnTo>
                  <a:lnTo>
                    <a:pt x="3249" y="626"/>
                  </a:lnTo>
                  <a:lnTo>
                    <a:pt x="3236" y="619"/>
                  </a:lnTo>
                  <a:lnTo>
                    <a:pt x="3215" y="623"/>
                  </a:lnTo>
                  <a:lnTo>
                    <a:pt x="3212" y="593"/>
                  </a:lnTo>
                  <a:lnTo>
                    <a:pt x="3207" y="586"/>
                  </a:lnTo>
                  <a:lnTo>
                    <a:pt x="3188" y="578"/>
                  </a:lnTo>
                  <a:lnTo>
                    <a:pt x="3171" y="581"/>
                  </a:lnTo>
                  <a:lnTo>
                    <a:pt x="3153" y="582"/>
                  </a:lnTo>
                  <a:lnTo>
                    <a:pt x="3145" y="572"/>
                  </a:lnTo>
                  <a:lnTo>
                    <a:pt x="3146" y="553"/>
                  </a:lnTo>
                  <a:lnTo>
                    <a:pt x="3148" y="543"/>
                  </a:lnTo>
                  <a:lnTo>
                    <a:pt x="3147" y="531"/>
                  </a:lnTo>
                  <a:lnTo>
                    <a:pt x="3134" y="537"/>
                  </a:lnTo>
                  <a:lnTo>
                    <a:pt x="3128" y="534"/>
                  </a:lnTo>
                  <a:lnTo>
                    <a:pt x="3114" y="544"/>
                  </a:lnTo>
                  <a:lnTo>
                    <a:pt x="3123" y="570"/>
                  </a:lnTo>
                  <a:lnTo>
                    <a:pt x="3128" y="586"/>
                  </a:lnTo>
                  <a:lnTo>
                    <a:pt x="3109" y="608"/>
                  </a:lnTo>
                  <a:lnTo>
                    <a:pt x="3102" y="613"/>
                  </a:lnTo>
                  <a:lnTo>
                    <a:pt x="3091" y="626"/>
                  </a:lnTo>
                  <a:lnTo>
                    <a:pt x="3057" y="629"/>
                  </a:lnTo>
                  <a:lnTo>
                    <a:pt x="3051" y="617"/>
                  </a:lnTo>
                  <a:lnTo>
                    <a:pt x="3039" y="604"/>
                  </a:lnTo>
                  <a:lnTo>
                    <a:pt x="3028" y="610"/>
                  </a:lnTo>
                  <a:lnTo>
                    <a:pt x="3039" y="619"/>
                  </a:lnTo>
                  <a:lnTo>
                    <a:pt x="3034" y="624"/>
                  </a:lnTo>
                  <a:lnTo>
                    <a:pt x="3028" y="616"/>
                  </a:lnTo>
                  <a:lnTo>
                    <a:pt x="3016" y="614"/>
                  </a:lnTo>
                  <a:lnTo>
                    <a:pt x="3024" y="631"/>
                  </a:lnTo>
                  <a:lnTo>
                    <a:pt x="3039" y="635"/>
                  </a:lnTo>
                  <a:lnTo>
                    <a:pt x="3048" y="641"/>
                  </a:lnTo>
                  <a:lnTo>
                    <a:pt x="3062" y="653"/>
                  </a:lnTo>
                  <a:lnTo>
                    <a:pt x="3066" y="642"/>
                  </a:lnTo>
                  <a:lnTo>
                    <a:pt x="3074" y="646"/>
                  </a:lnTo>
                  <a:lnTo>
                    <a:pt x="3073" y="656"/>
                  </a:lnTo>
                  <a:lnTo>
                    <a:pt x="3082" y="664"/>
                  </a:lnTo>
                  <a:lnTo>
                    <a:pt x="3082" y="695"/>
                  </a:lnTo>
                  <a:lnTo>
                    <a:pt x="3092" y="703"/>
                  </a:lnTo>
                  <a:lnTo>
                    <a:pt x="3094" y="726"/>
                  </a:lnTo>
                  <a:lnTo>
                    <a:pt x="3102" y="732"/>
                  </a:lnTo>
                  <a:lnTo>
                    <a:pt x="3094" y="750"/>
                  </a:lnTo>
                  <a:lnTo>
                    <a:pt x="3093" y="761"/>
                  </a:lnTo>
                  <a:lnTo>
                    <a:pt x="3069" y="756"/>
                  </a:lnTo>
                  <a:lnTo>
                    <a:pt x="3055" y="747"/>
                  </a:lnTo>
                  <a:lnTo>
                    <a:pt x="3026" y="752"/>
                  </a:lnTo>
                  <a:lnTo>
                    <a:pt x="3016" y="768"/>
                  </a:lnTo>
                  <a:lnTo>
                    <a:pt x="2984" y="775"/>
                  </a:lnTo>
                  <a:lnTo>
                    <a:pt x="2966" y="793"/>
                  </a:lnTo>
                  <a:lnTo>
                    <a:pt x="2952" y="795"/>
                  </a:lnTo>
                  <a:lnTo>
                    <a:pt x="2949" y="799"/>
                  </a:lnTo>
                  <a:lnTo>
                    <a:pt x="2937" y="813"/>
                  </a:lnTo>
                  <a:lnTo>
                    <a:pt x="2924" y="817"/>
                  </a:lnTo>
                  <a:lnTo>
                    <a:pt x="2917" y="831"/>
                  </a:lnTo>
                  <a:lnTo>
                    <a:pt x="2892" y="845"/>
                  </a:lnTo>
                  <a:lnTo>
                    <a:pt x="2875" y="864"/>
                  </a:lnTo>
                  <a:lnTo>
                    <a:pt x="2871" y="876"/>
                  </a:lnTo>
                  <a:lnTo>
                    <a:pt x="2859" y="883"/>
                  </a:lnTo>
                  <a:lnTo>
                    <a:pt x="2857" y="869"/>
                  </a:lnTo>
                  <a:lnTo>
                    <a:pt x="2851" y="857"/>
                  </a:lnTo>
                  <a:lnTo>
                    <a:pt x="2828" y="845"/>
                  </a:lnTo>
                  <a:lnTo>
                    <a:pt x="2784" y="865"/>
                  </a:lnTo>
                  <a:lnTo>
                    <a:pt x="2773" y="887"/>
                  </a:lnTo>
                  <a:lnTo>
                    <a:pt x="2760" y="896"/>
                  </a:lnTo>
                  <a:lnTo>
                    <a:pt x="2759" y="878"/>
                  </a:lnTo>
                  <a:lnTo>
                    <a:pt x="2768" y="860"/>
                  </a:lnTo>
                  <a:lnTo>
                    <a:pt x="2766" y="855"/>
                  </a:lnTo>
                  <a:lnTo>
                    <a:pt x="2753" y="867"/>
                  </a:lnTo>
                  <a:lnTo>
                    <a:pt x="2742" y="876"/>
                  </a:lnTo>
                  <a:lnTo>
                    <a:pt x="2732" y="889"/>
                  </a:lnTo>
                  <a:lnTo>
                    <a:pt x="2723" y="883"/>
                  </a:lnTo>
                  <a:lnTo>
                    <a:pt x="2711" y="882"/>
                  </a:lnTo>
                  <a:lnTo>
                    <a:pt x="2693" y="900"/>
                  </a:lnTo>
                  <a:lnTo>
                    <a:pt x="2688" y="924"/>
                  </a:lnTo>
                  <a:lnTo>
                    <a:pt x="2675" y="944"/>
                  </a:lnTo>
                  <a:lnTo>
                    <a:pt x="2665" y="949"/>
                  </a:lnTo>
                  <a:lnTo>
                    <a:pt x="2658" y="976"/>
                  </a:lnTo>
                  <a:lnTo>
                    <a:pt x="2671" y="990"/>
                  </a:lnTo>
                  <a:lnTo>
                    <a:pt x="2675" y="981"/>
                  </a:lnTo>
                  <a:lnTo>
                    <a:pt x="2691" y="988"/>
                  </a:lnTo>
                  <a:lnTo>
                    <a:pt x="2694" y="994"/>
                  </a:lnTo>
                  <a:lnTo>
                    <a:pt x="2677" y="1010"/>
                  </a:lnTo>
                  <a:lnTo>
                    <a:pt x="2678" y="1032"/>
                  </a:lnTo>
                  <a:lnTo>
                    <a:pt x="2690" y="1038"/>
                  </a:lnTo>
                  <a:lnTo>
                    <a:pt x="2697" y="1063"/>
                  </a:lnTo>
                  <a:lnTo>
                    <a:pt x="2691" y="1069"/>
                  </a:lnTo>
                  <a:lnTo>
                    <a:pt x="2678" y="1069"/>
                  </a:lnTo>
                  <a:lnTo>
                    <a:pt x="2678" y="1051"/>
                  </a:lnTo>
                  <a:lnTo>
                    <a:pt x="2661" y="1069"/>
                  </a:lnTo>
                  <a:lnTo>
                    <a:pt x="2651" y="1097"/>
                  </a:lnTo>
                  <a:lnTo>
                    <a:pt x="2654" y="1105"/>
                  </a:lnTo>
                  <a:lnTo>
                    <a:pt x="2663" y="1117"/>
                  </a:lnTo>
                  <a:lnTo>
                    <a:pt x="2655" y="1135"/>
                  </a:lnTo>
                  <a:lnTo>
                    <a:pt x="2645" y="1138"/>
                  </a:lnTo>
                  <a:lnTo>
                    <a:pt x="2640" y="1131"/>
                  </a:lnTo>
                  <a:lnTo>
                    <a:pt x="2607" y="1157"/>
                  </a:lnTo>
                  <a:lnTo>
                    <a:pt x="2613" y="1189"/>
                  </a:lnTo>
                  <a:lnTo>
                    <a:pt x="2609" y="1198"/>
                  </a:lnTo>
                  <a:lnTo>
                    <a:pt x="2593" y="1193"/>
                  </a:lnTo>
                  <a:lnTo>
                    <a:pt x="2578" y="1198"/>
                  </a:lnTo>
                  <a:lnTo>
                    <a:pt x="2573" y="1221"/>
                  </a:lnTo>
                  <a:lnTo>
                    <a:pt x="2570" y="1234"/>
                  </a:lnTo>
                  <a:lnTo>
                    <a:pt x="2530" y="1287"/>
                  </a:lnTo>
                  <a:lnTo>
                    <a:pt x="2519" y="1289"/>
                  </a:lnTo>
                  <a:lnTo>
                    <a:pt x="2524" y="1282"/>
                  </a:lnTo>
                  <a:lnTo>
                    <a:pt x="2518" y="1265"/>
                  </a:lnTo>
                  <a:lnTo>
                    <a:pt x="2519" y="1242"/>
                  </a:lnTo>
                  <a:lnTo>
                    <a:pt x="2517" y="1221"/>
                  </a:lnTo>
                  <a:lnTo>
                    <a:pt x="2507" y="1180"/>
                  </a:lnTo>
                  <a:lnTo>
                    <a:pt x="2501" y="1165"/>
                  </a:lnTo>
                  <a:lnTo>
                    <a:pt x="2500" y="1142"/>
                  </a:lnTo>
                  <a:lnTo>
                    <a:pt x="2496" y="1099"/>
                  </a:lnTo>
                  <a:lnTo>
                    <a:pt x="2500" y="1054"/>
                  </a:lnTo>
                  <a:lnTo>
                    <a:pt x="2518" y="1033"/>
                  </a:lnTo>
                  <a:lnTo>
                    <a:pt x="2521" y="1026"/>
                  </a:lnTo>
                  <a:lnTo>
                    <a:pt x="2526" y="984"/>
                  </a:lnTo>
                  <a:lnTo>
                    <a:pt x="2548" y="984"/>
                  </a:lnTo>
                  <a:lnTo>
                    <a:pt x="2556" y="973"/>
                  </a:lnTo>
                  <a:lnTo>
                    <a:pt x="2566" y="969"/>
                  </a:lnTo>
                  <a:lnTo>
                    <a:pt x="2581" y="956"/>
                  </a:lnTo>
                  <a:lnTo>
                    <a:pt x="2582" y="948"/>
                  </a:lnTo>
                  <a:lnTo>
                    <a:pt x="2611" y="924"/>
                  </a:lnTo>
                  <a:lnTo>
                    <a:pt x="2613" y="903"/>
                  </a:lnTo>
                  <a:lnTo>
                    <a:pt x="2627" y="901"/>
                  </a:lnTo>
                  <a:lnTo>
                    <a:pt x="2651" y="870"/>
                  </a:lnTo>
                  <a:lnTo>
                    <a:pt x="2657" y="855"/>
                  </a:lnTo>
                  <a:lnTo>
                    <a:pt x="2697" y="839"/>
                  </a:lnTo>
                  <a:lnTo>
                    <a:pt x="2699" y="825"/>
                  </a:lnTo>
                  <a:lnTo>
                    <a:pt x="2702" y="819"/>
                  </a:lnTo>
                  <a:lnTo>
                    <a:pt x="2705" y="799"/>
                  </a:lnTo>
                  <a:lnTo>
                    <a:pt x="2706" y="789"/>
                  </a:lnTo>
                  <a:lnTo>
                    <a:pt x="2711" y="777"/>
                  </a:lnTo>
                  <a:lnTo>
                    <a:pt x="2717" y="756"/>
                  </a:lnTo>
                  <a:lnTo>
                    <a:pt x="2733" y="750"/>
                  </a:lnTo>
                  <a:lnTo>
                    <a:pt x="2718" y="734"/>
                  </a:lnTo>
                  <a:lnTo>
                    <a:pt x="2694" y="745"/>
                  </a:lnTo>
                  <a:lnTo>
                    <a:pt x="2681" y="779"/>
                  </a:lnTo>
                  <a:lnTo>
                    <a:pt x="2687" y="787"/>
                  </a:lnTo>
                  <a:lnTo>
                    <a:pt x="2683" y="798"/>
                  </a:lnTo>
                  <a:lnTo>
                    <a:pt x="2661" y="7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03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4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5"/>
            <p:cNvSpPr>
              <a:spLocks noChangeAspect="1"/>
            </p:cNvSpPr>
            <p:nvPr/>
          </p:nvSpPr>
          <p:spPr bwMode="auto">
            <a:xfrm>
              <a:off x="3204" y="2039"/>
              <a:ext cx="145" cy="142"/>
            </a:xfrm>
            <a:custGeom>
              <a:avLst/>
              <a:gdLst>
                <a:gd name="T0" fmla="*/ 4 w 265"/>
                <a:gd name="T1" fmla="*/ 2 h 272"/>
                <a:gd name="T2" fmla="*/ 7 w 265"/>
                <a:gd name="T3" fmla="*/ 1 h 272"/>
                <a:gd name="T4" fmla="*/ 14 w 265"/>
                <a:gd name="T5" fmla="*/ 1 h 272"/>
                <a:gd name="T6" fmla="*/ 21 w 265"/>
                <a:gd name="T7" fmla="*/ 3 h 272"/>
                <a:gd name="T8" fmla="*/ 30 w 265"/>
                <a:gd name="T9" fmla="*/ 5 h 272"/>
                <a:gd name="T10" fmla="*/ 35 w 265"/>
                <a:gd name="T11" fmla="*/ 5 h 272"/>
                <a:gd name="T12" fmla="*/ 38 w 265"/>
                <a:gd name="T13" fmla="*/ 2 h 272"/>
                <a:gd name="T14" fmla="*/ 40 w 265"/>
                <a:gd name="T15" fmla="*/ 2 h 272"/>
                <a:gd name="T16" fmla="*/ 43 w 265"/>
                <a:gd name="T17" fmla="*/ 0 h 272"/>
                <a:gd name="T18" fmla="*/ 48 w 265"/>
                <a:gd name="T19" fmla="*/ 1 h 272"/>
                <a:gd name="T20" fmla="*/ 53 w 265"/>
                <a:gd name="T21" fmla="*/ 4 h 272"/>
                <a:gd name="T22" fmla="*/ 55 w 265"/>
                <a:gd name="T23" fmla="*/ 3 h 272"/>
                <a:gd name="T24" fmla="*/ 55 w 265"/>
                <a:gd name="T25" fmla="*/ 3 h 272"/>
                <a:gd name="T26" fmla="*/ 56 w 265"/>
                <a:gd name="T27" fmla="*/ 3 h 272"/>
                <a:gd name="T28" fmla="*/ 57 w 265"/>
                <a:gd name="T29" fmla="*/ 3 h 272"/>
                <a:gd name="T30" fmla="*/ 61 w 265"/>
                <a:gd name="T31" fmla="*/ 3 h 272"/>
                <a:gd name="T32" fmla="*/ 69 w 265"/>
                <a:gd name="T33" fmla="*/ 2 h 272"/>
                <a:gd name="T34" fmla="*/ 70 w 265"/>
                <a:gd name="T35" fmla="*/ 4 h 272"/>
                <a:gd name="T36" fmla="*/ 72 w 265"/>
                <a:gd name="T37" fmla="*/ 8 h 272"/>
                <a:gd name="T38" fmla="*/ 73 w 265"/>
                <a:gd name="T39" fmla="*/ 14 h 272"/>
                <a:gd name="T40" fmla="*/ 71 w 265"/>
                <a:gd name="T41" fmla="*/ 23 h 272"/>
                <a:gd name="T42" fmla="*/ 71 w 265"/>
                <a:gd name="T43" fmla="*/ 27 h 272"/>
                <a:gd name="T44" fmla="*/ 68 w 265"/>
                <a:gd name="T45" fmla="*/ 28 h 272"/>
                <a:gd name="T46" fmla="*/ 63 w 265"/>
                <a:gd name="T47" fmla="*/ 23 h 272"/>
                <a:gd name="T48" fmla="*/ 59 w 265"/>
                <a:gd name="T49" fmla="*/ 18 h 272"/>
                <a:gd name="T50" fmla="*/ 59 w 265"/>
                <a:gd name="T51" fmla="*/ 12 h 272"/>
                <a:gd name="T52" fmla="*/ 57 w 265"/>
                <a:gd name="T53" fmla="*/ 10 h 272"/>
                <a:gd name="T54" fmla="*/ 56 w 265"/>
                <a:gd name="T55" fmla="*/ 10 h 272"/>
                <a:gd name="T56" fmla="*/ 56 w 265"/>
                <a:gd name="T57" fmla="*/ 13 h 272"/>
                <a:gd name="T58" fmla="*/ 56 w 265"/>
                <a:gd name="T59" fmla="*/ 21 h 272"/>
                <a:gd name="T60" fmla="*/ 63 w 265"/>
                <a:gd name="T61" fmla="*/ 27 h 272"/>
                <a:gd name="T62" fmla="*/ 65 w 265"/>
                <a:gd name="T63" fmla="*/ 30 h 272"/>
                <a:gd name="T64" fmla="*/ 68 w 265"/>
                <a:gd name="T65" fmla="*/ 37 h 272"/>
                <a:gd name="T66" fmla="*/ 72 w 265"/>
                <a:gd name="T67" fmla="*/ 45 h 272"/>
                <a:gd name="T68" fmla="*/ 78 w 265"/>
                <a:gd name="T69" fmla="*/ 55 h 272"/>
                <a:gd name="T70" fmla="*/ 79 w 265"/>
                <a:gd name="T71" fmla="*/ 64 h 272"/>
                <a:gd name="T72" fmla="*/ 74 w 265"/>
                <a:gd name="T73" fmla="*/ 68 h 272"/>
                <a:gd name="T74" fmla="*/ 68 w 265"/>
                <a:gd name="T75" fmla="*/ 69 h 272"/>
                <a:gd name="T76" fmla="*/ 68 w 265"/>
                <a:gd name="T77" fmla="*/ 74 h 272"/>
                <a:gd name="T78" fmla="*/ 63 w 265"/>
                <a:gd name="T79" fmla="*/ 73 h 272"/>
                <a:gd name="T80" fmla="*/ 61 w 265"/>
                <a:gd name="T81" fmla="*/ 71 h 272"/>
                <a:gd name="T82" fmla="*/ 25 w 265"/>
                <a:gd name="T83" fmla="*/ 73 h 272"/>
                <a:gd name="T84" fmla="*/ 3 w 265"/>
                <a:gd name="T85" fmla="*/ 71 h 272"/>
                <a:gd name="T86" fmla="*/ 4 w 265"/>
                <a:gd name="T87" fmla="*/ 54 h 272"/>
                <a:gd name="T88" fmla="*/ 4 w 265"/>
                <a:gd name="T89" fmla="*/ 23 h 272"/>
                <a:gd name="T90" fmla="*/ 0 w 265"/>
                <a:gd name="T91" fmla="*/ 9 h 272"/>
                <a:gd name="T92" fmla="*/ 3 w 265"/>
                <a:gd name="T93" fmla="*/ 7 h 272"/>
                <a:gd name="T94" fmla="*/ 4 w 265"/>
                <a:gd name="T95" fmla="*/ 2 h 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5"/>
                <a:gd name="T145" fmla="*/ 0 h 272"/>
                <a:gd name="T146" fmla="*/ 265 w 265"/>
                <a:gd name="T147" fmla="*/ 272 h 2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5" h="272">
                  <a:moveTo>
                    <a:pt x="14" y="7"/>
                  </a:moveTo>
                  <a:lnTo>
                    <a:pt x="24" y="2"/>
                  </a:lnTo>
                  <a:lnTo>
                    <a:pt x="45" y="3"/>
                  </a:lnTo>
                  <a:lnTo>
                    <a:pt x="71" y="9"/>
                  </a:lnTo>
                  <a:lnTo>
                    <a:pt x="100" y="18"/>
                  </a:lnTo>
                  <a:lnTo>
                    <a:pt x="117" y="17"/>
                  </a:lnTo>
                  <a:lnTo>
                    <a:pt x="128" y="8"/>
                  </a:lnTo>
                  <a:lnTo>
                    <a:pt x="135" y="7"/>
                  </a:lnTo>
                  <a:lnTo>
                    <a:pt x="144" y="0"/>
                  </a:lnTo>
                  <a:lnTo>
                    <a:pt x="160" y="1"/>
                  </a:lnTo>
                  <a:lnTo>
                    <a:pt x="177" y="13"/>
                  </a:lnTo>
                  <a:lnTo>
                    <a:pt x="183" y="11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91" y="9"/>
                  </a:lnTo>
                  <a:lnTo>
                    <a:pt x="203" y="12"/>
                  </a:lnTo>
                  <a:lnTo>
                    <a:pt x="231" y="7"/>
                  </a:lnTo>
                  <a:lnTo>
                    <a:pt x="234" y="14"/>
                  </a:lnTo>
                  <a:lnTo>
                    <a:pt x="239" y="30"/>
                  </a:lnTo>
                  <a:lnTo>
                    <a:pt x="245" y="52"/>
                  </a:lnTo>
                  <a:lnTo>
                    <a:pt x="238" y="85"/>
                  </a:lnTo>
                  <a:lnTo>
                    <a:pt x="238" y="99"/>
                  </a:lnTo>
                  <a:lnTo>
                    <a:pt x="227" y="103"/>
                  </a:lnTo>
                  <a:lnTo>
                    <a:pt x="211" y="85"/>
                  </a:lnTo>
                  <a:lnTo>
                    <a:pt x="198" y="67"/>
                  </a:lnTo>
                  <a:lnTo>
                    <a:pt x="197" y="44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6" y="48"/>
                  </a:lnTo>
                  <a:lnTo>
                    <a:pt x="189" y="78"/>
                  </a:lnTo>
                  <a:lnTo>
                    <a:pt x="211" y="98"/>
                  </a:lnTo>
                  <a:lnTo>
                    <a:pt x="215" y="112"/>
                  </a:lnTo>
                  <a:lnTo>
                    <a:pt x="229" y="136"/>
                  </a:lnTo>
                  <a:lnTo>
                    <a:pt x="242" y="166"/>
                  </a:lnTo>
                  <a:lnTo>
                    <a:pt x="260" y="202"/>
                  </a:lnTo>
                  <a:lnTo>
                    <a:pt x="265" y="235"/>
                  </a:lnTo>
                  <a:lnTo>
                    <a:pt x="249" y="249"/>
                  </a:lnTo>
                  <a:lnTo>
                    <a:pt x="226" y="255"/>
                  </a:lnTo>
                  <a:lnTo>
                    <a:pt x="226" y="272"/>
                  </a:lnTo>
                  <a:lnTo>
                    <a:pt x="212" y="268"/>
                  </a:lnTo>
                  <a:lnTo>
                    <a:pt x="203" y="260"/>
                  </a:lnTo>
                  <a:lnTo>
                    <a:pt x="84" y="266"/>
                  </a:lnTo>
                  <a:lnTo>
                    <a:pt x="11" y="260"/>
                  </a:lnTo>
                  <a:lnTo>
                    <a:pt x="12" y="197"/>
                  </a:lnTo>
                  <a:lnTo>
                    <a:pt x="14" y="86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14" y="7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206"/>
            <p:cNvSpPr>
              <a:spLocks noChangeAspect="1"/>
            </p:cNvSpPr>
            <p:nvPr/>
          </p:nvSpPr>
          <p:spPr bwMode="auto">
            <a:xfrm>
              <a:off x="2997" y="2015"/>
              <a:ext cx="215" cy="189"/>
            </a:xfrm>
            <a:custGeom>
              <a:avLst/>
              <a:gdLst>
                <a:gd name="T0" fmla="*/ 62 w 398"/>
                <a:gd name="T1" fmla="*/ 42 h 367"/>
                <a:gd name="T2" fmla="*/ 62 w 398"/>
                <a:gd name="T3" fmla="*/ 49 h 367"/>
                <a:gd name="T4" fmla="*/ 58 w 398"/>
                <a:gd name="T5" fmla="*/ 50 h 367"/>
                <a:gd name="T6" fmla="*/ 28 w 398"/>
                <a:gd name="T7" fmla="*/ 37 h 367"/>
                <a:gd name="T8" fmla="*/ 22 w 398"/>
                <a:gd name="T9" fmla="*/ 40 h 367"/>
                <a:gd name="T10" fmla="*/ 10 w 398"/>
                <a:gd name="T11" fmla="*/ 38 h 367"/>
                <a:gd name="T12" fmla="*/ 8 w 398"/>
                <a:gd name="T13" fmla="*/ 33 h 367"/>
                <a:gd name="T14" fmla="*/ 4 w 398"/>
                <a:gd name="T15" fmla="*/ 33 h 367"/>
                <a:gd name="T16" fmla="*/ 1 w 398"/>
                <a:gd name="T17" fmla="*/ 29 h 367"/>
                <a:gd name="T18" fmla="*/ 0 w 398"/>
                <a:gd name="T19" fmla="*/ 26 h 367"/>
                <a:gd name="T20" fmla="*/ 2 w 398"/>
                <a:gd name="T21" fmla="*/ 23 h 367"/>
                <a:gd name="T22" fmla="*/ 2 w 398"/>
                <a:gd name="T23" fmla="*/ 20 h 367"/>
                <a:gd name="T24" fmla="*/ 2 w 398"/>
                <a:gd name="T25" fmla="*/ 18 h 367"/>
                <a:gd name="T26" fmla="*/ 2 w 398"/>
                <a:gd name="T27" fmla="*/ 16 h 367"/>
                <a:gd name="T28" fmla="*/ 1 w 398"/>
                <a:gd name="T29" fmla="*/ 10 h 367"/>
                <a:gd name="T30" fmla="*/ 2 w 398"/>
                <a:gd name="T31" fmla="*/ 10 h 367"/>
                <a:gd name="T32" fmla="*/ 3 w 398"/>
                <a:gd name="T33" fmla="*/ 8 h 367"/>
                <a:gd name="T34" fmla="*/ 4 w 398"/>
                <a:gd name="T35" fmla="*/ 5 h 367"/>
                <a:gd name="T36" fmla="*/ 6 w 398"/>
                <a:gd name="T37" fmla="*/ 4 h 367"/>
                <a:gd name="T38" fmla="*/ 8 w 398"/>
                <a:gd name="T39" fmla="*/ 3 h 367"/>
                <a:gd name="T40" fmla="*/ 8 w 398"/>
                <a:gd name="T41" fmla="*/ 0 h 367"/>
                <a:gd name="T42" fmla="*/ 12 w 398"/>
                <a:gd name="T43" fmla="*/ 2 h 367"/>
                <a:gd name="T44" fmla="*/ 18 w 398"/>
                <a:gd name="T45" fmla="*/ 2 h 367"/>
                <a:gd name="T46" fmla="*/ 21 w 398"/>
                <a:gd name="T47" fmla="*/ 3 h 367"/>
                <a:gd name="T48" fmla="*/ 23 w 398"/>
                <a:gd name="T49" fmla="*/ 3 h 367"/>
                <a:gd name="T50" fmla="*/ 25 w 398"/>
                <a:gd name="T51" fmla="*/ 7 h 367"/>
                <a:gd name="T52" fmla="*/ 32 w 398"/>
                <a:gd name="T53" fmla="*/ 8 h 367"/>
                <a:gd name="T54" fmla="*/ 39 w 398"/>
                <a:gd name="T55" fmla="*/ 12 h 367"/>
                <a:gd name="T56" fmla="*/ 42 w 398"/>
                <a:gd name="T57" fmla="*/ 10 h 367"/>
                <a:gd name="T58" fmla="*/ 43 w 398"/>
                <a:gd name="T59" fmla="*/ 8 h 367"/>
                <a:gd name="T60" fmla="*/ 42 w 398"/>
                <a:gd name="T61" fmla="*/ 7 h 367"/>
                <a:gd name="T62" fmla="*/ 42 w 398"/>
                <a:gd name="T63" fmla="*/ 4 h 367"/>
                <a:gd name="T64" fmla="*/ 48 w 398"/>
                <a:gd name="T65" fmla="*/ 2 h 367"/>
                <a:gd name="T66" fmla="*/ 51 w 398"/>
                <a:gd name="T67" fmla="*/ 1 h 367"/>
                <a:gd name="T68" fmla="*/ 55 w 398"/>
                <a:gd name="T69" fmla="*/ 2 h 367"/>
                <a:gd name="T70" fmla="*/ 55 w 398"/>
                <a:gd name="T71" fmla="*/ 4 h 367"/>
                <a:gd name="T72" fmla="*/ 58 w 398"/>
                <a:gd name="T73" fmla="*/ 5 h 367"/>
                <a:gd name="T74" fmla="*/ 61 w 398"/>
                <a:gd name="T75" fmla="*/ 6 h 367"/>
                <a:gd name="T76" fmla="*/ 63 w 398"/>
                <a:gd name="T77" fmla="*/ 7 h 367"/>
                <a:gd name="T78" fmla="*/ 62 w 398"/>
                <a:gd name="T79" fmla="*/ 10 h 367"/>
                <a:gd name="T80" fmla="*/ 61 w 398"/>
                <a:gd name="T81" fmla="*/ 11 h 367"/>
                <a:gd name="T82" fmla="*/ 63 w 398"/>
                <a:gd name="T83" fmla="*/ 18 h 367"/>
                <a:gd name="T84" fmla="*/ 63 w 398"/>
                <a:gd name="T85" fmla="*/ 33 h 367"/>
                <a:gd name="T86" fmla="*/ 62 w 398"/>
                <a:gd name="T87" fmla="*/ 42 h 3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367"/>
                <a:gd name="T134" fmla="*/ 398 w 398"/>
                <a:gd name="T135" fmla="*/ 367 h 3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367">
                  <a:moveTo>
                    <a:pt x="395" y="307"/>
                  </a:moveTo>
                  <a:lnTo>
                    <a:pt x="392" y="362"/>
                  </a:lnTo>
                  <a:lnTo>
                    <a:pt x="369" y="367"/>
                  </a:lnTo>
                  <a:lnTo>
                    <a:pt x="176" y="268"/>
                  </a:lnTo>
                  <a:lnTo>
                    <a:pt x="137" y="292"/>
                  </a:lnTo>
                  <a:lnTo>
                    <a:pt x="67" y="273"/>
                  </a:lnTo>
                  <a:lnTo>
                    <a:pt x="51" y="242"/>
                  </a:lnTo>
                  <a:lnTo>
                    <a:pt x="26" y="246"/>
                  </a:lnTo>
                  <a:lnTo>
                    <a:pt x="3" y="216"/>
                  </a:lnTo>
                  <a:lnTo>
                    <a:pt x="0" y="188"/>
                  </a:lnTo>
                  <a:lnTo>
                    <a:pt x="15" y="170"/>
                  </a:lnTo>
                  <a:lnTo>
                    <a:pt x="15" y="146"/>
                  </a:lnTo>
                  <a:lnTo>
                    <a:pt x="9" y="129"/>
                  </a:lnTo>
                  <a:lnTo>
                    <a:pt x="10" y="117"/>
                  </a:lnTo>
                  <a:lnTo>
                    <a:pt x="1" y="73"/>
                  </a:lnTo>
                  <a:lnTo>
                    <a:pt x="9" y="73"/>
                  </a:lnTo>
                  <a:lnTo>
                    <a:pt x="22" y="62"/>
                  </a:lnTo>
                  <a:lnTo>
                    <a:pt x="24" y="34"/>
                  </a:lnTo>
                  <a:lnTo>
                    <a:pt x="42" y="31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79" y="13"/>
                  </a:lnTo>
                  <a:lnTo>
                    <a:pt x="115" y="13"/>
                  </a:lnTo>
                  <a:lnTo>
                    <a:pt x="131" y="18"/>
                  </a:lnTo>
                  <a:lnTo>
                    <a:pt x="143" y="20"/>
                  </a:lnTo>
                  <a:lnTo>
                    <a:pt x="160" y="54"/>
                  </a:lnTo>
                  <a:lnTo>
                    <a:pt x="201" y="61"/>
                  </a:lnTo>
                  <a:lnTo>
                    <a:pt x="246" y="87"/>
                  </a:lnTo>
                  <a:lnTo>
                    <a:pt x="266" y="76"/>
                  </a:lnTo>
                  <a:lnTo>
                    <a:pt x="275" y="63"/>
                  </a:lnTo>
                  <a:lnTo>
                    <a:pt x="266" y="49"/>
                  </a:lnTo>
                  <a:lnTo>
                    <a:pt x="268" y="29"/>
                  </a:lnTo>
                  <a:lnTo>
                    <a:pt x="300" y="11"/>
                  </a:lnTo>
                  <a:lnTo>
                    <a:pt x="322" y="7"/>
                  </a:lnTo>
                  <a:lnTo>
                    <a:pt x="346" y="12"/>
                  </a:lnTo>
                  <a:lnTo>
                    <a:pt x="349" y="25"/>
                  </a:lnTo>
                  <a:lnTo>
                    <a:pt x="368" y="34"/>
                  </a:lnTo>
                  <a:lnTo>
                    <a:pt x="387" y="40"/>
                  </a:lnTo>
                  <a:lnTo>
                    <a:pt x="398" y="54"/>
                  </a:lnTo>
                  <a:lnTo>
                    <a:pt x="395" y="72"/>
                  </a:lnTo>
                  <a:lnTo>
                    <a:pt x="384" y="80"/>
                  </a:lnTo>
                  <a:lnTo>
                    <a:pt x="398" y="133"/>
                  </a:lnTo>
                  <a:lnTo>
                    <a:pt x="396" y="244"/>
                  </a:lnTo>
                  <a:lnTo>
                    <a:pt x="395" y="30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7"/>
            <p:cNvSpPr>
              <a:spLocks noChangeAspect="1"/>
            </p:cNvSpPr>
            <p:nvPr/>
          </p:nvSpPr>
          <p:spPr bwMode="auto">
            <a:xfrm>
              <a:off x="3170" y="2161"/>
              <a:ext cx="219" cy="260"/>
            </a:xfrm>
            <a:custGeom>
              <a:avLst/>
              <a:gdLst>
                <a:gd name="T0" fmla="*/ 8 w 406"/>
                <a:gd name="T1" fmla="*/ 12 h 503"/>
                <a:gd name="T2" fmla="*/ 11 w 406"/>
                <a:gd name="T3" fmla="*/ 11 h 503"/>
                <a:gd name="T4" fmla="*/ 12 w 406"/>
                <a:gd name="T5" fmla="*/ 4 h 503"/>
                <a:gd name="T6" fmla="*/ 23 w 406"/>
                <a:gd name="T7" fmla="*/ 4 h 503"/>
                <a:gd name="T8" fmla="*/ 42 w 406"/>
                <a:gd name="T9" fmla="*/ 4 h 503"/>
                <a:gd name="T10" fmla="*/ 43 w 406"/>
                <a:gd name="T11" fmla="*/ 5 h 503"/>
                <a:gd name="T12" fmla="*/ 45 w 406"/>
                <a:gd name="T13" fmla="*/ 5 h 503"/>
                <a:gd name="T14" fmla="*/ 45 w 406"/>
                <a:gd name="T15" fmla="*/ 3 h 503"/>
                <a:gd name="T16" fmla="*/ 49 w 406"/>
                <a:gd name="T17" fmla="*/ 2 h 503"/>
                <a:gd name="T18" fmla="*/ 51 w 406"/>
                <a:gd name="T19" fmla="*/ 0 h 503"/>
                <a:gd name="T20" fmla="*/ 56 w 406"/>
                <a:gd name="T21" fmla="*/ 3 h 503"/>
                <a:gd name="T22" fmla="*/ 58 w 406"/>
                <a:gd name="T23" fmla="*/ 6 h 503"/>
                <a:gd name="T24" fmla="*/ 58 w 406"/>
                <a:gd name="T25" fmla="*/ 11 h 503"/>
                <a:gd name="T26" fmla="*/ 58 w 406"/>
                <a:gd name="T27" fmla="*/ 14 h 503"/>
                <a:gd name="T28" fmla="*/ 64 w 406"/>
                <a:gd name="T29" fmla="*/ 19 h 503"/>
                <a:gd name="T30" fmla="*/ 58 w 406"/>
                <a:gd name="T31" fmla="*/ 22 h 503"/>
                <a:gd name="T32" fmla="*/ 55 w 406"/>
                <a:gd name="T33" fmla="*/ 26 h 503"/>
                <a:gd name="T34" fmla="*/ 54 w 406"/>
                <a:gd name="T35" fmla="*/ 32 h 503"/>
                <a:gd name="T36" fmla="*/ 54 w 406"/>
                <a:gd name="T37" fmla="*/ 39 h 503"/>
                <a:gd name="T38" fmla="*/ 50 w 406"/>
                <a:gd name="T39" fmla="*/ 40 h 503"/>
                <a:gd name="T40" fmla="*/ 50 w 406"/>
                <a:gd name="T41" fmla="*/ 43 h 503"/>
                <a:gd name="T42" fmla="*/ 46 w 406"/>
                <a:gd name="T43" fmla="*/ 45 h 503"/>
                <a:gd name="T44" fmla="*/ 46 w 406"/>
                <a:gd name="T45" fmla="*/ 50 h 503"/>
                <a:gd name="T46" fmla="*/ 43 w 406"/>
                <a:gd name="T47" fmla="*/ 53 h 503"/>
                <a:gd name="T48" fmla="*/ 48 w 406"/>
                <a:gd name="T49" fmla="*/ 59 h 503"/>
                <a:gd name="T50" fmla="*/ 50 w 406"/>
                <a:gd name="T51" fmla="*/ 63 h 503"/>
                <a:gd name="T52" fmla="*/ 53 w 406"/>
                <a:gd name="T53" fmla="*/ 66 h 503"/>
                <a:gd name="T54" fmla="*/ 45 w 406"/>
                <a:gd name="T55" fmla="*/ 67 h 503"/>
                <a:gd name="T56" fmla="*/ 43 w 406"/>
                <a:gd name="T57" fmla="*/ 69 h 503"/>
                <a:gd name="T58" fmla="*/ 37 w 406"/>
                <a:gd name="T59" fmla="*/ 69 h 503"/>
                <a:gd name="T60" fmla="*/ 35 w 406"/>
                <a:gd name="T61" fmla="*/ 69 h 503"/>
                <a:gd name="T62" fmla="*/ 32 w 406"/>
                <a:gd name="T63" fmla="*/ 69 h 503"/>
                <a:gd name="T64" fmla="*/ 30 w 406"/>
                <a:gd name="T65" fmla="*/ 66 h 503"/>
                <a:gd name="T66" fmla="*/ 28 w 406"/>
                <a:gd name="T67" fmla="*/ 67 h 503"/>
                <a:gd name="T68" fmla="*/ 25 w 406"/>
                <a:gd name="T69" fmla="*/ 66 h 503"/>
                <a:gd name="T70" fmla="*/ 24 w 406"/>
                <a:gd name="T71" fmla="*/ 67 h 503"/>
                <a:gd name="T72" fmla="*/ 23 w 406"/>
                <a:gd name="T73" fmla="*/ 67 h 503"/>
                <a:gd name="T74" fmla="*/ 20 w 406"/>
                <a:gd name="T75" fmla="*/ 64 h 503"/>
                <a:gd name="T76" fmla="*/ 20 w 406"/>
                <a:gd name="T77" fmla="*/ 63 h 503"/>
                <a:gd name="T78" fmla="*/ 16 w 406"/>
                <a:gd name="T79" fmla="*/ 60 h 503"/>
                <a:gd name="T80" fmla="*/ 15 w 406"/>
                <a:gd name="T81" fmla="*/ 58 h 503"/>
                <a:gd name="T82" fmla="*/ 12 w 406"/>
                <a:gd name="T83" fmla="*/ 55 h 503"/>
                <a:gd name="T84" fmla="*/ 10 w 406"/>
                <a:gd name="T85" fmla="*/ 54 h 503"/>
                <a:gd name="T86" fmla="*/ 9 w 406"/>
                <a:gd name="T87" fmla="*/ 53 h 503"/>
                <a:gd name="T88" fmla="*/ 6 w 406"/>
                <a:gd name="T89" fmla="*/ 52 h 503"/>
                <a:gd name="T90" fmla="*/ 6 w 406"/>
                <a:gd name="T91" fmla="*/ 48 h 503"/>
                <a:gd name="T92" fmla="*/ 4 w 406"/>
                <a:gd name="T93" fmla="*/ 45 h 503"/>
                <a:gd name="T94" fmla="*/ 5 w 406"/>
                <a:gd name="T95" fmla="*/ 44 h 503"/>
                <a:gd name="T96" fmla="*/ 5 w 406"/>
                <a:gd name="T97" fmla="*/ 43 h 503"/>
                <a:gd name="T98" fmla="*/ 2 w 406"/>
                <a:gd name="T99" fmla="*/ 41 h 503"/>
                <a:gd name="T100" fmla="*/ 2 w 406"/>
                <a:gd name="T101" fmla="*/ 39 h 503"/>
                <a:gd name="T102" fmla="*/ 0 w 406"/>
                <a:gd name="T103" fmla="*/ 37 h 503"/>
                <a:gd name="T104" fmla="*/ 1 w 406"/>
                <a:gd name="T105" fmla="*/ 36 h 503"/>
                <a:gd name="T106" fmla="*/ 2 w 406"/>
                <a:gd name="T107" fmla="*/ 31 h 503"/>
                <a:gd name="T108" fmla="*/ 3 w 406"/>
                <a:gd name="T109" fmla="*/ 29 h 503"/>
                <a:gd name="T110" fmla="*/ 3 w 406"/>
                <a:gd name="T111" fmla="*/ 27 h 503"/>
                <a:gd name="T112" fmla="*/ 8 w 406"/>
                <a:gd name="T113" fmla="*/ 26 h 503"/>
                <a:gd name="T114" fmla="*/ 8 w 406"/>
                <a:gd name="T115" fmla="*/ 12 h 5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6"/>
                <a:gd name="T175" fmla="*/ 0 h 503"/>
                <a:gd name="T176" fmla="*/ 406 w 406"/>
                <a:gd name="T177" fmla="*/ 503 h 5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6" h="503">
                  <a:moveTo>
                    <a:pt x="49" y="85"/>
                  </a:moveTo>
                  <a:lnTo>
                    <a:pt x="72" y="80"/>
                  </a:lnTo>
                  <a:lnTo>
                    <a:pt x="75" y="25"/>
                  </a:lnTo>
                  <a:lnTo>
                    <a:pt x="148" y="31"/>
                  </a:lnTo>
                  <a:lnTo>
                    <a:pt x="267" y="25"/>
                  </a:lnTo>
                  <a:lnTo>
                    <a:pt x="276" y="33"/>
                  </a:lnTo>
                  <a:lnTo>
                    <a:pt x="290" y="37"/>
                  </a:lnTo>
                  <a:lnTo>
                    <a:pt x="290" y="20"/>
                  </a:lnTo>
                  <a:lnTo>
                    <a:pt x="313" y="14"/>
                  </a:lnTo>
                  <a:lnTo>
                    <a:pt x="329" y="0"/>
                  </a:lnTo>
                  <a:lnTo>
                    <a:pt x="356" y="21"/>
                  </a:lnTo>
                  <a:lnTo>
                    <a:pt x="367" y="41"/>
                  </a:lnTo>
                  <a:lnTo>
                    <a:pt x="368" y="84"/>
                  </a:lnTo>
                  <a:lnTo>
                    <a:pt x="368" y="102"/>
                  </a:lnTo>
                  <a:lnTo>
                    <a:pt x="406" y="138"/>
                  </a:lnTo>
                  <a:lnTo>
                    <a:pt x="367" y="161"/>
                  </a:lnTo>
                  <a:lnTo>
                    <a:pt x="352" y="188"/>
                  </a:lnTo>
                  <a:lnTo>
                    <a:pt x="349" y="231"/>
                  </a:lnTo>
                  <a:lnTo>
                    <a:pt x="345" y="282"/>
                  </a:lnTo>
                  <a:lnTo>
                    <a:pt x="320" y="287"/>
                  </a:lnTo>
                  <a:lnTo>
                    <a:pt x="316" y="314"/>
                  </a:lnTo>
                  <a:lnTo>
                    <a:pt x="295" y="325"/>
                  </a:lnTo>
                  <a:lnTo>
                    <a:pt x="293" y="359"/>
                  </a:lnTo>
                  <a:lnTo>
                    <a:pt x="275" y="384"/>
                  </a:lnTo>
                  <a:lnTo>
                    <a:pt x="306" y="427"/>
                  </a:lnTo>
                  <a:lnTo>
                    <a:pt x="316" y="454"/>
                  </a:lnTo>
                  <a:lnTo>
                    <a:pt x="336" y="476"/>
                  </a:lnTo>
                  <a:lnTo>
                    <a:pt x="289" y="481"/>
                  </a:lnTo>
                  <a:lnTo>
                    <a:pt x="273" y="501"/>
                  </a:lnTo>
                  <a:lnTo>
                    <a:pt x="237" y="503"/>
                  </a:lnTo>
                  <a:lnTo>
                    <a:pt x="219" y="498"/>
                  </a:lnTo>
                  <a:lnTo>
                    <a:pt x="208" y="503"/>
                  </a:lnTo>
                  <a:lnTo>
                    <a:pt x="189" y="480"/>
                  </a:lnTo>
                  <a:lnTo>
                    <a:pt x="176" y="481"/>
                  </a:lnTo>
                  <a:lnTo>
                    <a:pt x="160" y="476"/>
                  </a:lnTo>
                  <a:lnTo>
                    <a:pt x="154" y="481"/>
                  </a:lnTo>
                  <a:lnTo>
                    <a:pt x="142" y="481"/>
                  </a:lnTo>
                  <a:lnTo>
                    <a:pt x="132" y="465"/>
                  </a:lnTo>
                  <a:lnTo>
                    <a:pt x="126" y="454"/>
                  </a:lnTo>
                  <a:lnTo>
                    <a:pt x="99" y="436"/>
                  </a:lnTo>
                  <a:lnTo>
                    <a:pt x="97" y="418"/>
                  </a:lnTo>
                  <a:lnTo>
                    <a:pt x="77" y="399"/>
                  </a:lnTo>
                  <a:lnTo>
                    <a:pt x="64" y="395"/>
                  </a:lnTo>
                  <a:lnTo>
                    <a:pt x="55" y="381"/>
                  </a:lnTo>
                  <a:lnTo>
                    <a:pt x="41" y="375"/>
                  </a:lnTo>
                  <a:lnTo>
                    <a:pt x="43" y="345"/>
                  </a:lnTo>
                  <a:lnTo>
                    <a:pt x="28" y="325"/>
                  </a:lnTo>
                  <a:lnTo>
                    <a:pt x="32" y="318"/>
                  </a:lnTo>
                  <a:lnTo>
                    <a:pt x="30" y="309"/>
                  </a:lnTo>
                  <a:lnTo>
                    <a:pt x="12" y="296"/>
                  </a:lnTo>
                  <a:lnTo>
                    <a:pt x="12" y="282"/>
                  </a:lnTo>
                  <a:lnTo>
                    <a:pt x="0" y="269"/>
                  </a:lnTo>
                  <a:lnTo>
                    <a:pt x="5" y="260"/>
                  </a:lnTo>
                  <a:lnTo>
                    <a:pt x="12" y="224"/>
                  </a:lnTo>
                  <a:lnTo>
                    <a:pt x="18" y="215"/>
                  </a:lnTo>
                  <a:lnTo>
                    <a:pt x="16" y="197"/>
                  </a:lnTo>
                  <a:lnTo>
                    <a:pt x="48" y="192"/>
                  </a:lnTo>
                  <a:lnTo>
                    <a:pt x="49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8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09"/>
            <p:cNvSpPr>
              <a:spLocks noChangeAspect="1"/>
            </p:cNvSpPr>
            <p:nvPr/>
          </p:nvSpPr>
          <p:spPr bwMode="auto">
            <a:xfrm>
              <a:off x="3318" y="2276"/>
              <a:ext cx="204" cy="145"/>
            </a:xfrm>
            <a:custGeom>
              <a:avLst/>
              <a:gdLst>
                <a:gd name="T0" fmla="*/ 10 w 377"/>
                <a:gd name="T1" fmla="*/ 36 h 277"/>
                <a:gd name="T2" fmla="*/ 6 w 377"/>
                <a:gd name="T3" fmla="*/ 32 h 277"/>
                <a:gd name="T4" fmla="*/ 5 w 377"/>
                <a:gd name="T5" fmla="*/ 29 h 277"/>
                <a:gd name="T6" fmla="*/ 0 w 377"/>
                <a:gd name="T7" fmla="*/ 23 h 277"/>
                <a:gd name="T8" fmla="*/ 3 w 377"/>
                <a:gd name="T9" fmla="*/ 19 h 277"/>
                <a:gd name="T10" fmla="*/ 3 w 377"/>
                <a:gd name="T11" fmla="*/ 14 h 277"/>
                <a:gd name="T12" fmla="*/ 6 w 377"/>
                <a:gd name="T13" fmla="*/ 13 h 277"/>
                <a:gd name="T14" fmla="*/ 7 w 377"/>
                <a:gd name="T15" fmla="*/ 9 h 277"/>
                <a:gd name="T16" fmla="*/ 11 w 377"/>
                <a:gd name="T17" fmla="*/ 8 h 277"/>
                <a:gd name="T18" fmla="*/ 12 w 377"/>
                <a:gd name="T19" fmla="*/ 1 h 277"/>
                <a:gd name="T20" fmla="*/ 22 w 377"/>
                <a:gd name="T21" fmla="*/ 0 h 277"/>
                <a:gd name="T22" fmla="*/ 26 w 377"/>
                <a:gd name="T23" fmla="*/ 2 h 277"/>
                <a:gd name="T24" fmla="*/ 30 w 377"/>
                <a:gd name="T25" fmla="*/ 4 h 277"/>
                <a:gd name="T26" fmla="*/ 34 w 377"/>
                <a:gd name="T27" fmla="*/ 9 h 277"/>
                <a:gd name="T28" fmla="*/ 34 w 377"/>
                <a:gd name="T29" fmla="*/ 12 h 277"/>
                <a:gd name="T30" fmla="*/ 35 w 377"/>
                <a:gd name="T31" fmla="*/ 13 h 277"/>
                <a:gd name="T32" fmla="*/ 37 w 377"/>
                <a:gd name="T33" fmla="*/ 14 h 277"/>
                <a:gd name="T34" fmla="*/ 38 w 377"/>
                <a:gd name="T35" fmla="*/ 17 h 277"/>
                <a:gd name="T36" fmla="*/ 41 w 377"/>
                <a:gd name="T37" fmla="*/ 19 h 277"/>
                <a:gd name="T38" fmla="*/ 42 w 377"/>
                <a:gd name="T39" fmla="*/ 20 h 277"/>
                <a:gd name="T40" fmla="*/ 47 w 377"/>
                <a:gd name="T41" fmla="*/ 21 h 277"/>
                <a:gd name="T42" fmla="*/ 56 w 377"/>
                <a:gd name="T43" fmla="*/ 23 h 277"/>
                <a:gd name="T44" fmla="*/ 60 w 377"/>
                <a:gd name="T45" fmla="*/ 23 h 277"/>
                <a:gd name="T46" fmla="*/ 58 w 377"/>
                <a:gd name="T47" fmla="*/ 26 h 277"/>
                <a:gd name="T48" fmla="*/ 45 w 377"/>
                <a:gd name="T49" fmla="*/ 34 h 277"/>
                <a:gd name="T50" fmla="*/ 37 w 377"/>
                <a:gd name="T51" fmla="*/ 36 h 277"/>
                <a:gd name="T52" fmla="*/ 34 w 377"/>
                <a:gd name="T53" fmla="*/ 38 h 277"/>
                <a:gd name="T54" fmla="*/ 27 w 377"/>
                <a:gd name="T55" fmla="*/ 38 h 277"/>
                <a:gd name="T56" fmla="*/ 23 w 377"/>
                <a:gd name="T57" fmla="*/ 40 h 277"/>
                <a:gd name="T58" fmla="*/ 19 w 377"/>
                <a:gd name="T59" fmla="*/ 39 h 277"/>
                <a:gd name="T60" fmla="*/ 12 w 377"/>
                <a:gd name="T61" fmla="*/ 37 h 277"/>
                <a:gd name="T62" fmla="*/ 10 w 377"/>
                <a:gd name="T63" fmla="*/ 36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277"/>
                <a:gd name="T98" fmla="*/ 377 w 377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277">
                  <a:moveTo>
                    <a:pt x="61" y="250"/>
                  </a:moveTo>
                  <a:lnTo>
                    <a:pt x="41" y="228"/>
                  </a:lnTo>
                  <a:lnTo>
                    <a:pt x="31" y="201"/>
                  </a:lnTo>
                  <a:lnTo>
                    <a:pt x="0" y="158"/>
                  </a:lnTo>
                  <a:lnTo>
                    <a:pt x="18" y="133"/>
                  </a:lnTo>
                  <a:lnTo>
                    <a:pt x="20" y="99"/>
                  </a:lnTo>
                  <a:lnTo>
                    <a:pt x="41" y="88"/>
                  </a:lnTo>
                  <a:lnTo>
                    <a:pt x="45" y="61"/>
                  </a:lnTo>
                  <a:lnTo>
                    <a:pt x="70" y="56"/>
                  </a:lnTo>
                  <a:lnTo>
                    <a:pt x="74" y="5"/>
                  </a:lnTo>
                  <a:lnTo>
                    <a:pt x="140" y="0"/>
                  </a:lnTo>
                  <a:lnTo>
                    <a:pt x="163" y="9"/>
                  </a:lnTo>
                  <a:lnTo>
                    <a:pt x="192" y="25"/>
                  </a:lnTo>
                  <a:lnTo>
                    <a:pt x="215" y="61"/>
                  </a:lnTo>
                  <a:lnTo>
                    <a:pt x="211" y="81"/>
                  </a:lnTo>
                  <a:lnTo>
                    <a:pt x="220" y="92"/>
                  </a:lnTo>
                  <a:lnTo>
                    <a:pt x="237" y="94"/>
                  </a:lnTo>
                  <a:lnTo>
                    <a:pt x="238" y="117"/>
                  </a:lnTo>
                  <a:lnTo>
                    <a:pt x="255" y="135"/>
                  </a:lnTo>
                  <a:lnTo>
                    <a:pt x="267" y="137"/>
                  </a:lnTo>
                  <a:lnTo>
                    <a:pt x="296" y="151"/>
                  </a:lnTo>
                  <a:lnTo>
                    <a:pt x="357" y="160"/>
                  </a:lnTo>
                  <a:lnTo>
                    <a:pt x="377" y="158"/>
                  </a:lnTo>
                  <a:lnTo>
                    <a:pt x="370" y="178"/>
                  </a:lnTo>
                  <a:lnTo>
                    <a:pt x="289" y="239"/>
                  </a:lnTo>
                  <a:lnTo>
                    <a:pt x="235" y="252"/>
                  </a:lnTo>
                  <a:lnTo>
                    <a:pt x="215" y="266"/>
                  </a:lnTo>
                  <a:lnTo>
                    <a:pt x="172" y="263"/>
                  </a:lnTo>
                  <a:lnTo>
                    <a:pt x="147" y="277"/>
                  </a:lnTo>
                  <a:lnTo>
                    <a:pt x="120" y="273"/>
                  </a:lnTo>
                  <a:lnTo>
                    <a:pt x="77" y="254"/>
                  </a:lnTo>
                  <a:lnTo>
                    <a:pt x="61" y="2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10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11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12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13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14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15"/>
            <p:cNvSpPr>
              <a:spLocks noChangeAspect="1"/>
            </p:cNvSpPr>
            <p:nvPr/>
          </p:nvSpPr>
          <p:spPr bwMode="auto">
            <a:xfrm>
              <a:off x="2642" y="2288"/>
              <a:ext cx="42" cy="12"/>
            </a:xfrm>
            <a:custGeom>
              <a:avLst/>
              <a:gdLst>
                <a:gd name="T0" fmla="*/ 0 w 78"/>
                <a:gd name="T1" fmla="*/ 3 h 23"/>
                <a:gd name="T2" fmla="*/ 1 w 78"/>
                <a:gd name="T3" fmla="*/ 2 h 23"/>
                <a:gd name="T4" fmla="*/ 0 w 78"/>
                <a:gd name="T5" fmla="*/ 1 h 23"/>
                <a:gd name="T6" fmla="*/ 7 w 78"/>
                <a:gd name="T7" fmla="*/ 0 h 23"/>
                <a:gd name="T8" fmla="*/ 11 w 78"/>
                <a:gd name="T9" fmla="*/ 1 h 23"/>
                <a:gd name="T10" fmla="*/ 12 w 78"/>
                <a:gd name="T11" fmla="*/ 3 h 23"/>
                <a:gd name="T12" fmla="*/ 10 w 78"/>
                <a:gd name="T13" fmla="*/ 3 h 23"/>
                <a:gd name="T14" fmla="*/ 6 w 78"/>
                <a:gd name="T15" fmla="*/ 3 h 23"/>
                <a:gd name="T16" fmla="*/ 0 w 78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3"/>
                <a:gd name="T29" fmla="*/ 78 w 7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3">
                  <a:moveTo>
                    <a:pt x="0" y="21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47" y="0"/>
                  </a:lnTo>
                  <a:lnTo>
                    <a:pt x="69" y="5"/>
                  </a:lnTo>
                  <a:lnTo>
                    <a:pt x="78" y="18"/>
                  </a:lnTo>
                  <a:lnTo>
                    <a:pt x="67" y="23"/>
                  </a:lnTo>
                  <a:lnTo>
                    <a:pt x="42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16"/>
            <p:cNvSpPr>
              <a:spLocks noChangeAspect="1"/>
            </p:cNvSpPr>
            <p:nvPr/>
          </p:nvSpPr>
          <p:spPr bwMode="auto">
            <a:xfrm>
              <a:off x="2637" y="2246"/>
              <a:ext cx="78" cy="65"/>
            </a:xfrm>
            <a:custGeom>
              <a:avLst/>
              <a:gdLst>
                <a:gd name="T0" fmla="*/ 1 w 144"/>
                <a:gd name="T1" fmla="*/ 15 h 126"/>
                <a:gd name="T2" fmla="*/ 2 w 144"/>
                <a:gd name="T3" fmla="*/ 14 h 126"/>
                <a:gd name="T4" fmla="*/ 8 w 144"/>
                <a:gd name="T5" fmla="*/ 13 h 126"/>
                <a:gd name="T6" fmla="*/ 12 w 144"/>
                <a:gd name="T7" fmla="*/ 14 h 126"/>
                <a:gd name="T8" fmla="*/ 14 w 144"/>
                <a:gd name="T9" fmla="*/ 13 h 126"/>
                <a:gd name="T10" fmla="*/ 12 w 144"/>
                <a:gd name="T11" fmla="*/ 12 h 126"/>
                <a:gd name="T12" fmla="*/ 9 w 144"/>
                <a:gd name="T13" fmla="*/ 11 h 126"/>
                <a:gd name="T14" fmla="*/ 2 w 144"/>
                <a:gd name="T15" fmla="*/ 11 h 126"/>
                <a:gd name="T16" fmla="*/ 1 w 144"/>
                <a:gd name="T17" fmla="*/ 10 h 126"/>
                <a:gd name="T18" fmla="*/ 0 w 144"/>
                <a:gd name="T19" fmla="*/ 8 h 126"/>
                <a:gd name="T20" fmla="*/ 2 w 144"/>
                <a:gd name="T21" fmla="*/ 6 h 126"/>
                <a:gd name="T22" fmla="*/ 3 w 144"/>
                <a:gd name="T23" fmla="*/ 1 h 126"/>
                <a:gd name="T24" fmla="*/ 6 w 144"/>
                <a:gd name="T25" fmla="*/ 0 h 126"/>
                <a:gd name="T26" fmla="*/ 8 w 144"/>
                <a:gd name="T27" fmla="*/ 1 h 126"/>
                <a:gd name="T28" fmla="*/ 9 w 144"/>
                <a:gd name="T29" fmla="*/ 1 h 126"/>
                <a:gd name="T30" fmla="*/ 10 w 144"/>
                <a:gd name="T31" fmla="*/ 1 h 126"/>
                <a:gd name="T32" fmla="*/ 11 w 144"/>
                <a:gd name="T33" fmla="*/ 1 h 126"/>
                <a:gd name="T34" fmla="*/ 11 w 144"/>
                <a:gd name="T35" fmla="*/ 1 h 126"/>
                <a:gd name="T36" fmla="*/ 12 w 144"/>
                <a:gd name="T37" fmla="*/ 2 h 126"/>
                <a:gd name="T38" fmla="*/ 14 w 144"/>
                <a:gd name="T39" fmla="*/ 3 h 126"/>
                <a:gd name="T40" fmla="*/ 15 w 144"/>
                <a:gd name="T41" fmla="*/ 5 h 126"/>
                <a:gd name="T42" fmla="*/ 20 w 144"/>
                <a:gd name="T43" fmla="*/ 8 h 126"/>
                <a:gd name="T44" fmla="*/ 20 w 144"/>
                <a:gd name="T45" fmla="*/ 13 h 126"/>
                <a:gd name="T46" fmla="*/ 23 w 144"/>
                <a:gd name="T47" fmla="*/ 15 h 126"/>
                <a:gd name="T48" fmla="*/ 23 w 144"/>
                <a:gd name="T49" fmla="*/ 18 h 126"/>
                <a:gd name="T50" fmla="*/ 17 w 144"/>
                <a:gd name="T51" fmla="*/ 16 h 126"/>
                <a:gd name="T52" fmla="*/ 13 w 144"/>
                <a:gd name="T53" fmla="*/ 16 h 126"/>
                <a:gd name="T54" fmla="*/ 7 w 144"/>
                <a:gd name="T55" fmla="*/ 15 h 126"/>
                <a:gd name="T56" fmla="*/ 2 w 144"/>
                <a:gd name="T57" fmla="*/ 18 h 126"/>
                <a:gd name="T58" fmla="*/ 1 w 144"/>
                <a:gd name="T59" fmla="*/ 15 h 126"/>
                <a:gd name="T60" fmla="*/ 2 w 144"/>
                <a:gd name="T61" fmla="*/ 14 h 126"/>
                <a:gd name="T62" fmla="*/ 1 w 144"/>
                <a:gd name="T63" fmla="*/ 1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6"/>
                <a:gd name="T98" fmla="*/ 144 w 144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6">
                  <a:moveTo>
                    <a:pt x="5" y="115"/>
                  </a:moveTo>
                  <a:lnTo>
                    <a:pt x="9" y="103"/>
                  </a:lnTo>
                  <a:lnTo>
                    <a:pt x="51" y="99"/>
                  </a:lnTo>
                  <a:lnTo>
                    <a:pt x="76" y="104"/>
                  </a:lnTo>
                  <a:lnTo>
                    <a:pt x="87" y="99"/>
                  </a:lnTo>
                  <a:lnTo>
                    <a:pt x="78" y="86"/>
                  </a:lnTo>
                  <a:lnTo>
                    <a:pt x="56" y="81"/>
                  </a:lnTo>
                  <a:lnTo>
                    <a:pt x="10" y="84"/>
                  </a:lnTo>
                  <a:lnTo>
                    <a:pt x="4" y="74"/>
                  </a:lnTo>
                  <a:lnTo>
                    <a:pt x="0" y="56"/>
                  </a:lnTo>
                  <a:lnTo>
                    <a:pt x="9" y="40"/>
                  </a:lnTo>
                  <a:lnTo>
                    <a:pt x="18" y="7"/>
                  </a:lnTo>
                  <a:lnTo>
                    <a:pt x="36" y="0"/>
                  </a:lnTo>
                  <a:lnTo>
                    <a:pt x="48" y="1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7" y="11"/>
                  </a:lnTo>
                  <a:lnTo>
                    <a:pt x="85" y="18"/>
                  </a:lnTo>
                  <a:lnTo>
                    <a:pt x="95" y="32"/>
                  </a:lnTo>
                  <a:lnTo>
                    <a:pt x="122" y="56"/>
                  </a:lnTo>
                  <a:lnTo>
                    <a:pt x="128" y="95"/>
                  </a:lnTo>
                  <a:lnTo>
                    <a:pt x="144" y="108"/>
                  </a:lnTo>
                  <a:lnTo>
                    <a:pt x="144" y="126"/>
                  </a:lnTo>
                  <a:lnTo>
                    <a:pt x="106" y="117"/>
                  </a:lnTo>
                  <a:lnTo>
                    <a:pt x="83" y="119"/>
                  </a:lnTo>
                  <a:lnTo>
                    <a:pt x="45" y="115"/>
                  </a:lnTo>
                  <a:lnTo>
                    <a:pt x="14" y="126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7"/>
            <p:cNvSpPr>
              <a:spLocks noChangeAspect="1"/>
            </p:cNvSpPr>
            <p:nvPr/>
          </p:nvSpPr>
          <p:spPr bwMode="auto">
            <a:xfrm>
              <a:off x="2643" y="2305"/>
              <a:ext cx="38" cy="19"/>
            </a:xfrm>
            <a:custGeom>
              <a:avLst/>
              <a:gdLst>
                <a:gd name="T0" fmla="*/ 6 w 69"/>
                <a:gd name="T1" fmla="*/ 5 h 36"/>
                <a:gd name="T2" fmla="*/ 4 w 69"/>
                <a:gd name="T3" fmla="*/ 3 h 36"/>
                <a:gd name="T4" fmla="*/ 2 w 69"/>
                <a:gd name="T5" fmla="*/ 2 h 36"/>
                <a:gd name="T6" fmla="*/ 0 w 69"/>
                <a:gd name="T7" fmla="*/ 2 h 36"/>
                <a:gd name="T8" fmla="*/ 5 w 69"/>
                <a:gd name="T9" fmla="*/ 0 h 36"/>
                <a:gd name="T10" fmla="*/ 12 w 69"/>
                <a:gd name="T11" fmla="*/ 1 h 36"/>
                <a:gd name="T12" fmla="*/ 11 w 69"/>
                <a:gd name="T13" fmla="*/ 4 h 36"/>
                <a:gd name="T14" fmla="*/ 8 w 69"/>
                <a:gd name="T15" fmla="*/ 4 h 36"/>
                <a:gd name="T16" fmla="*/ 6 w 69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36"/>
                <a:gd name="T29" fmla="*/ 69 w 6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36">
                  <a:moveTo>
                    <a:pt x="33" y="36"/>
                  </a:moveTo>
                  <a:lnTo>
                    <a:pt x="26" y="23"/>
                  </a:lnTo>
                  <a:lnTo>
                    <a:pt x="9" y="14"/>
                  </a:lnTo>
                  <a:lnTo>
                    <a:pt x="0" y="11"/>
                  </a:lnTo>
                  <a:lnTo>
                    <a:pt x="31" y="0"/>
                  </a:lnTo>
                  <a:lnTo>
                    <a:pt x="69" y="4"/>
                  </a:lnTo>
                  <a:lnTo>
                    <a:pt x="67" y="27"/>
                  </a:lnTo>
                  <a:lnTo>
                    <a:pt x="49" y="31"/>
                  </a:lnTo>
                  <a:lnTo>
                    <a:pt x="3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18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19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20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21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22"/>
            <p:cNvSpPr>
              <a:spLocks noChangeAspect="1"/>
            </p:cNvSpPr>
            <p:nvPr/>
          </p:nvSpPr>
          <p:spPr bwMode="auto">
            <a:xfrm>
              <a:off x="2907" y="2287"/>
              <a:ext cx="157" cy="125"/>
            </a:xfrm>
            <a:custGeom>
              <a:avLst/>
              <a:gdLst>
                <a:gd name="T0" fmla="*/ 44 w 288"/>
                <a:gd name="T1" fmla="*/ 1 h 243"/>
                <a:gd name="T2" fmla="*/ 46 w 288"/>
                <a:gd name="T3" fmla="*/ 2 h 243"/>
                <a:gd name="T4" fmla="*/ 46 w 288"/>
                <a:gd name="T5" fmla="*/ 4 h 243"/>
                <a:gd name="T6" fmla="*/ 47 w 288"/>
                <a:gd name="T7" fmla="*/ 9 h 243"/>
                <a:gd name="T8" fmla="*/ 45 w 288"/>
                <a:gd name="T9" fmla="*/ 10 h 243"/>
                <a:gd name="T10" fmla="*/ 41 w 288"/>
                <a:gd name="T11" fmla="*/ 15 h 243"/>
                <a:gd name="T12" fmla="*/ 39 w 288"/>
                <a:gd name="T13" fmla="*/ 17 h 243"/>
                <a:gd name="T14" fmla="*/ 37 w 288"/>
                <a:gd name="T15" fmla="*/ 24 h 243"/>
                <a:gd name="T16" fmla="*/ 35 w 288"/>
                <a:gd name="T17" fmla="*/ 26 h 243"/>
                <a:gd name="T18" fmla="*/ 32 w 288"/>
                <a:gd name="T19" fmla="*/ 24 h 243"/>
                <a:gd name="T20" fmla="*/ 29 w 288"/>
                <a:gd name="T21" fmla="*/ 24 h 243"/>
                <a:gd name="T22" fmla="*/ 25 w 288"/>
                <a:gd name="T23" fmla="*/ 29 h 243"/>
                <a:gd name="T24" fmla="*/ 23 w 288"/>
                <a:gd name="T25" fmla="*/ 33 h 243"/>
                <a:gd name="T26" fmla="*/ 14 w 288"/>
                <a:gd name="T27" fmla="*/ 33 h 243"/>
                <a:gd name="T28" fmla="*/ 11 w 288"/>
                <a:gd name="T29" fmla="*/ 32 h 243"/>
                <a:gd name="T30" fmla="*/ 10 w 288"/>
                <a:gd name="T31" fmla="*/ 30 h 243"/>
                <a:gd name="T32" fmla="*/ 5 w 288"/>
                <a:gd name="T33" fmla="*/ 26 h 243"/>
                <a:gd name="T34" fmla="*/ 1 w 288"/>
                <a:gd name="T35" fmla="*/ 26 h 243"/>
                <a:gd name="T36" fmla="*/ 0 w 288"/>
                <a:gd name="T37" fmla="*/ 17 h 243"/>
                <a:gd name="T38" fmla="*/ 3 w 288"/>
                <a:gd name="T39" fmla="*/ 15 h 243"/>
                <a:gd name="T40" fmla="*/ 3 w 288"/>
                <a:gd name="T41" fmla="*/ 10 h 243"/>
                <a:gd name="T42" fmla="*/ 2 w 288"/>
                <a:gd name="T43" fmla="*/ 7 h 243"/>
                <a:gd name="T44" fmla="*/ 3 w 288"/>
                <a:gd name="T45" fmla="*/ 6 h 243"/>
                <a:gd name="T46" fmla="*/ 5 w 288"/>
                <a:gd name="T47" fmla="*/ 2 h 243"/>
                <a:gd name="T48" fmla="*/ 8 w 288"/>
                <a:gd name="T49" fmla="*/ 0 h 243"/>
                <a:gd name="T50" fmla="*/ 14 w 288"/>
                <a:gd name="T51" fmla="*/ 1 h 243"/>
                <a:gd name="T52" fmla="*/ 17 w 288"/>
                <a:gd name="T53" fmla="*/ 4 h 243"/>
                <a:gd name="T54" fmla="*/ 22 w 288"/>
                <a:gd name="T55" fmla="*/ 4 h 243"/>
                <a:gd name="T56" fmla="*/ 25 w 288"/>
                <a:gd name="T57" fmla="*/ 4 h 243"/>
                <a:gd name="T58" fmla="*/ 28 w 288"/>
                <a:gd name="T59" fmla="*/ 4 h 243"/>
                <a:gd name="T60" fmla="*/ 30 w 288"/>
                <a:gd name="T61" fmla="*/ 2 h 243"/>
                <a:gd name="T62" fmla="*/ 38 w 288"/>
                <a:gd name="T63" fmla="*/ 3 h 243"/>
                <a:gd name="T64" fmla="*/ 44 w 288"/>
                <a:gd name="T65" fmla="*/ 1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43"/>
                <a:gd name="T101" fmla="*/ 288 w 288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43">
                  <a:moveTo>
                    <a:pt x="272" y="5"/>
                  </a:moveTo>
                  <a:lnTo>
                    <a:pt x="282" y="16"/>
                  </a:lnTo>
                  <a:lnTo>
                    <a:pt x="284" y="29"/>
                  </a:lnTo>
                  <a:lnTo>
                    <a:pt x="288" y="68"/>
                  </a:lnTo>
                  <a:lnTo>
                    <a:pt x="275" y="76"/>
                  </a:lnTo>
                  <a:lnTo>
                    <a:pt x="255" y="111"/>
                  </a:lnTo>
                  <a:lnTo>
                    <a:pt x="239" y="128"/>
                  </a:lnTo>
                  <a:lnTo>
                    <a:pt x="228" y="174"/>
                  </a:lnTo>
                  <a:lnTo>
                    <a:pt x="214" y="189"/>
                  </a:lnTo>
                  <a:lnTo>
                    <a:pt x="200" y="173"/>
                  </a:lnTo>
                  <a:lnTo>
                    <a:pt x="182" y="173"/>
                  </a:lnTo>
                  <a:lnTo>
                    <a:pt x="151" y="210"/>
                  </a:lnTo>
                  <a:lnTo>
                    <a:pt x="142" y="243"/>
                  </a:lnTo>
                  <a:lnTo>
                    <a:pt x="86" y="241"/>
                  </a:lnTo>
                  <a:lnTo>
                    <a:pt x="72" y="237"/>
                  </a:lnTo>
                  <a:lnTo>
                    <a:pt x="65" y="221"/>
                  </a:lnTo>
                  <a:lnTo>
                    <a:pt x="32" y="194"/>
                  </a:lnTo>
                  <a:lnTo>
                    <a:pt x="4" y="194"/>
                  </a:lnTo>
                  <a:lnTo>
                    <a:pt x="0" y="128"/>
                  </a:lnTo>
                  <a:lnTo>
                    <a:pt x="18" y="108"/>
                  </a:lnTo>
                  <a:lnTo>
                    <a:pt x="20" y="72"/>
                  </a:lnTo>
                  <a:lnTo>
                    <a:pt x="9" y="49"/>
                  </a:lnTo>
                  <a:lnTo>
                    <a:pt x="18" y="47"/>
                  </a:lnTo>
                  <a:lnTo>
                    <a:pt x="31" y="14"/>
                  </a:lnTo>
                  <a:lnTo>
                    <a:pt x="49" y="0"/>
                  </a:lnTo>
                  <a:lnTo>
                    <a:pt x="88" y="4"/>
                  </a:lnTo>
                  <a:lnTo>
                    <a:pt x="108" y="25"/>
                  </a:lnTo>
                  <a:lnTo>
                    <a:pt x="133" y="25"/>
                  </a:lnTo>
                  <a:lnTo>
                    <a:pt x="155" y="31"/>
                  </a:lnTo>
                  <a:lnTo>
                    <a:pt x="173" y="27"/>
                  </a:lnTo>
                  <a:lnTo>
                    <a:pt x="185" y="11"/>
                  </a:lnTo>
                  <a:lnTo>
                    <a:pt x="234" y="20"/>
                  </a:lnTo>
                  <a:lnTo>
                    <a:pt x="27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23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24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25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26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27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28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29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30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31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32"/>
            <p:cNvSpPr>
              <a:spLocks noChangeAspect="1"/>
            </p:cNvSpPr>
            <p:nvPr/>
          </p:nvSpPr>
          <p:spPr bwMode="auto">
            <a:xfrm>
              <a:off x="3054" y="2154"/>
              <a:ext cx="142" cy="217"/>
            </a:xfrm>
            <a:custGeom>
              <a:avLst/>
              <a:gdLst>
                <a:gd name="T0" fmla="*/ 8 w 263"/>
                <a:gd name="T1" fmla="*/ 58 h 422"/>
                <a:gd name="T2" fmla="*/ 5 w 263"/>
                <a:gd name="T3" fmla="*/ 53 h 422"/>
                <a:gd name="T4" fmla="*/ 2 w 263"/>
                <a:gd name="T5" fmla="*/ 51 h 422"/>
                <a:gd name="T6" fmla="*/ 2 w 263"/>
                <a:gd name="T7" fmla="*/ 49 h 422"/>
                <a:gd name="T8" fmla="*/ 6 w 263"/>
                <a:gd name="T9" fmla="*/ 48 h 422"/>
                <a:gd name="T10" fmla="*/ 6 w 263"/>
                <a:gd name="T11" fmla="*/ 42 h 422"/>
                <a:gd name="T12" fmla="*/ 3 w 263"/>
                <a:gd name="T13" fmla="*/ 38 h 422"/>
                <a:gd name="T14" fmla="*/ 2 w 263"/>
                <a:gd name="T15" fmla="*/ 38 h 422"/>
                <a:gd name="T16" fmla="*/ 0 w 263"/>
                <a:gd name="T17" fmla="*/ 35 h 422"/>
                <a:gd name="T18" fmla="*/ 1 w 263"/>
                <a:gd name="T19" fmla="*/ 31 h 422"/>
                <a:gd name="T20" fmla="*/ 8 w 263"/>
                <a:gd name="T21" fmla="*/ 25 h 422"/>
                <a:gd name="T22" fmla="*/ 8 w 263"/>
                <a:gd name="T23" fmla="*/ 15 h 422"/>
                <a:gd name="T24" fmla="*/ 10 w 263"/>
                <a:gd name="T25" fmla="*/ 12 h 422"/>
                <a:gd name="T26" fmla="*/ 6 w 263"/>
                <a:gd name="T27" fmla="*/ 8 h 422"/>
                <a:gd name="T28" fmla="*/ 5 w 263"/>
                <a:gd name="T29" fmla="*/ 3 h 422"/>
                <a:gd name="T30" fmla="*/ 11 w 263"/>
                <a:gd name="T31" fmla="*/ 0 h 422"/>
                <a:gd name="T32" fmla="*/ 42 w 263"/>
                <a:gd name="T33" fmla="*/ 13 h 422"/>
                <a:gd name="T34" fmla="*/ 41 w 263"/>
                <a:gd name="T35" fmla="*/ 28 h 422"/>
                <a:gd name="T36" fmla="*/ 36 w 263"/>
                <a:gd name="T37" fmla="*/ 29 h 422"/>
                <a:gd name="T38" fmla="*/ 36 w 263"/>
                <a:gd name="T39" fmla="*/ 31 h 422"/>
                <a:gd name="T40" fmla="*/ 36 w 263"/>
                <a:gd name="T41" fmla="*/ 32 h 422"/>
                <a:gd name="T42" fmla="*/ 35 w 263"/>
                <a:gd name="T43" fmla="*/ 38 h 422"/>
                <a:gd name="T44" fmla="*/ 34 w 263"/>
                <a:gd name="T45" fmla="*/ 39 h 422"/>
                <a:gd name="T46" fmla="*/ 36 w 263"/>
                <a:gd name="T47" fmla="*/ 40 h 422"/>
                <a:gd name="T48" fmla="*/ 36 w 263"/>
                <a:gd name="T49" fmla="*/ 42 h 422"/>
                <a:gd name="T50" fmla="*/ 33 w 263"/>
                <a:gd name="T51" fmla="*/ 43 h 422"/>
                <a:gd name="T52" fmla="*/ 32 w 263"/>
                <a:gd name="T53" fmla="*/ 47 h 422"/>
                <a:gd name="T54" fmla="*/ 27 w 263"/>
                <a:gd name="T55" fmla="*/ 52 h 422"/>
                <a:gd name="T56" fmla="*/ 22 w 263"/>
                <a:gd name="T57" fmla="*/ 52 h 422"/>
                <a:gd name="T58" fmla="*/ 20 w 263"/>
                <a:gd name="T59" fmla="*/ 56 h 422"/>
                <a:gd name="T60" fmla="*/ 8 w 263"/>
                <a:gd name="T61" fmla="*/ 58 h 4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"/>
                <a:gd name="T94" fmla="*/ 0 h 422"/>
                <a:gd name="T95" fmla="*/ 263 w 263"/>
                <a:gd name="T96" fmla="*/ 422 h 4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" h="422">
                  <a:moveTo>
                    <a:pt x="50" y="422"/>
                  </a:moveTo>
                  <a:lnTo>
                    <a:pt x="34" y="393"/>
                  </a:lnTo>
                  <a:lnTo>
                    <a:pt x="10" y="377"/>
                  </a:lnTo>
                  <a:lnTo>
                    <a:pt x="14" y="361"/>
                  </a:lnTo>
                  <a:lnTo>
                    <a:pt x="41" y="353"/>
                  </a:lnTo>
                  <a:lnTo>
                    <a:pt x="43" y="307"/>
                  </a:lnTo>
                  <a:lnTo>
                    <a:pt x="19" y="276"/>
                  </a:lnTo>
                  <a:lnTo>
                    <a:pt x="10" y="274"/>
                  </a:lnTo>
                  <a:lnTo>
                    <a:pt x="0" y="263"/>
                  </a:lnTo>
                  <a:lnTo>
                    <a:pt x="5" y="231"/>
                  </a:lnTo>
                  <a:lnTo>
                    <a:pt x="50" y="181"/>
                  </a:lnTo>
                  <a:lnTo>
                    <a:pt x="52" y="109"/>
                  </a:lnTo>
                  <a:lnTo>
                    <a:pt x="64" y="87"/>
                  </a:lnTo>
                  <a:lnTo>
                    <a:pt x="43" y="60"/>
                  </a:lnTo>
                  <a:lnTo>
                    <a:pt x="31" y="24"/>
                  </a:lnTo>
                  <a:lnTo>
                    <a:pt x="70" y="0"/>
                  </a:lnTo>
                  <a:lnTo>
                    <a:pt x="263" y="99"/>
                  </a:lnTo>
                  <a:lnTo>
                    <a:pt x="262" y="206"/>
                  </a:lnTo>
                  <a:lnTo>
                    <a:pt x="230" y="211"/>
                  </a:lnTo>
                  <a:lnTo>
                    <a:pt x="232" y="229"/>
                  </a:lnTo>
                  <a:lnTo>
                    <a:pt x="226" y="238"/>
                  </a:lnTo>
                  <a:lnTo>
                    <a:pt x="219" y="274"/>
                  </a:lnTo>
                  <a:lnTo>
                    <a:pt x="214" y="283"/>
                  </a:lnTo>
                  <a:lnTo>
                    <a:pt x="226" y="296"/>
                  </a:lnTo>
                  <a:lnTo>
                    <a:pt x="226" y="310"/>
                  </a:lnTo>
                  <a:lnTo>
                    <a:pt x="212" y="319"/>
                  </a:lnTo>
                  <a:lnTo>
                    <a:pt x="205" y="346"/>
                  </a:lnTo>
                  <a:lnTo>
                    <a:pt x="171" y="382"/>
                  </a:lnTo>
                  <a:lnTo>
                    <a:pt x="140" y="382"/>
                  </a:lnTo>
                  <a:lnTo>
                    <a:pt x="126" y="409"/>
                  </a:lnTo>
                  <a:lnTo>
                    <a:pt x="50" y="4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33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34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35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36"/>
            <p:cNvSpPr>
              <a:spLocks noChangeAspect="1"/>
            </p:cNvSpPr>
            <p:nvPr/>
          </p:nvSpPr>
          <p:spPr bwMode="auto">
            <a:xfrm>
              <a:off x="3268" y="2477"/>
              <a:ext cx="146" cy="147"/>
            </a:xfrm>
            <a:custGeom>
              <a:avLst/>
              <a:gdLst>
                <a:gd name="T0" fmla="*/ 39 w 271"/>
                <a:gd name="T1" fmla="*/ 13 h 284"/>
                <a:gd name="T2" fmla="*/ 31 w 271"/>
                <a:gd name="T3" fmla="*/ 10 h 284"/>
                <a:gd name="T4" fmla="*/ 31 w 271"/>
                <a:gd name="T5" fmla="*/ 8 h 284"/>
                <a:gd name="T6" fmla="*/ 31 w 271"/>
                <a:gd name="T7" fmla="*/ 6 h 284"/>
                <a:gd name="T8" fmla="*/ 23 w 271"/>
                <a:gd name="T9" fmla="*/ 4 h 284"/>
                <a:gd name="T10" fmla="*/ 17 w 271"/>
                <a:gd name="T11" fmla="*/ 1 h 284"/>
                <a:gd name="T12" fmla="*/ 5 w 271"/>
                <a:gd name="T13" fmla="*/ 0 h 284"/>
                <a:gd name="T14" fmla="*/ 4 w 271"/>
                <a:gd name="T15" fmla="*/ 1 h 284"/>
                <a:gd name="T16" fmla="*/ 5 w 271"/>
                <a:gd name="T17" fmla="*/ 2 h 284"/>
                <a:gd name="T18" fmla="*/ 5 w 271"/>
                <a:gd name="T19" fmla="*/ 4 h 284"/>
                <a:gd name="T20" fmla="*/ 3 w 271"/>
                <a:gd name="T21" fmla="*/ 4 h 284"/>
                <a:gd name="T22" fmla="*/ 3 w 271"/>
                <a:gd name="T23" fmla="*/ 6 h 284"/>
                <a:gd name="T24" fmla="*/ 5 w 271"/>
                <a:gd name="T25" fmla="*/ 7 h 284"/>
                <a:gd name="T26" fmla="*/ 4 w 271"/>
                <a:gd name="T27" fmla="*/ 9 h 284"/>
                <a:gd name="T28" fmla="*/ 3 w 271"/>
                <a:gd name="T29" fmla="*/ 10 h 284"/>
                <a:gd name="T30" fmla="*/ 2 w 271"/>
                <a:gd name="T31" fmla="*/ 11 h 284"/>
                <a:gd name="T32" fmla="*/ 1 w 271"/>
                <a:gd name="T33" fmla="*/ 12 h 284"/>
                <a:gd name="T34" fmla="*/ 0 w 271"/>
                <a:gd name="T35" fmla="*/ 14 h 284"/>
                <a:gd name="T36" fmla="*/ 0 w 271"/>
                <a:gd name="T37" fmla="*/ 14 h 284"/>
                <a:gd name="T38" fmla="*/ 1 w 271"/>
                <a:gd name="T39" fmla="*/ 19 h 284"/>
                <a:gd name="T40" fmla="*/ 4 w 271"/>
                <a:gd name="T41" fmla="*/ 23 h 284"/>
                <a:gd name="T42" fmla="*/ 5 w 271"/>
                <a:gd name="T43" fmla="*/ 26 h 284"/>
                <a:gd name="T44" fmla="*/ 8 w 271"/>
                <a:gd name="T45" fmla="*/ 28 h 284"/>
                <a:gd name="T46" fmla="*/ 12 w 271"/>
                <a:gd name="T47" fmla="*/ 30 h 284"/>
                <a:gd name="T48" fmla="*/ 15 w 271"/>
                <a:gd name="T49" fmla="*/ 30 h 284"/>
                <a:gd name="T50" fmla="*/ 18 w 271"/>
                <a:gd name="T51" fmla="*/ 31 h 284"/>
                <a:gd name="T52" fmla="*/ 19 w 271"/>
                <a:gd name="T53" fmla="*/ 34 h 284"/>
                <a:gd name="T54" fmla="*/ 20 w 271"/>
                <a:gd name="T55" fmla="*/ 38 h 284"/>
                <a:gd name="T56" fmla="*/ 25 w 271"/>
                <a:gd name="T57" fmla="*/ 39 h 284"/>
                <a:gd name="T58" fmla="*/ 29 w 271"/>
                <a:gd name="T59" fmla="*/ 39 h 284"/>
                <a:gd name="T60" fmla="*/ 31 w 271"/>
                <a:gd name="T61" fmla="*/ 39 h 284"/>
                <a:gd name="T62" fmla="*/ 34 w 271"/>
                <a:gd name="T63" fmla="*/ 38 h 284"/>
                <a:gd name="T64" fmla="*/ 37 w 271"/>
                <a:gd name="T65" fmla="*/ 37 h 284"/>
                <a:gd name="T66" fmla="*/ 39 w 271"/>
                <a:gd name="T67" fmla="*/ 36 h 284"/>
                <a:gd name="T68" fmla="*/ 40 w 271"/>
                <a:gd name="T69" fmla="*/ 34 h 284"/>
                <a:gd name="T70" fmla="*/ 43 w 271"/>
                <a:gd name="T71" fmla="*/ 34 h 284"/>
                <a:gd name="T72" fmla="*/ 38 w 271"/>
                <a:gd name="T73" fmla="*/ 30 h 284"/>
                <a:gd name="T74" fmla="*/ 37 w 271"/>
                <a:gd name="T75" fmla="*/ 25 h 284"/>
                <a:gd name="T76" fmla="*/ 39 w 271"/>
                <a:gd name="T77" fmla="*/ 21 h 284"/>
                <a:gd name="T78" fmla="*/ 36 w 271"/>
                <a:gd name="T79" fmla="*/ 19 h 284"/>
                <a:gd name="T80" fmla="*/ 36 w 271"/>
                <a:gd name="T81" fmla="*/ 18 h 284"/>
                <a:gd name="T82" fmla="*/ 39 w 271"/>
                <a:gd name="T83" fmla="*/ 13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284"/>
                <a:gd name="T128" fmla="*/ 271 w 271"/>
                <a:gd name="T129" fmla="*/ 284 h 2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284">
                  <a:moveTo>
                    <a:pt x="246" y="95"/>
                  </a:moveTo>
                  <a:lnTo>
                    <a:pt x="197" y="71"/>
                  </a:lnTo>
                  <a:lnTo>
                    <a:pt x="199" y="57"/>
                  </a:lnTo>
                  <a:lnTo>
                    <a:pt x="198" y="47"/>
                  </a:lnTo>
                  <a:lnTo>
                    <a:pt x="144" y="27"/>
                  </a:lnTo>
                  <a:lnTo>
                    <a:pt x="107" y="1"/>
                  </a:lnTo>
                  <a:lnTo>
                    <a:pt x="35" y="0"/>
                  </a:lnTo>
                  <a:lnTo>
                    <a:pt x="24" y="5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2" y="29"/>
                  </a:lnTo>
                  <a:lnTo>
                    <a:pt x="19" y="41"/>
                  </a:lnTo>
                  <a:lnTo>
                    <a:pt x="29" y="51"/>
                  </a:lnTo>
                  <a:lnTo>
                    <a:pt x="27" y="66"/>
                  </a:lnTo>
                  <a:lnTo>
                    <a:pt x="16" y="71"/>
                  </a:lnTo>
                  <a:lnTo>
                    <a:pt x="13" y="82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3" y="137"/>
                  </a:lnTo>
                  <a:lnTo>
                    <a:pt x="24" y="167"/>
                  </a:lnTo>
                  <a:lnTo>
                    <a:pt x="30" y="187"/>
                  </a:lnTo>
                  <a:lnTo>
                    <a:pt x="52" y="206"/>
                  </a:lnTo>
                  <a:lnTo>
                    <a:pt x="77" y="217"/>
                  </a:lnTo>
                  <a:lnTo>
                    <a:pt x="97" y="217"/>
                  </a:lnTo>
                  <a:lnTo>
                    <a:pt x="114" y="222"/>
                  </a:lnTo>
                  <a:lnTo>
                    <a:pt x="125" y="245"/>
                  </a:lnTo>
                  <a:lnTo>
                    <a:pt x="128" y="276"/>
                  </a:lnTo>
                  <a:lnTo>
                    <a:pt x="164" y="278"/>
                  </a:lnTo>
                  <a:lnTo>
                    <a:pt x="181" y="284"/>
                  </a:lnTo>
                  <a:lnTo>
                    <a:pt x="198" y="279"/>
                  </a:lnTo>
                  <a:lnTo>
                    <a:pt x="220" y="276"/>
                  </a:lnTo>
                  <a:lnTo>
                    <a:pt x="233" y="265"/>
                  </a:lnTo>
                  <a:lnTo>
                    <a:pt x="249" y="258"/>
                  </a:lnTo>
                  <a:lnTo>
                    <a:pt x="257" y="248"/>
                  </a:lnTo>
                  <a:lnTo>
                    <a:pt x="271" y="242"/>
                  </a:lnTo>
                  <a:lnTo>
                    <a:pt x="241" y="212"/>
                  </a:lnTo>
                  <a:lnTo>
                    <a:pt x="239" y="179"/>
                  </a:lnTo>
                  <a:lnTo>
                    <a:pt x="246" y="152"/>
                  </a:lnTo>
                  <a:lnTo>
                    <a:pt x="229" y="138"/>
                  </a:lnTo>
                  <a:lnTo>
                    <a:pt x="227" y="125"/>
                  </a:lnTo>
                  <a:lnTo>
                    <a:pt x="246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37"/>
            <p:cNvSpPr>
              <a:spLocks noChangeAspect="1"/>
            </p:cNvSpPr>
            <p:nvPr/>
          </p:nvSpPr>
          <p:spPr bwMode="auto">
            <a:xfrm>
              <a:off x="3264" y="2409"/>
              <a:ext cx="77" cy="76"/>
            </a:xfrm>
            <a:custGeom>
              <a:avLst/>
              <a:gdLst>
                <a:gd name="T0" fmla="*/ 18 w 143"/>
                <a:gd name="T1" fmla="*/ 19 h 147"/>
                <a:gd name="T2" fmla="*/ 6 w 143"/>
                <a:gd name="T3" fmla="*/ 18 h 147"/>
                <a:gd name="T4" fmla="*/ 5 w 143"/>
                <a:gd name="T5" fmla="*/ 19 h 147"/>
                <a:gd name="T6" fmla="*/ 3 w 143"/>
                <a:gd name="T7" fmla="*/ 19 h 147"/>
                <a:gd name="T8" fmla="*/ 2 w 143"/>
                <a:gd name="T9" fmla="*/ 20 h 147"/>
                <a:gd name="T10" fmla="*/ 0 w 143"/>
                <a:gd name="T11" fmla="*/ 20 h 147"/>
                <a:gd name="T12" fmla="*/ 1 w 143"/>
                <a:gd name="T13" fmla="*/ 16 h 147"/>
                <a:gd name="T14" fmla="*/ 5 w 143"/>
                <a:gd name="T15" fmla="*/ 10 h 147"/>
                <a:gd name="T16" fmla="*/ 6 w 143"/>
                <a:gd name="T17" fmla="*/ 7 h 147"/>
                <a:gd name="T18" fmla="*/ 5 w 143"/>
                <a:gd name="T19" fmla="*/ 3 h 147"/>
                <a:gd name="T20" fmla="*/ 7 w 143"/>
                <a:gd name="T21" fmla="*/ 3 h 147"/>
                <a:gd name="T22" fmla="*/ 10 w 143"/>
                <a:gd name="T23" fmla="*/ 3 h 147"/>
                <a:gd name="T24" fmla="*/ 16 w 143"/>
                <a:gd name="T25" fmla="*/ 3 h 147"/>
                <a:gd name="T26" fmla="*/ 18 w 143"/>
                <a:gd name="T27" fmla="*/ 0 h 147"/>
                <a:gd name="T28" fmla="*/ 19 w 143"/>
                <a:gd name="T29" fmla="*/ 3 h 147"/>
                <a:gd name="T30" fmla="*/ 22 w 143"/>
                <a:gd name="T31" fmla="*/ 7 h 147"/>
                <a:gd name="T32" fmla="*/ 22 w 143"/>
                <a:gd name="T33" fmla="*/ 10 h 147"/>
                <a:gd name="T34" fmla="*/ 18 w 143"/>
                <a:gd name="T35" fmla="*/ 13 h 147"/>
                <a:gd name="T36" fmla="*/ 18 w 143"/>
                <a:gd name="T37" fmla="*/ 19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147"/>
                <a:gd name="T59" fmla="*/ 143 w 143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147">
                  <a:moveTo>
                    <a:pt x="115" y="133"/>
                  </a:moveTo>
                  <a:lnTo>
                    <a:pt x="43" y="132"/>
                  </a:lnTo>
                  <a:lnTo>
                    <a:pt x="32" y="137"/>
                  </a:lnTo>
                  <a:lnTo>
                    <a:pt x="23" y="135"/>
                  </a:lnTo>
                  <a:lnTo>
                    <a:pt x="14" y="142"/>
                  </a:lnTo>
                  <a:lnTo>
                    <a:pt x="0" y="147"/>
                  </a:lnTo>
                  <a:lnTo>
                    <a:pt x="7" y="114"/>
                  </a:lnTo>
                  <a:lnTo>
                    <a:pt x="35" y="71"/>
                  </a:lnTo>
                  <a:lnTo>
                    <a:pt x="41" y="48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62" y="22"/>
                  </a:lnTo>
                  <a:lnTo>
                    <a:pt x="98" y="20"/>
                  </a:lnTo>
                  <a:lnTo>
                    <a:pt x="114" y="0"/>
                  </a:lnTo>
                  <a:lnTo>
                    <a:pt x="121" y="18"/>
                  </a:lnTo>
                  <a:lnTo>
                    <a:pt x="143" y="54"/>
                  </a:lnTo>
                  <a:lnTo>
                    <a:pt x="143" y="75"/>
                  </a:lnTo>
                  <a:lnTo>
                    <a:pt x="119" y="94"/>
                  </a:lnTo>
                  <a:lnTo>
                    <a:pt x="115" y="1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38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39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40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41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42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43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44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45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46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47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8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49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50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51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52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53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54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55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56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57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58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59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60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61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62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63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64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65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66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67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68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69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70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71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72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73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74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75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76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77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78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79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80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81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82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83"/>
            <p:cNvSpPr>
              <a:spLocks noChangeAspect="1"/>
            </p:cNvSpPr>
            <p:nvPr/>
          </p:nvSpPr>
          <p:spPr bwMode="auto">
            <a:xfrm>
              <a:off x="2947" y="1615"/>
              <a:ext cx="126" cy="156"/>
            </a:xfrm>
            <a:custGeom>
              <a:avLst/>
              <a:gdLst>
                <a:gd name="T0" fmla="*/ 3 w 235"/>
                <a:gd name="T1" fmla="*/ 31 h 301"/>
                <a:gd name="T2" fmla="*/ 7 w 235"/>
                <a:gd name="T3" fmla="*/ 31 h 301"/>
                <a:gd name="T4" fmla="*/ 10 w 235"/>
                <a:gd name="T5" fmla="*/ 32 h 301"/>
                <a:gd name="T6" fmla="*/ 8 w 235"/>
                <a:gd name="T7" fmla="*/ 36 h 301"/>
                <a:gd name="T8" fmla="*/ 6 w 235"/>
                <a:gd name="T9" fmla="*/ 41 h 301"/>
                <a:gd name="T10" fmla="*/ 8 w 235"/>
                <a:gd name="T11" fmla="*/ 40 h 301"/>
                <a:gd name="T12" fmla="*/ 11 w 235"/>
                <a:gd name="T13" fmla="*/ 39 h 301"/>
                <a:gd name="T14" fmla="*/ 13 w 235"/>
                <a:gd name="T15" fmla="*/ 41 h 301"/>
                <a:gd name="T16" fmla="*/ 16 w 235"/>
                <a:gd name="T17" fmla="*/ 41 h 301"/>
                <a:gd name="T18" fmla="*/ 19 w 235"/>
                <a:gd name="T19" fmla="*/ 42 h 301"/>
                <a:gd name="T20" fmla="*/ 23 w 235"/>
                <a:gd name="T21" fmla="*/ 41 h 301"/>
                <a:gd name="T22" fmla="*/ 25 w 235"/>
                <a:gd name="T23" fmla="*/ 40 h 301"/>
                <a:gd name="T24" fmla="*/ 28 w 235"/>
                <a:gd name="T25" fmla="*/ 40 h 301"/>
                <a:gd name="T26" fmla="*/ 29 w 235"/>
                <a:gd name="T27" fmla="*/ 39 h 301"/>
                <a:gd name="T28" fmla="*/ 29 w 235"/>
                <a:gd name="T29" fmla="*/ 37 h 301"/>
                <a:gd name="T30" fmla="*/ 31 w 235"/>
                <a:gd name="T31" fmla="*/ 35 h 301"/>
                <a:gd name="T32" fmla="*/ 31 w 235"/>
                <a:gd name="T33" fmla="*/ 34 h 301"/>
                <a:gd name="T34" fmla="*/ 26 w 235"/>
                <a:gd name="T35" fmla="*/ 30 h 301"/>
                <a:gd name="T36" fmla="*/ 25 w 235"/>
                <a:gd name="T37" fmla="*/ 26 h 301"/>
                <a:gd name="T38" fmla="*/ 31 w 235"/>
                <a:gd name="T39" fmla="*/ 23 h 301"/>
                <a:gd name="T40" fmla="*/ 32 w 235"/>
                <a:gd name="T41" fmla="*/ 21 h 301"/>
                <a:gd name="T42" fmla="*/ 36 w 235"/>
                <a:gd name="T43" fmla="*/ 21 h 301"/>
                <a:gd name="T44" fmla="*/ 33 w 235"/>
                <a:gd name="T45" fmla="*/ 12 h 301"/>
                <a:gd name="T46" fmla="*/ 33 w 235"/>
                <a:gd name="T47" fmla="*/ 8 h 301"/>
                <a:gd name="T48" fmla="*/ 33 w 235"/>
                <a:gd name="T49" fmla="*/ 5 h 301"/>
                <a:gd name="T50" fmla="*/ 31 w 235"/>
                <a:gd name="T51" fmla="*/ 4 h 301"/>
                <a:gd name="T52" fmla="*/ 30 w 235"/>
                <a:gd name="T53" fmla="*/ 3 h 301"/>
                <a:gd name="T54" fmla="*/ 29 w 235"/>
                <a:gd name="T55" fmla="*/ 1 h 301"/>
                <a:gd name="T56" fmla="*/ 25 w 235"/>
                <a:gd name="T57" fmla="*/ 2 h 301"/>
                <a:gd name="T58" fmla="*/ 24 w 235"/>
                <a:gd name="T59" fmla="*/ 4 h 301"/>
                <a:gd name="T60" fmla="*/ 20 w 235"/>
                <a:gd name="T61" fmla="*/ 4 h 301"/>
                <a:gd name="T62" fmla="*/ 19 w 235"/>
                <a:gd name="T63" fmla="*/ 3 h 301"/>
                <a:gd name="T64" fmla="*/ 17 w 235"/>
                <a:gd name="T65" fmla="*/ 3 h 301"/>
                <a:gd name="T66" fmla="*/ 16 w 235"/>
                <a:gd name="T67" fmla="*/ 1 h 301"/>
                <a:gd name="T68" fmla="*/ 15 w 235"/>
                <a:gd name="T69" fmla="*/ 1 h 301"/>
                <a:gd name="T70" fmla="*/ 12 w 235"/>
                <a:gd name="T71" fmla="*/ 0 h 301"/>
                <a:gd name="T72" fmla="*/ 11 w 235"/>
                <a:gd name="T73" fmla="*/ 1 h 301"/>
                <a:gd name="T74" fmla="*/ 11 w 235"/>
                <a:gd name="T75" fmla="*/ 1 h 301"/>
                <a:gd name="T76" fmla="*/ 12 w 235"/>
                <a:gd name="T77" fmla="*/ 3 h 301"/>
                <a:gd name="T78" fmla="*/ 12 w 235"/>
                <a:gd name="T79" fmla="*/ 6 h 301"/>
                <a:gd name="T80" fmla="*/ 10 w 235"/>
                <a:gd name="T81" fmla="*/ 6 h 301"/>
                <a:gd name="T82" fmla="*/ 9 w 235"/>
                <a:gd name="T83" fmla="*/ 7 h 301"/>
                <a:gd name="T84" fmla="*/ 8 w 235"/>
                <a:gd name="T85" fmla="*/ 7 h 301"/>
                <a:gd name="T86" fmla="*/ 6 w 235"/>
                <a:gd name="T87" fmla="*/ 7 h 301"/>
                <a:gd name="T88" fmla="*/ 4 w 235"/>
                <a:gd name="T89" fmla="*/ 8 h 301"/>
                <a:gd name="T90" fmla="*/ 5 w 235"/>
                <a:gd name="T91" fmla="*/ 9 h 301"/>
                <a:gd name="T92" fmla="*/ 4 w 235"/>
                <a:gd name="T93" fmla="*/ 11 h 301"/>
                <a:gd name="T94" fmla="*/ 5 w 235"/>
                <a:gd name="T95" fmla="*/ 13 h 301"/>
                <a:gd name="T96" fmla="*/ 5 w 235"/>
                <a:gd name="T97" fmla="*/ 15 h 301"/>
                <a:gd name="T98" fmla="*/ 1 w 235"/>
                <a:gd name="T99" fmla="*/ 17 h 301"/>
                <a:gd name="T100" fmla="*/ 1 w 235"/>
                <a:gd name="T101" fmla="*/ 18 h 301"/>
                <a:gd name="T102" fmla="*/ 2 w 235"/>
                <a:gd name="T103" fmla="*/ 19 h 301"/>
                <a:gd name="T104" fmla="*/ 1 w 235"/>
                <a:gd name="T105" fmla="*/ 21 h 301"/>
                <a:gd name="T106" fmla="*/ 0 w 235"/>
                <a:gd name="T107" fmla="*/ 22 h 301"/>
                <a:gd name="T108" fmla="*/ 1 w 235"/>
                <a:gd name="T109" fmla="*/ 23 h 301"/>
                <a:gd name="T110" fmla="*/ 1 w 235"/>
                <a:gd name="T111" fmla="*/ 26 h 301"/>
                <a:gd name="T112" fmla="*/ 3 w 235"/>
                <a:gd name="T113" fmla="*/ 27 h 301"/>
                <a:gd name="T114" fmla="*/ 3 w 235"/>
                <a:gd name="T115" fmla="*/ 31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5"/>
                <a:gd name="T175" fmla="*/ 0 h 301"/>
                <a:gd name="T176" fmla="*/ 235 w 235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5" h="301">
                  <a:moveTo>
                    <a:pt x="21" y="222"/>
                  </a:moveTo>
                  <a:lnTo>
                    <a:pt x="44" y="224"/>
                  </a:lnTo>
                  <a:lnTo>
                    <a:pt x="64" y="229"/>
                  </a:lnTo>
                  <a:lnTo>
                    <a:pt x="51" y="261"/>
                  </a:lnTo>
                  <a:lnTo>
                    <a:pt x="42" y="294"/>
                  </a:lnTo>
                  <a:lnTo>
                    <a:pt x="53" y="287"/>
                  </a:lnTo>
                  <a:lnTo>
                    <a:pt x="69" y="283"/>
                  </a:lnTo>
                  <a:lnTo>
                    <a:pt x="85" y="296"/>
                  </a:lnTo>
                  <a:lnTo>
                    <a:pt x="100" y="299"/>
                  </a:lnTo>
                  <a:lnTo>
                    <a:pt x="121" y="301"/>
                  </a:lnTo>
                  <a:lnTo>
                    <a:pt x="148" y="296"/>
                  </a:lnTo>
                  <a:lnTo>
                    <a:pt x="164" y="287"/>
                  </a:lnTo>
                  <a:lnTo>
                    <a:pt x="182" y="290"/>
                  </a:lnTo>
                  <a:lnTo>
                    <a:pt x="190" y="281"/>
                  </a:lnTo>
                  <a:lnTo>
                    <a:pt x="186" y="265"/>
                  </a:lnTo>
                  <a:lnTo>
                    <a:pt x="200" y="254"/>
                  </a:lnTo>
                  <a:lnTo>
                    <a:pt x="204" y="243"/>
                  </a:lnTo>
                  <a:lnTo>
                    <a:pt x="168" y="215"/>
                  </a:lnTo>
                  <a:lnTo>
                    <a:pt x="163" y="188"/>
                  </a:lnTo>
                  <a:lnTo>
                    <a:pt x="202" y="166"/>
                  </a:lnTo>
                  <a:lnTo>
                    <a:pt x="209" y="155"/>
                  </a:lnTo>
                  <a:lnTo>
                    <a:pt x="235" y="154"/>
                  </a:lnTo>
                  <a:lnTo>
                    <a:pt x="213" y="87"/>
                  </a:lnTo>
                  <a:lnTo>
                    <a:pt x="217" y="56"/>
                  </a:lnTo>
                  <a:lnTo>
                    <a:pt x="212" y="37"/>
                  </a:lnTo>
                  <a:lnTo>
                    <a:pt x="202" y="25"/>
                  </a:lnTo>
                  <a:lnTo>
                    <a:pt x="195" y="22"/>
                  </a:lnTo>
                  <a:lnTo>
                    <a:pt x="193" y="7"/>
                  </a:lnTo>
                  <a:lnTo>
                    <a:pt x="164" y="15"/>
                  </a:lnTo>
                  <a:lnTo>
                    <a:pt x="153" y="27"/>
                  </a:lnTo>
                  <a:lnTo>
                    <a:pt x="132" y="25"/>
                  </a:lnTo>
                  <a:lnTo>
                    <a:pt x="126" y="19"/>
                  </a:lnTo>
                  <a:lnTo>
                    <a:pt x="109" y="17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7" y="23"/>
                  </a:lnTo>
                  <a:lnTo>
                    <a:pt x="76" y="40"/>
                  </a:lnTo>
                  <a:lnTo>
                    <a:pt x="66" y="47"/>
                  </a:lnTo>
                  <a:lnTo>
                    <a:pt x="59" y="52"/>
                  </a:lnTo>
                  <a:lnTo>
                    <a:pt x="51" y="48"/>
                  </a:lnTo>
                  <a:lnTo>
                    <a:pt x="37" y="48"/>
                  </a:lnTo>
                  <a:lnTo>
                    <a:pt x="28" y="60"/>
                  </a:lnTo>
                  <a:lnTo>
                    <a:pt x="34" y="67"/>
                  </a:lnTo>
                  <a:lnTo>
                    <a:pt x="27" y="83"/>
                  </a:lnTo>
                  <a:lnTo>
                    <a:pt x="30" y="92"/>
                  </a:lnTo>
                  <a:lnTo>
                    <a:pt x="29" y="107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9" y="136"/>
                  </a:lnTo>
                  <a:lnTo>
                    <a:pt x="2" y="152"/>
                  </a:lnTo>
                  <a:lnTo>
                    <a:pt x="0" y="160"/>
                  </a:lnTo>
                  <a:lnTo>
                    <a:pt x="7" y="168"/>
                  </a:lnTo>
                  <a:lnTo>
                    <a:pt x="8" y="186"/>
                  </a:lnTo>
                  <a:lnTo>
                    <a:pt x="16" y="199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84"/>
            <p:cNvSpPr>
              <a:spLocks noChangeAspect="1"/>
            </p:cNvSpPr>
            <p:nvPr/>
          </p:nvSpPr>
          <p:spPr bwMode="auto">
            <a:xfrm>
              <a:off x="2975" y="1566"/>
              <a:ext cx="43" cy="52"/>
            </a:xfrm>
            <a:custGeom>
              <a:avLst/>
              <a:gdLst>
                <a:gd name="T0" fmla="*/ 7 w 79"/>
                <a:gd name="T1" fmla="*/ 14 h 100"/>
                <a:gd name="T2" fmla="*/ 4 w 79"/>
                <a:gd name="T3" fmla="*/ 14 h 100"/>
                <a:gd name="T4" fmla="*/ 3 w 79"/>
                <a:gd name="T5" fmla="*/ 14 h 100"/>
                <a:gd name="T6" fmla="*/ 3 w 79"/>
                <a:gd name="T7" fmla="*/ 14 h 100"/>
                <a:gd name="T8" fmla="*/ 3 w 79"/>
                <a:gd name="T9" fmla="*/ 14 h 100"/>
                <a:gd name="T10" fmla="*/ 2 w 79"/>
                <a:gd name="T11" fmla="*/ 11 h 100"/>
                <a:gd name="T12" fmla="*/ 1 w 79"/>
                <a:gd name="T13" fmla="*/ 9 h 100"/>
                <a:gd name="T14" fmla="*/ 0 w 79"/>
                <a:gd name="T15" fmla="*/ 6 h 100"/>
                <a:gd name="T16" fmla="*/ 1 w 79"/>
                <a:gd name="T17" fmla="*/ 4 h 100"/>
                <a:gd name="T18" fmla="*/ 3 w 79"/>
                <a:gd name="T19" fmla="*/ 2 h 100"/>
                <a:gd name="T20" fmla="*/ 5 w 79"/>
                <a:gd name="T21" fmla="*/ 2 h 100"/>
                <a:gd name="T22" fmla="*/ 7 w 79"/>
                <a:gd name="T23" fmla="*/ 1 h 100"/>
                <a:gd name="T24" fmla="*/ 8 w 79"/>
                <a:gd name="T25" fmla="*/ 0 h 100"/>
                <a:gd name="T26" fmla="*/ 10 w 79"/>
                <a:gd name="T27" fmla="*/ 3 h 100"/>
                <a:gd name="T28" fmla="*/ 11 w 79"/>
                <a:gd name="T29" fmla="*/ 3 h 100"/>
                <a:gd name="T30" fmla="*/ 13 w 79"/>
                <a:gd name="T31" fmla="*/ 4 h 100"/>
                <a:gd name="T32" fmla="*/ 12 w 79"/>
                <a:gd name="T33" fmla="*/ 5 h 100"/>
                <a:gd name="T34" fmla="*/ 9 w 79"/>
                <a:gd name="T35" fmla="*/ 5 h 100"/>
                <a:gd name="T36" fmla="*/ 9 w 79"/>
                <a:gd name="T37" fmla="*/ 7 h 100"/>
                <a:gd name="T38" fmla="*/ 6 w 79"/>
                <a:gd name="T39" fmla="*/ 9 h 100"/>
                <a:gd name="T40" fmla="*/ 6 w 79"/>
                <a:gd name="T41" fmla="*/ 11 h 100"/>
                <a:gd name="T42" fmla="*/ 7 w 79"/>
                <a:gd name="T43" fmla="*/ 13 h 100"/>
                <a:gd name="T44" fmla="*/ 8 w 79"/>
                <a:gd name="T45" fmla="*/ 14 h 100"/>
                <a:gd name="T46" fmla="*/ 7 w 79"/>
                <a:gd name="T47" fmla="*/ 1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0"/>
                <a:gd name="T74" fmla="*/ 79 w 79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0">
                  <a:moveTo>
                    <a:pt x="45" y="98"/>
                  </a:moveTo>
                  <a:lnTo>
                    <a:pt x="27" y="96"/>
                  </a:lnTo>
                  <a:lnTo>
                    <a:pt x="17" y="99"/>
                  </a:lnTo>
                  <a:lnTo>
                    <a:pt x="17" y="100"/>
                  </a:lnTo>
                  <a:lnTo>
                    <a:pt x="16" y="9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5"/>
                  </a:lnTo>
                  <a:lnTo>
                    <a:pt x="1" y="25"/>
                  </a:lnTo>
                  <a:lnTo>
                    <a:pt x="21" y="13"/>
                  </a:lnTo>
                  <a:lnTo>
                    <a:pt x="30" y="1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19"/>
                  </a:lnTo>
                  <a:lnTo>
                    <a:pt x="72" y="21"/>
                  </a:lnTo>
                  <a:lnTo>
                    <a:pt x="79" y="25"/>
                  </a:lnTo>
                  <a:lnTo>
                    <a:pt x="75" y="34"/>
                  </a:lnTo>
                  <a:lnTo>
                    <a:pt x="58" y="37"/>
                  </a:lnTo>
                  <a:lnTo>
                    <a:pt x="55" y="48"/>
                  </a:lnTo>
                  <a:lnTo>
                    <a:pt x="39" y="61"/>
                  </a:lnTo>
                  <a:lnTo>
                    <a:pt x="37" y="78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85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86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87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88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89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90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91"/>
            <p:cNvSpPr>
              <a:spLocks noChangeAspect="1"/>
            </p:cNvSpPr>
            <p:nvPr/>
          </p:nvSpPr>
          <p:spPr bwMode="auto">
            <a:xfrm>
              <a:off x="2958" y="1778"/>
              <a:ext cx="162" cy="160"/>
            </a:xfrm>
            <a:custGeom>
              <a:avLst/>
              <a:gdLst>
                <a:gd name="T0" fmla="*/ 7 w 303"/>
                <a:gd name="T1" fmla="*/ 13 h 310"/>
                <a:gd name="T2" fmla="*/ 13 w 303"/>
                <a:gd name="T3" fmla="*/ 13 h 310"/>
                <a:gd name="T4" fmla="*/ 15 w 303"/>
                <a:gd name="T5" fmla="*/ 20 h 310"/>
                <a:gd name="T6" fmla="*/ 19 w 303"/>
                <a:gd name="T7" fmla="*/ 23 h 310"/>
                <a:gd name="T8" fmla="*/ 22 w 303"/>
                <a:gd name="T9" fmla="*/ 24 h 310"/>
                <a:gd name="T10" fmla="*/ 26 w 303"/>
                <a:gd name="T11" fmla="*/ 28 h 310"/>
                <a:gd name="T12" fmla="*/ 29 w 303"/>
                <a:gd name="T13" fmla="*/ 29 h 310"/>
                <a:gd name="T14" fmla="*/ 30 w 303"/>
                <a:gd name="T15" fmla="*/ 30 h 310"/>
                <a:gd name="T16" fmla="*/ 33 w 303"/>
                <a:gd name="T17" fmla="*/ 32 h 310"/>
                <a:gd name="T18" fmla="*/ 35 w 303"/>
                <a:gd name="T19" fmla="*/ 33 h 310"/>
                <a:gd name="T20" fmla="*/ 36 w 303"/>
                <a:gd name="T21" fmla="*/ 36 h 310"/>
                <a:gd name="T22" fmla="*/ 35 w 303"/>
                <a:gd name="T23" fmla="*/ 40 h 310"/>
                <a:gd name="T24" fmla="*/ 36 w 303"/>
                <a:gd name="T25" fmla="*/ 43 h 310"/>
                <a:gd name="T26" fmla="*/ 39 w 303"/>
                <a:gd name="T27" fmla="*/ 39 h 310"/>
                <a:gd name="T28" fmla="*/ 41 w 303"/>
                <a:gd name="T29" fmla="*/ 36 h 310"/>
                <a:gd name="T30" fmla="*/ 40 w 303"/>
                <a:gd name="T31" fmla="*/ 31 h 310"/>
                <a:gd name="T32" fmla="*/ 43 w 303"/>
                <a:gd name="T33" fmla="*/ 32 h 310"/>
                <a:gd name="T34" fmla="*/ 47 w 303"/>
                <a:gd name="T35" fmla="*/ 33 h 310"/>
                <a:gd name="T36" fmla="*/ 43 w 303"/>
                <a:gd name="T37" fmla="*/ 29 h 310"/>
                <a:gd name="T38" fmla="*/ 41 w 303"/>
                <a:gd name="T39" fmla="*/ 28 h 310"/>
                <a:gd name="T40" fmla="*/ 37 w 303"/>
                <a:gd name="T41" fmla="*/ 26 h 310"/>
                <a:gd name="T42" fmla="*/ 33 w 303"/>
                <a:gd name="T43" fmla="*/ 24 h 310"/>
                <a:gd name="T44" fmla="*/ 27 w 303"/>
                <a:gd name="T45" fmla="*/ 18 h 310"/>
                <a:gd name="T46" fmla="*/ 21 w 303"/>
                <a:gd name="T47" fmla="*/ 13 h 310"/>
                <a:gd name="T48" fmla="*/ 21 w 303"/>
                <a:gd name="T49" fmla="*/ 9 h 310"/>
                <a:gd name="T50" fmla="*/ 27 w 303"/>
                <a:gd name="T51" fmla="*/ 7 h 310"/>
                <a:gd name="T52" fmla="*/ 28 w 303"/>
                <a:gd name="T53" fmla="*/ 7 h 310"/>
                <a:gd name="T54" fmla="*/ 28 w 303"/>
                <a:gd name="T55" fmla="*/ 5 h 310"/>
                <a:gd name="T56" fmla="*/ 27 w 303"/>
                <a:gd name="T57" fmla="*/ 2 h 310"/>
                <a:gd name="T58" fmla="*/ 22 w 303"/>
                <a:gd name="T59" fmla="*/ 1 h 310"/>
                <a:gd name="T60" fmla="*/ 19 w 303"/>
                <a:gd name="T61" fmla="*/ 0 h 310"/>
                <a:gd name="T62" fmla="*/ 14 w 303"/>
                <a:gd name="T63" fmla="*/ 1 h 310"/>
                <a:gd name="T64" fmla="*/ 9 w 303"/>
                <a:gd name="T65" fmla="*/ 3 h 310"/>
                <a:gd name="T66" fmla="*/ 5 w 303"/>
                <a:gd name="T67" fmla="*/ 2 h 310"/>
                <a:gd name="T68" fmla="*/ 4 w 303"/>
                <a:gd name="T69" fmla="*/ 6 h 310"/>
                <a:gd name="T70" fmla="*/ 0 w 303"/>
                <a:gd name="T71" fmla="*/ 6 h 310"/>
                <a:gd name="T72" fmla="*/ 2 w 303"/>
                <a:gd name="T73" fmla="*/ 13 h 310"/>
                <a:gd name="T74" fmla="*/ 5 w 303"/>
                <a:gd name="T75" fmla="*/ 1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310"/>
                <a:gd name="T116" fmla="*/ 303 w 303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310">
                  <a:moveTo>
                    <a:pt x="32" y="110"/>
                  </a:moveTo>
                  <a:lnTo>
                    <a:pt x="49" y="94"/>
                  </a:lnTo>
                  <a:lnTo>
                    <a:pt x="73" y="89"/>
                  </a:lnTo>
                  <a:lnTo>
                    <a:pt x="82" y="94"/>
                  </a:lnTo>
                  <a:lnTo>
                    <a:pt x="98" y="118"/>
                  </a:lnTo>
                  <a:lnTo>
                    <a:pt x="100" y="142"/>
                  </a:lnTo>
                  <a:lnTo>
                    <a:pt x="116" y="153"/>
                  </a:lnTo>
                  <a:lnTo>
                    <a:pt x="121" y="166"/>
                  </a:lnTo>
                  <a:lnTo>
                    <a:pt x="134" y="177"/>
                  </a:lnTo>
                  <a:lnTo>
                    <a:pt x="143" y="178"/>
                  </a:lnTo>
                  <a:lnTo>
                    <a:pt x="148" y="189"/>
                  </a:lnTo>
                  <a:lnTo>
                    <a:pt x="171" y="202"/>
                  </a:lnTo>
                  <a:lnTo>
                    <a:pt x="178" y="203"/>
                  </a:lnTo>
                  <a:lnTo>
                    <a:pt x="188" y="214"/>
                  </a:lnTo>
                  <a:lnTo>
                    <a:pt x="195" y="214"/>
                  </a:lnTo>
                  <a:lnTo>
                    <a:pt x="200" y="220"/>
                  </a:lnTo>
                  <a:lnTo>
                    <a:pt x="211" y="223"/>
                  </a:lnTo>
                  <a:lnTo>
                    <a:pt x="213" y="234"/>
                  </a:lnTo>
                  <a:lnTo>
                    <a:pt x="223" y="240"/>
                  </a:lnTo>
                  <a:lnTo>
                    <a:pt x="230" y="240"/>
                  </a:lnTo>
                  <a:lnTo>
                    <a:pt x="238" y="250"/>
                  </a:lnTo>
                  <a:lnTo>
                    <a:pt x="238" y="262"/>
                  </a:lnTo>
                  <a:lnTo>
                    <a:pt x="243" y="277"/>
                  </a:lnTo>
                  <a:lnTo>
                    <a:pt x="232" y="292"/>
                  </a:lnTo>
                  <a:lnTo>
                    <a:pt x="229" y="302"/>
                  </a:lnTo>
                  <a:lnTo>
                    <a:pt x="235" y="310"/>
                  </a:lnTo>
                  <a:lnTo>
                    <a:pt x="253" y="296"/>
                  </a:lnTo>
                  <a:lnTo>
                    <a:pt x="257" y="282"/>
                  </a:lnTo>
                  <a:lnTo>
                    <a:pt x="268" y="276"/>
                  </a:lnTo>
                  <a:lnTo>
                    <a:pt x="267" y="264"/>
                  </a:lnTo>
                  <a:lnTo>
                    <a:pt x="254" y="250"/>
                  </a:lnTo>
                  <a:lnTo>
                    <a:pt x="259" y="231"/>
                  </a:lnTo>
                  <a:lnTo>
                    <a:pt x="273" y="228"/>
                  </a:lnTo>
                  <a:lnTo>
                    <a:pt x="283" y="233"/>
                  </a:lnTo>
                  <a:lnTo>
                    <a:pt x="298" y="244"/>
                  </a:lnTo>
                  <a:lnTo>
                    <a:pt x="303" y="240"/>
                  </a:lnTo>
                  <a:lnTo>
                    <a:pt x="301" y="229"/>
                  </a:lnTo>
                  <a:lnTo>
                    <a:pt x="284" y="215"/>
                  </a:lnTo>
                  <a:lnTo>
                    <a:pt x="269" y="210"/>
                  </a:lnTo>
                  <a:lnTo>
                    <a:pt x="268" y="201"/>
                  </a:lnTo>
                  <a:lnTo>
                    <a:pt x="249" y="198"/>
                  </a:lnTo>
                  <a:lnTo>
                    <a:pt x="242" y="192"/>
                  </a:lnTo>
                  <a:lnTo>
                    <a:pt x="236" y="177"/>
                  </a:lnTo>
                  <a:lnTo>
                    <a:pt x="213" y="173"/>
                  </a:lnTo>
                  <a:lnTo>
                    <a:pt x="189" y="159"/>
                  </a:lnTo>
                  <a:lnTo>
                    <a:pt x="177" y="130"/>
                  </a:lnTo>
                  <a:lnTo>
                    <a:pt x="166" y="113"/>
                  </a:lnTo>
                  <a:lnTo>
                    <a:pt x="141" y="95"/>
                  </a:lnTo>
                  <a:lnTo>
                    <a:pt x="142" y="69"/>
                  </a:lnTo>
                  <a:lnTo>
                    <a:pt x="141" y="64"/>
                  </a:lnTo>
                  <a:lnTo>
                    <a:pt x="151" y="53"/>
                  </a:lnTo>
                  <a:lnTo>
                    <a:pt x="177" y="48"/>
                  </a:lnTo>
                  <a:lnTo>
                    <a:pt x="177" y="60"/>
                  </a:lnTo>
                  <a:lnTo>
                    <a:pt x="183" y="51"/>
                  </a:lnTo>
                  <a:lnTo>
                    <a:pt x="185" y="44"/>
                  </a:lnTo>
                  <a:lnTo>
                    <a:pt x="185" y="36"/>
                  </a:lnTo>
                  <a:lnTo>
                    <a:pt x="178" y="27"/>
                  </a:lnTo>
                  <a:lnTo>
                    <a:pt x="178" y="13"/>
                  </a:lnTo>
                  <a:lnTo>
                    <a:pt x="154" y="6"/>
                  </a:lnTo>
                  <a:lnTo>
                    <a:pt x="145" y="6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7" y="8"/>
                  </a:lnTo>
                  <a:lnTo>
                    <a:pt x="91" y="8"/>
                  </a:lnTo>
                  <a:lnTo>
                    <a:pt x="84" y="22"/>
                  </a:lnTo>
                  <a:lnTo>
                    <a:pt x="55" y="18"/>
                  </a:lnTo>
                  <a:lnTo>
                    <a:pt x="46" y="11"/>
                  </a:lnTo>
                  <a:lnTo>
                    <a:pt x="36" y="15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2" y="38"/>
                  </a:lnTo>
                  <a:lnTo>
                    <a:pt x="0" y="40"/>
                  </a:lnTo>
                  <a:lnTo>
                    <a:pt x="3" y="69"/>
                  </a:lnTo>
                  <a:lnTo>
                    <a:pt x="9" y="94"/>
                  </a:lnTo>
                  <a:lnTo>
                    <a:pt x="21" y="97"/>
                  </a:lnTo>
                  <a:lnTo>
                    <a:pt x="32" y="1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92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93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94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95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96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97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98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99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300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301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302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303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304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305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306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307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308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09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310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311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312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13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14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15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16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17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18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19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20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7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7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2 w 274"/>
                <a:gd name="T61" fmla="*/ 53 h 514"/>
                <a:gd name="T62" fmla="*/ 3 w 274"/>
                <a:gd name="T63" fmla="*/ 58 h 514"/>
                <a:gd name="T64" fmla="*/ 3 w 274"/>
                <a:gd name="T65" fmla="*/ 62 h 514"/>
                <a:gd name="T66" fmla="*/ 6 w 274"/>
                <a:gd name="T67" fmla="*/ 68 h 514"/>
                <a:gd name="T68" fmla="*/ 9 w 274"/>
                <a:gd name="T69" fmla="*/ 69 h 514"/>
                <a:gd name="T70" fmla="*/ 10 w 274"/>
                <a:gd name="T71" fmla="*/ 71 h 514"/>
                <a:gd name="T72" fmla="*/ 14 w 274"/>
                <a:gd name="T73" fmla="*/ 70 h 514"/>
                <a:gd name="T74" fmla="*/ 17 w 274"/>
                <a:gd name="T75" fmla="*/ 69 h 514"/>
                <a:gd name="T76" fmla="*/ 21 w 274"/>
                <a:gd name="T77" fmla="*/ 68 h 514"/>
                <a:gd name="T78" fmla="*/ 26 w 274"/>
                <a:gd name="T79" fmla="*/ 66 h 514"/>
                <a:gd name="T80" fmla="*/ 31 w 274"/>
                <a:gd name="T81" fmla="*/ 66 h 5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514"/>
                <a:gd name="T125" fmla="*/ 274 w 274"/>
                <a:gd name="T126" fmla="*/ 514 h 5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5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1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1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3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4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10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5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4" y="376"/>
                  </a:lnTo>
                  <a:lnTo>
                    <a:pt x="14" y="384"/>
                  </a:lnTo>
                  <a:lnTo>
                    <a:pt x="15" y="391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8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2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6"/>
                  </a:lnTo>
                  <a:lnTo>
                    <a:pt x="112" y="498"/>
                  </a:lnTo>
                  <a:lnTo>
                    <a:pt x="129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21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6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6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3 w 274"/>
                <a:gd name="T61" fmla="*/ 58 h 514"/>
                <a:gd name="T62" fmla="*/ 3 w 274"/>
                <a:gd name="T63" fmla="*/ 62 h 514"/>
                <a:gd name="T64" fmla="*/ 6 w 274"/>
                <a:gd name="T65" fmla="*/ 67 h 514"/>
                <a:gd name="T66" fmla="*/ 9 w 274"/>
                <a:gd name="T67" fmla="*/ 69 h 514"/>
                <a:gd name="T68" fmla="*/ 10 w 274"/>
                <a:gd name="T69" fmla="*/ 71 h 514"/>
                <a:gd name="T70" fmla="*/ 14 w 274"/>
                <a:gd name="T71" fmla="*/ 70 h 514"/>
                <a:gd name="T72" fmla="*/ 17 w 274"/>
                <a:gd name="T73" fmla="*/ 69 h 514"/>
                <a:gd name="T74" fmla="*/ 21 w 274"/>
                <a:gd name="T75" fmla="*/ 68 h 514"/>
                <a:gd name="T76" fmla="*/ 26 w 274"/>
                <a:gd name="T77" fmla="*/ 66 h 514"/>
                <a:gd name="T78" fmla="*/ 31 w 274"/>
                <a:gd name="T79" fmla="*/ 66 h 5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"/>
                <a:gd name="T121" fmla="*/ 0 h 514"/>
                <a:gd name="T122" fmla="*/ 274 w 274"/>
                <a:gd name="T123" fmla="*/ 514 h 5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4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0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0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2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3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09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4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5" y="390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7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1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5"/>
                  </a:lnTo>
                  <a:lnTo>
                    <a:pt x="112" y="498"/>
                  </a:lnTo>
                  <a:lnTo>
                    <a:pt x="128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22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23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24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25"/>
            <p:cNvSpPr>
              <a:spLocks noChangeAspect="1"/>
            </p:cNvSpPr>
            <p:nvPr/>
          </p:nvSpPr>
          <p:spPr bwMode="auto">
            <a:xfrm>
              <a:off x="3236" y="1227"/>
              <a:ext cx="506" cy="652"/>
            </a:xfrm>
            <a:custGeom>
              <a:avLst/>
              <a:gdLst>
                <a:gd name="T0" fmla="*/ 115 w 935"/>
                <a:gd name="T1" fmla="*/ 124 h 1262"/>
                <a:gd name="T2" fmla="*/ 106 w 935"/>
                <a:gd name="T3" fmla="*/ 122 h 1262"/>
                <a:gd name="T4" fmla="*/ 86 w 935"/>
                <a:gd name="T5" fmla="*/ 124 h 1262"/>
                <a:gd name="T6" fmla="*/ 78 w 935"/>
                <a:gd name="T7" fmla="*/ 141 h 1262"/>
                <a:gd name="T8" fmla="*/ 87 w 935"/>
                <a:gd name="T9" fmla="*/ 149 h 1262"/>
                <a:gd name="T10" fmla="*/ 83 w 935"/>
                <a:gd name="T11" fmla="*/ 152 h 1262"/>
                <a:gd name="T12" fmla="*/ 79 w 935"/>
                <a:gd name="T13" fmla="*/ 155 h 1262"/>
                <a:gd name="T14" fmla="*/ 77 w 935"/>
                <a:gd name="T15" fmla="*/ 158 h 1262"/>
                <a:gd name="T16" fmla="*/ 79 w 935"/>
                <a:gd name="T17" fmla="*/ 161 h 1262"/>
                <a:gd name="T18" fmla="*/ 81 w 935"/>
                <a:gd name="T19" fmla="*/ 166 h 1262"/>
                <a:gd name="T20" fmla="*/ 83 w 935"/>
                <a:gd name="T21" fmla="*/ 169 h 1262"/>
                <a:gd name="T22" fmla="*/ 81 w 935"/>
                <a:gd name="T23" fmla="*/ 174 h 1262"/>
                <a:gd name="T24" fmla="*/ 62 w 935"/>
                <a:gd name="T25" fmla="*/ 165 h 1262"/>
                <a:gd name="T26" fmla="*/ 43 w 935"/>
                <a:gd name="T27" fmla="*/ 159 h 1262"/>
                <a:gd name="T28" fmla="*/ 37 w 935"/>
                <a:gd name="T29" fmla="*/ 154 h 1262"/>
                <a:gd name="T30" fmla="*/ 41 w 935"/>
                <a:gd name="T31" fmla="*/ 148 h 1262"/>
                <a:gd name="T32" fmla="*/ 45 w 935"/>
                <a:gd name="T33" fmla="*/ 141 h 1262"/>
                <a:gd name="T34" fmla="*/ 44 w 935"/>
                <a:gd name="T35" fmla="*/ 130 h 1262"/>
                <a:gd name="T36" fmla="*/ 30 w 935"/>
                <a:gd name="T37" fmla="*/ 124 h 1262"/>
                <a:gd name="T38" fmla="*/ 16 w 935"/>
                <a:gd name="T39" fmla="*/ 116 h 1262"/>
                <a:gd name="T40" fmla="*/ 19 w 935"/>
                <a:gd name="T41" fmla="*/ 114 h 1262"/>
                <a:gd name="T42" fmla="*/ 12 w 935"/>
                <a:gd name="T43" fmla="*/ 97 h 1262"/>
                <a:gd name="T44" fmla="*/ 3 w 935"/>
                <a:gd name="T45" fmla="*/ 91 h 1262"/>
                <a:gd name="T46" fmla="*/ 1 w 935"/>
                <a:gd name="T47" fmla="*/ 74 h 1262"/>
                <a:gd name="T48" fmla="*/ 10 w 935"/>
                <a:gd name="T49" fmla="*/ 70 h 1262"/>
                <a:gd name="T50" fmla="*/ 5 w 935"/>
                <a:gd name="T51" fmla="*/ 65 h 1262"/>
                <a:gd name="T52" fmla="*/ 11 w 935"/>
                <a:gd name="T53" fmla="*/ 44 h 1262"/>
                <a:gd name="T54" fmla="*/ 11 w 935"/>
                <a:gd name="T55" fmla="*/ 33 h 1262"/>
                <a:gd name="T56" fmla="*/ 6 w 935"/>
                <a:gd name="T57" fmla="*/ 17 h 1262"/>
                <a:gd name="T58" fmla="*/ 6 w 935"/>
                <a:gd name="T59" fmla="*/ 5 h 1262"/>
                <a:gd name="T60" fmla="*/ 16 w 935"/>
                <a:gd name="T61" fmla="*/ 1 h 1262"/>
                <a:gd name="T62" fmla="*/ 20 w 935"/>
                <a:gd name="T63" fmla="*/ 3 h 1262"/>
                <a:gd name="T64" fmla="*/ 40 w 935"/>
                <a:gd name="T65" fmla="*/ 8 h 1262"/>
                <a:gd name="T66" fmla="*/ 52 w 935"/>
                <a:gd name="T67" fmla="*/ 12 h 1262"/>
                <a:gd name="T68" fmla="*/ 35 w 935"/>
                <a:gd name="T69" fmla="*/ 21 h 1262"/>
                <a:gd name="T70" fmla="*/ 19 w 935"/>
                <a:gd name="T71" fmla="*/ 18 h 1262"/>
                <a:gd name="T72" fmla="*/ 29 w 935"/>
                <a:gd name="T73" fmla="*/ 32 h 1262"/>
                <a:gd name="T74" fmla="*/ 41 w 935"/>
                <a:gd name="T75" fmla="*/ 40 h 1262"/>
                <a:gd name="T76" fmla="*/ 36 w 935"/>
                <a:gd name="T77" fmla="*/ 30 h 1262"/>
                <a:gd name="T78" fmla="*/ 51 w 935"/>
                <a:gd name="T79" fmla="*/ 33 h 1262"/>
                <a:gd name="T80" fmla="*/ 61 w 935"/>
                <a:gd name="T81" fmla="*/ 20 h 1262"/>
                <a:gd name="T82" fmla="*/ 66 w 935"/>
                <a:gd name="T83" fmla="*/ 13 h 1262"/>
                <a:gd name="T84" fmla="*/ 64 w 935"/>
                <a:gd name="T85" fmla="*/ 7 h 1262"/>
                <a:gd name="T86" fmla="*/ 71 w 935"/>
                <a:gd name="T87" fmla="*/ 13 h 1262"/>
                <a:gd name="T88" fmla="*/ 81 w 935"/>
                <a:gd name="T89" fmla="*/ 17 h 1262"/>
                <a:gd name="T90" fmla="*/ 84 w 935"/>
                <a:gd name="T91" fmla="*/ 13 h 1262"/>
                <a:gd name="T92" fmla="*/ 97 w 935"/>
                <a:gd name="T93" fmla="*/ 8 h 1262"/>
                <a:gd name="T94" fmla="*/ 101 w 935"/>
                <a:gd name="T95" fmla="*/ 7 h 1262"/>
                <a:gd name="T96" fmla="*/ 104 w 935"/>
                <a:gd name="T97" fmla="*/ 9 h 1262"/>
                <a:gd name="T98" fmla="*/ 110 w 935"/>
                <a:gd name="T99" fmla="*/ 9 h 1262"/>
                <a:gd name="T100" fmla="*/ 120 w 935"/>
                <a:gd name="T101" fmla="*/ 7 h 1262"/>
                <a:gd name="T102" fmla="*/ 128 w 935"/>
                <a:gd name="T103" fmla="*/ 9 h 1262"/>
                <a:gd name="T104" fmla="*/ 132 w 935"/>
                <a:gd name="T105" fmla="*/ 3 h 1262"/>
                <a:gd name="T106" fmla="*/ 148 w 935"/>
                <a:gd name="T107" fmla="*/ 18 h 1262"/>
                <a:gd name="T108" fmla="*/ 133 w 935"/>
                <a:gd name="T109" fmla="*/ 50 h 1262"/>
                <a:gd name="T110" fmla="*/ 129 w 935"/>
                <a:gd name="T111" fmla="*/ 92 h 1262"/>
                <a:gd name="T112" fmla="*/ 120 w 935"/>
                <a:gd name="T113" fmla="*/ 115 h 1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262"/>
                <a:gd name="T173" fmla="*/ 935 w 935"/>
                <a:gd name="T174" fmla="*/ 1262 h 1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262">
                  <a:moveTo>
                    <a:pt x="821" y="904"/>
                  </a:moveTo>
                  <a:lnTo>
                    <a:pt x="819" y="918"/>
                  </a:lnTo>
                  <a:lnTo>
                    <a:pt x="785" y="911"/>
                  </a:lnTo>
                  <a:lnTo>
                    <a:pt x="772" y="900"/>
                  </a:lnTo>
                  <a:lnTo>
                    <a:pt x="727" y="900"/>
                  </a:lnTo>
                  <a:lnTo>
                    <a:pt x="713" y="915"/>
                  </a:lnTo>
                  <a:lnTo>
                    <a:pt x="704" y="915"/>
                  </a:lnTo>
                  <a:lnTo>
                    <a:pt x="693" y="904"/>
                  </a:lnTo>
                  <a:lnTo>
                    <a:pt x="679" y="906"/>
                  </a:lnTo>
                  <a:lnTo>
                    <a:pt x="665" y="886"/>
                  </a:lnTo>
                  <a:lnTo>
                    <a:pt x="641" y="888"/>
                  </a:lnTo>
                  <a:lnTo>
                    <a:pt x="630" y="879"/>
                  </a:lnTo>
                  <a:lnTo>
                    <a:pt x="605" y="879"/>
                  </a:lnTo>
                  <a:lnTo>
                    <a:pt x="593" y="864"/>
                  </a:lnTo>
                  <a:lnTo>
                    <a:pt x="539" y="900"/>
                  </a:lnTo>
                  <a:lnTo>
                    <a:pt x="539" y="927"/>
                  </a:lnTo>
                  <a:lnTo>
                    <a:pt x="522" y="929"/>
                  </a:lnTo>
                  <a:lnTo>
                    <a:pt x="513" y="916"/>
                  </a:lnTo>
                  <a:lnTo>
                    <a:pt x="499" y="920"/>
                  </a:lnTo>
                  <a:lnTo>
                    <a:pt x="492" y="1023"/>
                  </a:lnTo>
                  <a:lnTo>
                    <a:pt x="526" y="1030"/>
                  </a:lnTo>
                  <a:lnTo>
                    <a:pt x="542" y="1050"/>
                  </a:lnTo>
                  <a:lnTo>
                    <a:pt x="537" y="1075"/>
                  </a:lnTo>
                  <a:lnTo>
                    <a:pt x="550" y="1082"/>
                  </a:lnTo>
                  <a:lnTo>
                    <a:pt x="546" y="1083"/>
                  </a:lnTo>
                  <a:lnTo>
                    <a:pt x="544" y="1084"/>
                  </a:lnTo>
                  <a:lnTo>
                    <a:pt x="542" y="1085"/>
                  </a:lnTo>
                  <a:lnTo>
                    <a:pt x="534" y="1091"/>
                  </a:lnTo>
                  <a:lnTo>
                    <a:pt x="526" y="1098"/>
                  </a:lnTo>
                  <a:lnTo>
                    <a:pt x="521" y="1101"/>
                  </a:lnTo>
                  <a:lnTo>
                    <a:pt x="517" y="1103"/>
                  </a:lnTo>
                  <a:lnTo>
                    <a:pt x="512" y="1105"/>
                  </a:lnTo>
                  <a:lnTo>
                    <a:pt x="507" y="1106"/>
                  </a:lnTo>
                  <a:lnTo>
                    <a:pt x="500" y="1118"/>
                  </a:lnTo>
                  <a:lnTo>
                    <a:pt x="498" y="1122"/>
                  </a:lnTo>
                  <a:lnTo>
                    <a:pt x="497" y="1125"/>
                  </a:lnTo>
                  <a:lnTo>
                    <a:pt x="496" y="1128"/>
                  </a:lnTo>
                  <a:lnTo>
                    <a:pt x="495" y="1132"/>
                  </a:lnTo>
                  <a:lnTo>
                    <a:pt x="487" y="1136"/>
                  </a:lnTo>
                  <a:lnTo>
                    <a:pt x="487" y="1142"/>
                  </a:lnTo>
                  <a:lnTo>
                    <a:pt x="488" y="1147"/>
                  </a:lnTo>
                  <a:lnTo>
                    <a:pt x="489" y="1151"/>
                  </a:lnTo>
                  <a:lnTo>
                    <a:pt x="492" y="1155"/>
                  </a:lnTo>
                  <a:lnTo>
                    <a:pt x="495" y="1159"/>
                  </a:lnTo>
                  <a:lnTo>
                    <a:pt x="498" y="1163"/>
                  </a:lnTo>
                  <a:lnTo>
                    <a:pt x="505" y="1171"/>
                  </a:lnTo>
                  <a:lnTo>
                    <a:pt x="506" y="1186"/>
                  </a:lnTo>
                  <a:lnTo>
                    <a:pt x="507" y="1193"/>
                  </a:lnTo>
                  <a:lnTo>
                    <a:pt x="508" y="1200"/>
                  </a:lnTo>
                  <a:lnTo>
                    <a:pt x="510" y="1206"/>
                  </a:lnTo>
                  <a:lnTo>
                    <a:pt x="513" y="1213"/>
                  </a:lnTo>
                  <a:lnTo>
                    <a:pt x="516" y="1219"/>
                  </a:lnTo>
                  <a:lnTo>
                    <a:pt x="519" y="1221"/>
                  </a:lnTo>
                  <a:lnTo>
                    <a:pt x="522" y="1224"/>
                  </a:lnTo>
                  <a:lnTo>
                    <a:pt x="523" y="1227"/>
                  </a:lnTo>
                  <a:lnTo>
                    <a:pt x="525" y="1231"/>
                  </a:lnTo>
                  <a:lnTo>
                    <a:pt x="527" y="1234"/>
                  </a:lnTo>
                  <a:lnTo>
                    <a:pt x="530" y="1237"/>
                  </a:lnTo>
                  <a:lnTo>
                    <a:pt x="530" y="1256"/>
                  </a:lnTo>
                  <a:lnTo>
                    <a:pt x="513" y="1262"/>
                  </a:lnTo>
                  <a:lnTo>
                    <a:pt x="481" y="1246"/>
                  </a:lnTo>
                  <a:lnTo>
                    <a:pt x="468" y="1231"/>
                  </a:lnTo>
                  <a:lnTo>
                    <a:pt x="461" y="1231"/>
                  </a:lnTo>
                  <a:lnTo>
                    <a:pt x="427" y="1211"/>
                  </a:lnTo>
                  <a:lnTo>
                    <a:pt x="393" y="1195"/>
                  </a:lnTo>
                  <a:lnTo>
                    <a:pt x="380" y="1199"/>
                  </a:lnTo>
                  <a:lnTo>
                    <a:pt x="343" y="1193"/>
                  </a:lnTo>
                  <a:lnTo>
                    <a:pt x="309" y="1185"/>
                  </a:lnTo>
                  <a:lnTo>
                    <a:pt x="295" y="1175"/>
                  </a:lnTo>
                  <a:lnTo>
                    <a:pt x="272" y="1149"/>
                  </a:lnTo>
                  <a:lnTo>
                    <a:pt x="260" y="1149"/>
                  </a:lnTo>
                  <a:lnTo>
                    <a:pt x="252" y="1139"/>
                  </a:lnTo>
                  <a:lnTo>
                    <a:pt x="242" y="1135"/>
                  </a:lnTo>
                  <a:lnTo>
                    <a:pt x="237" y="1126"/>
                  </a:lnTo>
                  <a:lnTo>
                    <a:pt x="235" y="1118"/>
                  </a:lnTo>
                  <a:lnTo>
                    <a:pt x="250" y="1117"/>
                  </a:lnTo>
                  <a:lnTo>
                    <a:pt x="252" y="1111"/>
                  </a:lnTo>
                  <a:lnTo>
                    <a:pt x="265" y="1097"/>
                  </a:lnTo>
                  <a:lnTo>
                    <a:pt x="267" y="1090"/>
                  </a:lnTo>
                  <a:lnTo>
                    <a:pt x="259" y="1075"/>
                  </a:lnTo>
                  <a:lnTo>
                    <a:pt x="283" y="1063"/>
                  </a:lnTo>
                  <a:lnTo>
                    <a:pt x="279" y="1058"/>
                  </a:lnTo>
                  <a:lnTo>
                    <a:pt x="254" y="1066"/>
                  </a:lnTo>
                  <a:lnTo>
                    <a:pt x="270" y="1039"/>
                  </a:lnTo>
                  <a:lnTo>
                    <a:pt x="288" y="1021"/>
                  </a:lnTo>
                  <a:lnTo>
                    <a:pt x="298" y="1023"/>
                  </a:lnTo>
                  <a:lnTo>
                    <a:pt x="303" y="992"/>
                  </a:lnTo>
                  <a:lnTo>
                    <a:pt x="317" y="974"/>
                  </a:lnTo>
                  <a:lnTo>
                    <a:pt x="295" y="954"/>
                  </a:lnTo>
                  <a:lnTo>
                    <a:pt x="280" y="942"/>
                  </a:lnTo>
                  <a:lnTo>
                    <a:pt x="264" y="942"/>
                  </a:lnTo>
                  <a:lnTo>
                    <a:pt x="244" y="925"/>
                  </a:lnTo>
                  <a:lnTo>
                    <a:pt x="203" y="927"/>
                  </a:lnTo>
                  <a:lnTo>
                    <a:pt x="192" y="915"/>
                  </a:lnTo>
                  <a:lnTo>
                    <a:pt x="190" y="900"/>
                  </a:lnTo>
                  <a:lnTo>
                    <a:pt x="172" y="897"/>
                  </a:lnTo>
                  <a:lnTo>
                    <a:pt x="162" y="855"/>
                  </a:lnTo>
                  <a:lnTo>
                    <a:pt x="127" y="852"/>
                  </a:lnTo>
                  <a:lnTo>
                    <a:pt x="110" y="861"/>
                  </a:lnTo>
                  <a:lnTo>
                    <a:pt x="104" y="843"/>
                  </a:lnTo>
                  <a:lnTo>
                    <a:pt x="93" y="832"/>
                  </a:lnTo>
                  <a:lnTo>
                    <a:pt x="90" y="816"/>
                  </a:lnTo>
                  <a:lnTo>
                    <a:pt x="102" y="816"/>
                  </a:lnTo>
                  <a:lnTo>
                    <a:pt x="113" y="823"/>
                  </a:lnTo>
                  <a:lnTo>
                    <a:pt x="124" y="823"/>
                  </a:lnTo>
                  <a:lnTo>
                    <a:pt x="129" y="805"/>
                  </a:lnTo>
                  <a:lnTo>
                    <a:pt x="102" y="780"/>
                  </a:lnTo>
                  <a:lnTo>
                    <a:pt x="90" y="756"/>
                  </a:lnTo>
                  <a:lnTo>
                    <a:pt x="86" y="717"/>
                  </a:lnTo>
                  <a:lnTo>
                    <a:pt x="77" y="703"/>
                  </a:lnTo>
                  <a:lnTo>
                    <a:pt x="59" y="701"/>
                  </a:lnTo>
                  <a:lnTo>
                    <a:pt x="47" y="704"/>
                  </a:lnTo>
                  <a:lnTo>
                    <a:pt x="32" y="692"/>
                  </a:lnTo>
                  <a:lnTo>
                    <a:pt x="16" y="690"/>
                  </a:lnTo>
                  <a:lnTo>
                    <a:pt x="18" y="658"/>
                  </a:lnTo>
                  <a:lnTo>
                    <a:pt x="7" y="643"/>
                  </a:lnTo>
                  <a:lnTo>
                    <a:pt x="9" y="616"/>
                  </a:lnTo>
                  <a:lnTo>
                    <a:pt x="9" y="596"/>
                  </a:lnTo>
                  <a:lnTo>
                    <a:pt x="0" y="575"/>
                  </a:lnTo>
                  <a:lnTo>
                    <a:pt x="7" y="534"/>
                  </a:lnTo>
                  <a:lnTo>
                    <a:pt x="20" y="523"/>
                  </a:lnTo>
                  <a:lnTo>
                    <a:pt x="19" y="515"/>
                  </a:lnTo>
                  <a:lnTo>
                    <a:pt x="35" y="515"/>
                  </a:lnTo>
                  <a:lnTo>
                    <a:pt x="38" y="509"/>
                  </a:lnTo>
                  <a:lnTo>
                    <a:pt x="66" y="511"/>
                  </a:lnTo>
                  <a:lnTo>
                    <a:pt x="69" y="496"/>
                  </a:lnTo>
                  <a:lnTo>
                    <a:pt x="57" y="492"/>
                  </a:lnTo>
                  <a:lnTo>
                    <a:pt x="39" y="493"/>
                  </a:lnTo>
                  <a:lnTo>
                    <a:pt x="27" y="487"/>
                  </a:lnTo>
                  <a:lnTo>
                    <a:pt x="30" y="469"/>
                  </a:lnTo>
                  <a:lnTo>
                    <a:pt x="36" y="444"/>
                  </a:lnTo>
                  <a:lnTo>
                    <a:pt x="63" y="406"/>
                  </a:lnTo>
                  <a:lnTo>
                    <a:pt x="108" y="352"/>
                  </a:lnTo>
                  <a:lnTo>
                    <a:pt x="88" y="325"/>
                  </a:lnTo>
                  <a:lnTo>
                    <a:pt x="70" y="320"/>
                  </a:lnTo>
                  <a:lnTo>
                    <a:pt x="66" y="305"/>
                  </a:lnTo>
                  <a:lnTo>
                    <a:pt x="75" y="289"/>
                  </a:lnTo>
                  <a:lnTo>
                    <a:pt x="75" y="273"/>
                  </a:lnTo>
                  <a:lnTo>
                    <a:pt x="65" y="253"/>
                  </a:lnTo>
                  <a:lnTo>
                    <a:pt x="72" y="240"/>
                  </a:lnTo>
                  <a:lnTo>
                    <a:pt x="59" y="231"/>
                  </a:lnTo>
                  <a:lnTo>
                    <a:pt x="66" y="208"/>
                  </a:lnTo>
                  <a:lnTo>
                    <a:pt x="61" y="188"/>
                  </a:lnTo>
                  <a:lnTo>
                    <a:pt x="65" y="158"/>
                  </a:lnTo>
                  <a:lnTo>
                    <a:pt x="39" y="120"/>
                  </a:lnTo>
                  <a:lnTo>
                    <a:pt x="57" y="101"/>
                  </a:lnTo>
                  <a:lnTo>
                    <a:pt x="47" y="78"/>
                  </a:lnTo>
                  <a:lnTo>
                    <a:pt x="25" y="66"/>
                  </a:lnTo>
                  <a:lnTo>
                    <a:pt x="25" y="52"/>
                  </a:lnTo>
                  <a:lnTo>
                    <a:pt x="41" y="33"/>
                  </a:lnTo>
                  <a:lnTo>
                    <a:pt x="54" y="26"/>
                  </a:lnTo>
                  <a:lnTo>
                    <a:pt x="56" y="21"/>
                  </a:lnTo>
                  <a:lnTo>
                    <a:pt x="90" y="8"/>
                  </a:lnTo>
                  <a:lnTo>
                    <a:pt x="102" y="8"/>
                  </a:lnTo>
                  <a:lnTo>
                    <a:pt x="102" y="1"/>
                  </a:lnTo>
                  <a:lnTo>
                    <a:pt x="117" y="0"/>
                  </a:lnTo>
                  <a:lnTo>
                    <a:pt x="136" y="7"/>
                  </a:lnTo>
                  <a:lnTo>
                    <a:pt x="136" y="13"/>
                  </a:lnTo>
                  <a:lnTo>
                    <a:pt x="119" y="16"/>
                  </a:lnTo>
                  <a:lnTo>
                    <a:pt x="126" y="22"/>
                  </a:lnTo>
                  <a:lnTo>
                    <a:pt x="142" y="24"/>
                  </a:lnTo>
                  <a:lnTo>
                    <a:pt x="153" y="31"/>
                  </a:lnTo>
                  <a:lnTo>
                    <a:pt x="178" y="26"/>
                  </a:lnTo>
                  <a:lnTo>
                    <a:pt x="216" y="36"/>
                  </a:lnTo>
                  <a:lnTo>
                    <a:pt x="252" y="57"/>
                  </a:lnTo>
                  <a:lnTo>
                    <a:pt x="282" y="67"/>
                  </a:lnTo>
                  <a:lnTo>
                    <a:pt x="297" y="73"/>
                  </a:lnTo>
                  <a:lnTo>
                    <a:pt x="307" y="80"/>
                  </a:lnTo>
                  <a:lnTo>
                    <a:pt x="317" y="80"/>
                  </a:lnTo>
                  <a:lnTo>
                    <a:pt x="332" y="89"/>
                  </a:lnTo>
                  <a:lnTo>
                    <a:pt x="343" y="97"/>
                  </a:lnTo>
                  <a:lnTo>
                    <a:pt x="343" y="130"/>
                  </a:lnTo>
                  <a:lnTo>
                    <a:pt x="289" y="167"/>
                  </a:lnTo>
                  <a:lnTo>
                    <a:pt x="259" y="165"/>
                  </a:lnTo>
                  <a:lnTo>
                    <a:pt x="223" y="152"/>
                  </a:lnTo>
                  <a:lnTo>
                    <a:pt x="190" y="141"/>
                  </a:lnTo>
                  <a:lnTo>
                    <a:pt x="167" y="130"/>
                  </a:lnTo>
                  <a:lnTo>
                    <a:pt x="151" y="131"/>
                  </a:lnTo>
                  <a:lnTo>
                    <a:pt x="120" y="113"/>
                  </a:lnTo>
                  <a:lnTo>
                    <a:pt x="119" y="125"/>
                  </a:lnTo>
                  <a:lnTo>
                    <a:pt x="151" y="145"/>
                  </a:lnTo>
                  <a:lnTo>
                    <a:pt x="180" y="176"/>
                  </a:lnTo>
                  <a:lnTo>
                    <a:pt x="183" y="194"/>
                  </a:lnTo>
                  <a:lnTo>
                    <a:pt x="169" y="214"/>
                  </a:lnTo>
                  <a:lnTo>
                    <a:pt x="183" y="230"/>
                  </a:lnTo>
                  <a:lnTo>
                    <a:pt x="180" y="260"/>
                  </a:lnTo>
                  <a:lnTo>
                    <a:pt x="181" y="275"/>
                  </a:lnTo>
                  <a:lnTo>
                    <a:pt x="201" y="269"/>
                  </a:lnTo>
                  <a:lnTo>
                    <a:pt x="225" y="294"/>
                  </a:lnTo>
                  <a:lnTo>
                    <a:pt x="257" y="291"/>
                  </a:lnTo>
                  <a:lnTo>
                    <a:pt x="262" y="280"/>
                  </a:lnTo>
                  <a:lnTo>
                    <a:pt x="252" y="271"/>
                  </a:lnTo>
                  <a:lnTo>
                    <a:pt x="241" y="267"/>
                  </a:lnTo>
                  <a:lnTo>
                    <a:pt x="223" y="242"/>
                  </a:lnTo>
                  <a:lnTo>
                    <a:pt x="230" y="221"/>
                  </a:lnTo>
                  <a:lnTo>
                    <a:pt x="243" y="223"/>
                  </a:lnTo>
                  <a:lnTo>
                    <a:pt x="252" y="237"/>
                  </a:lnTo>
                  <a:lnTo>
                    <a:pt x="288" y="253"/>
                  </a:lnTo>
                  <a:lnTo>
                    <a:pt x="316" y="251"/>
                  </a:lnTo>
                  <a:lnTo>
                    <a:pt x="323" y="237"/>
                  </a:lnTo>
                  <a:lnTo>
                    <a:pt x="303" y="197"/>
                  </a:lnTo>
                  <a:lnTo>
                    <a:pt x="335" y="170"/>
                  </a:lnTo>
                  <a:lnTo>
                    <a:pt x="357" y="158"/>
                  </a:lnTo>
                  <a:lnTo>
                    <a:pt x="359" y="139"/>
                  </a:lnTo>
                  <a:lnTo>
                    <a:pt x="384" y="141"/>
                  </a:lnTo>
                  <a:lnTo>
                    <a:pt x="415" y="161"/>
                  </a:lnTo>
                  <a:lnTo>
                    <a:pt x="427" y="120"/>
                  </a:lnTo>
                  <a:lnTo>
                    <a:pt x="409" y="112"/>
                  </a:lnTo>
                  <a:lnTo>
                    <a:pt x="409" y="103"/>
                  </a:lnTo>
                  <a:lnTo>
                    <a:pt x="418" y="97"/>
                  </a:lnTo>
                  <a:lnTo>
                    <a:pt x="418" y="76"/>
                  </a:lnTo>
                  <a:lnTo>
                    <a:pt x="409" y="70"/>
                  </a:lnTo>
                  <a:lnTo>
                    <a:pt x="393" y="61"/>
                  </a:lnTo>
                  <a:lnTo>
                    <a:pt x="395" y="54"/>
                  </a:lnTo>
                  <a:lnTo>
                    <a:pt x="406" y="53"/>
                  </a:lnTo>
                  <a:lnTo>
                    <a:pt x="438" y="58"/>
                  </a:lnTo>
                  <a:lnTo>
                    <a:pt x="468" y="66"/>
                  </a:lnTo>
                  <a:lnTo>
                    <a:pt x="485" y="85"/>
                  </a:lnTo>
                  <a:lnTo>
                    <a:pt x="450" y="91"/>
                  </a:lnTo>
                  <a:lnTo>
                    <a:pt x="449" y="97"/>
                  </a:lnTo>
                  <a:lnTo>
                    <a:pt x="438" y="102"/>
                  </a:lnTo>
                  <a:lnTo>
                    <a:pt x="452" y="112"/>
                  </a:lnTo>
                  <a:lnTo>
                    <a:pt x="454" y="119"/>
                  </a:lnTo>
                  <a:lnTo>
                    <a:pt x="485" y="127"/>
                  </a:lnTo>
                  <a:lnTo>
                    <a:pt x="508" y="119"/>
                  </a:lnTo>
                  <a:lnTo>
                    <a:pt x="510" y="105"/>
                  </a:lnTo>
                  <a:lnTo>
                    <a:pt x="508" y="93"/>
                  </a:lnTo>
                  <a:lnTo>
                    <a:pt x="515" y="91"/>
                  </a:lnTo>
                  <a:lnTo>
                    <a:pt x="526" y="98"/>
                  </a:lnTo>
                  <a:lnTo>
                    <a:pt x="533" y="97"/>
                  </a:lnTo>
                  <a:lnTo>
                    <a:pt x="533" y="87"/>
                  </a:lnTo>
                  <a:lnTo>
                    <a:pt x="553" y="87"/>
                  </a:lnTo>
                  <a:lnTo>
                    <a:pt x="569" y="77"/>
                  </a:lnTo>
                  <a:lnTo>
                    <a:pt x="584" y="65"/>
                  </a:lnTo>
                  <a:lnTo>
                    <a:pt x="609" y="59"/>
                  </a:lnTo>
                  <a:lnTo>
                    <a:pt x="618" y="61"/>
                  </a:lnTo>
                  <a:lnTo>
                    <a:pt x="620" y="67"/>
                  </a:lnTo>
                  <a:lnTo>
                    <a:pt x="630" y="63"/>
                  </a:lnTo>
                  <a:lnTo>
                    <a:pt x="629" y="56"/>
                  </a:lnTo>
                  <a:lnTo>
                    <a:pt x="639" y="52"/>
                  </a:lnTo>
                  <a:lnTo>
                    <a:pt x="654" y="45"/>
                  </a:lnTo>
                  <a:lnTo>
                    <a:pt x="672" y="44"/>
                  </a:lnTo>
                  <a:lnTo>
                    <a:pt x="663" y="51"/>
                  </a:lnTo>
                  <a:lnTo>
                    <a:pt x="668" y="60"/>
                  </a:lnTo>
                  <a:lnTo>
                    <a:pt x="654" y="68"/>
                  </a:lnTo>
                  <a:lnTo>
                    <a:pt x="661" y="75"/>
                  </a:lnTo>
                  <a:lnTo>
                    <a:pt x="675" y="70"/>
                  </a:lnTo>
                  <a:lnTo>
                    <a:pt x="681" y="73"/>
                  </a:lnTo>
                  <a:lnTo>
                    <a:pt x="695" y="73"/>
                  </a:lnTo>
                  <a:lnTo>
                    <a:pt x="693" y="65"/>
                  </a:lnTo>
                  <a:lnTo>
                    <a:pt x="706" y="57"/>
                  </a:lnTo>
                  <a:lnTo>
                    <a:pt x="720" y="57"/>
                  </a:lnTo>
                  <a:lnTo>
                    <a:pt x="722" y="60"/>
                  </a:lnTo>
                  <a:lnTo>
                    <a:pt x="742" y="60"/>
                  </a:lnTo>
                  <a:lnTo>
                    <a:pt x="756" y="51"/>
                  </a:lnTo>
                  <a:lnTo>
                    <a:pt x="771" y="50"/>
                  </a:lnTo>
                  <a:lnTo>
                    <a:pt x="785" y="42"/>
                  </a:lnTo>
                  <a:lnTo>
                    <a:pt x="799" y="47"/>
                  </a:lnTo>
                  <a:lnTo>
                    <a:pt x="798" y="60"/>
                  </a:lnTo>
                  <a:lnTo>
                    <a:pt x="808" y="65"/>
                  </a:lnTo>
                  <a:lnTo>
                    <a:pt x="819" y="61"/>
                  </a:lnTo>
                  <a:lnTo>
                    <a:pt x="817" y="53"/>
                  </a:lnTo>
                  <a:lnTo>
                    <a:pt x="839" y="48"/>
                  </a:lnTo>
                  <a:lnTo>
                    <a:pt x="841" y="29"/>
                  </a:lnTo>
                  <a:lnTo>
                    <a:pt x="830" y="19"/>
                  </a:lnTo>
                  <a:lnTo>
                    <a:pt x="848" y="7"/>
                  </a:lnTo>
                  <a:lnTo>
                    <a:pt x="918" y="16"/>
                  </a:lnTo>
                  <a:lnTo>
                    <a:pt x="933" y="52"/>
                  </a:lnTo>
                  <a:lnTo>
                    <a:pt x="920" y="62"/>
                  </a:lnTo>
                  <a:lnTo>
                    <a:pt x="935" y="132"/>
                  </a:lnTo>
                  <a:lnTo>
                    <a:pt x="929" y="160"/>
                  </a:lnTo>
                  <a:lnTo>
                    <a:pt x="908" y="170"/>
                  </a:lnTo>
                  <a:lnTo>
                    <a:pt x="833" y="253"/>
                  </a:lnTo>
                  <a:lnTo>
                    <a:pt x="826" y="342"/>
                  </a:lnTo>
                  <a:lnTo>
                    <a:pt x="839" y="360"/>
                  </a:lnTo>
                  <a:lnTo>
                    <a:pt x="824" y="428"/>
                  </a:lnTo>
                  <a:lnTo>
                    <a:pt x="812" y="518"/>
                  </a:lnTo>
                  <a:lnTo>
                    <a:pt x="820" y="566"/>
                  </a:lnTo>
                  <a:lnTo>
                    <a:pt x="822" y="628"/>
                  </a:lnTo>
                  <a:lnTo>
                    <a:pt x="812" y="668"/>
                  </a:lnTo>
                  <a:lnTo>
                    <a:pt x="788" y="681"/>
                  </a:lnTo>
                  <a:lnTo>
                    <a:pt x="777" y="711"/>
                  </a:lnTo>
                  <a:lnTo>
                    <a:pt x="798" y="731"/>
                  </a:lnTo>
                  <a:lnTo>
                    <a:pt x="761" y="806"/>
                  </a:lnTo>
                  <a:lnTo>
                    <a:pt x="753" y="837"/>
                  </a:lnTo>
                  <a:lnTo>
                    <a:pt x="794" y="877"/>
                  </a:lnTo>
                  <a:lnTo>
                    <a:pt x="821" y="90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26"/>
            <p:cNvSpPr>
              <a:spLocks noChangeAspect="1"/>
            </p:cNvSpPr>
            <p:nvPr/>
          </p:nvSpPr>
          <p:spPr bwMode="auto">
            <a:xfrm>
              <a:off x="3870" y="1634"/>
              <a:ext cx="844" cy="560"/>
            </a:xfrm>
            <a:custGeom>
              <a:avLst/>
              <a:gdLst>
                <a:gd name="T0" fmla="*/ 215 w 1560"/>
                <a:gd name="T1" fmla="*/ 62 h 1084"/>
                <a:gd name="T2" fmla="*/ 223 w 1560"/>
                <a:gd name="T3" fmla="*/ 60 h 1084"/>
                <a:gd name="T4" fmla="*/ 234 w 1560"/>
                <a:gd name="T5" fmla="*/ 45 h 1084"/>
                <a:gd name="T6" fmla="*/ 247 w 1560"/>
                <a:gd name="T7" fmla="*/ 29 h 1084"/>
                <a:gd name="T8" fmla="*/ 232 w 1560"/>
                <a:gd name="T9" fmla="*/ 33 h 1084"/>
                <a:gd name="T10" fmla="*/ 217 w 1560"/>
                <a:gd name="T11" fmla="*/ 17 h 1084"/>
                <a:gd name="T12" fmla="*/ 200 w 1560"/>
                <a:gd name="T13" fmla="*/ 0 h 1084"/>
                <a:gd name="T14" fmla="*/ 186 w 1560"/>
                <a:gd name="T15" fmla="*/ 11 h 1084"/>
                <a:gd name="T16" fmla="*/ 174 w 1560"/>
                <a:gd name="T17" fmla="*/ 22 h 1084"/>
                <a:gd name="T18" fmla="*/ 171 w 1560"/>
                <a:gd name="T19" fmla="*/ 34 h 1084"/>
                <a:gd name="T20" fmla="*/ 186 w 1560"/>
                <a:gd name="T21" fmla="*/ 37 h 1084"/>
                <a:gd name="T22" fmla="*/ 176 w 1560"/>
                <a:gd name="T23" fmla="*/ 40 h 1084"/>
                <a:gd name="T24" fmla="*/ 166 w 1560"/>
                <a:gd name="T25" fmla="*/ 43 h 1084"/>
                <a:gd name="T26" fmla="*/ 153 w 1560"/>
                <a:gd name="T27" fmla="*/ 54 h 1084"/>
                <a:gd name="T28" fmla="*/ 134 w 1560"/>
                <a:gd name="T29" fmla="*/ 59 h 1084"/>
                <a:gd name="T30" fmla="*/ 113 w 1560"/>
                <a:gd name="T31" fmla="*/ 58 h 1084"/>
                <a:gd name="T32" fmla="*/ 96 w 1560"/>
                <a:gd name="T33" fmla="*/ 59 h 1084"/>
                <a:gd name="T34" fmla="*/ 71 w 1560"/>
                <a:gd name="T35" fmla="*/ 45 h 1084"/>
                <a:gd name="T36" fmla="*/ 56 w 1560"/>
                <a:gd name="T37" fmla="*/ 26 h 1084"/>
                <a:gd name="T38" fmla="*/ 43 w 1560"/>
                <a:gd name="T39" fmla="*/ 37 h 1084"/>
                <a:gd name="T40" fmla="*/ 32 w 1560"/>
                <a:gd name="T41" fmla="*/ 45 h 1084"/>
                <a:gd name="T42" fmla="*/ 26 w 1560"/>
                <a:gd name="T43" fmla="*/ 59 h 1084"/>
                <a:gd name="T44" fmla="*/ 12 w 1560"/>
                <a:gd name="T45" fmla="*/ 69 h 1084"/>
                <a:gd name="T46" fmla="*/ 1 w 1560"/>
                <a:gd name="T47" fmla="*/ 76 h 1084"/>
                <a:gd name="T48" fmla="*/ 6 w 1560"/>
                <a:gd name="T49" fmla="*/ 84 h 1084"/>
                <a:gd name="T50" fmla="*/ 15 w 1560"/>
                <a:gd name="T51" fmla="*/ 93 h 1084"/>
                <a:gd name="T52" fmla="*/ 21 w 1560"/>
                <a:gd name="T53" fmla="*/ 97 h 1084"/>
                <a:gd name="T54" fmla="*/ 21 w 1560"/>
                <a:gd name="T55" fmla="*/ 102 h 1084"/>
                <a:gd name="T56" fmla="*/ 22 w 1560"/>
                <a:gd name="T57" fmla="*/ 109 h 1084"/>
                <a:gd name="T58" fmla="*/ 44 w 1560"/>
                <a:gd name="T59" fmla="*/ 116 h 1084"/>
                <a:gd name="T60" fmla="*/ 65 w 1560"/>
                <a:gd name="T61" fmla="*/ 119 h 1084"/>
                <a:gd name="T62" fmla="*/ 81 w 1560"/>
                <a:gd name="T63" fmla="*/ 117 h 1084"/>
                <a:gd name="T64" fmla="*/ 98 w 1560"/>
                <a:gd name="T65" fmla="*/ 119 h 1084"/>
                <a:gd name="T66" fmla="*/ 100 w 1560"/>
                <a:gd name="T67" fmla="*/ 136 h 1084"/>
                <a:gd name="T68" fmla="*/ 110 w 1560"/>
                <a:gd name="T69" fmla="*/ 145 h 1084"/>
                <a:gd name="T70" fmla="*/ 116 w 1560"/>
                <a:gd name="T71" fmla="*/ 142 h 1084"/>
                <a:gd name="T72" fmla="*/ 129 w 1560"/>
                <a:gd name="T73" fmla="*/ 139 h 1084"/>
                <a:gd name="T74" fmla="*/ 138 w 1560"/>
                <a:gd name="T75" fmla="*/ 145 h 1084"/>
                <a:gd name="T76" fmla="*/ 146 w 1560"/>
                <a:gd name="T77" fmla="*/ 149 h 1084"/>
                <a:gd name="T78" fmla="*/ 153 w 1560"/>
                <a:gd name="T79" fmla="*/ 146 h 1084"/>
                <a:gd name="T80" fmla="*/ 161 w 1560"/>
                <a:gd name="T81" fmla="*/ 141 h 1084"/>
                <a:gd name="T82" fmla="*/ 169 w 1560"/>
                <a:gd name="T83" fmla="*/ 142 h 1084"/>
                <a:gd name="T84" fmla="*/ 179 w 1560"/>
                <a:gd name="T85" fmla="*/ 134 h 1084"/>
                <a:gd name="T86" fmla="*/ 186 w 1560"/>
                <a:gd name="T87" fmla="*/ 127 h 1084"/>
                <a:gd name="T88" fmla="*/ 192 w 1560"/>
                <a:gd name="T89" fmla="*/ 119 h 1084"/>
                <a:gd name="T90" fmla="*/ 192 w 1560"/>
                <a:gd name="T91" fmla="*/ 112 h 1084"/>
                <a:gd name="T92" fmla="*/ 194 w 1560"/>
                <a:gd name="T93" fmla="*/ 109 h 1084"/>
                <a:gd name="T94" fmla="*/ 192 w 1560"/>
                <a:gd name="T95" fmla="*/ 103 h 1084"/>
                <a:gd name="T96" fmla="*/ 186 w 1560"/>
                <a:gd name="T97" fmla="*/ 94 h 1084"/>
                <a:gd name="T98" fmla="*/ 188 w 1560"/>
                <a:gd name="T99" fmla="*/ 86 h 1084"/>
                <a:gd name="T100" fmla="*/ 194 w 1560"/>
                <a:gd name="T101" fmla="*/ 84 h 1084"/>
                <a:gd name="T102" fmla="*/ 190 w 1560"/>
                <a:gd name="T103" fmla="*/ 81 h 1084"/>
                <a:gd name="T104" fmla="*/ 179 w 1560"/>
                <a:gd name="T105" fmla="*/ 80 h 1084"/>
                <a:gd name="T106" fmla="*/ 182 w 1560"/>
                <a:gd name="T107" fmla="*/ 73 h 1084"/>
                <a:gd name="T108" fmla="*/ 194 w 1560"/>
                <a:gd name="T109" fmla="*/ 68 h 1084"/>
                <a:gd name="T110" fmla="*/ 196 w 1560"/>
                <a:gd name="T111" fmla="*/ 74 h 10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0"/>
                <a:gd name="T169" fmla="*/ 0 h 1084"/>
                <a:gd name="T170" fmla="*/ 1560 w 1560"/>
                <a:gd name="T171" fmla="*/ 1084 h 10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0" h="1084">
                  <a:moveTo>
                    <a:pt x="1284" y="518"/>
                  </a:moveTo>
                  <a:lnTo>
                    <a:pt x="1296" y="494"/>
                  </a:lnTo>
                  <a:lnTo>
                    <a:pt x="1330" y="482"/>
                  </a:lnTo>
                  <a:lnTo>
                    <a:pt x="1350" y="447"/>
                  </a:lnTo>
                  <a:lnTo>
                    <a:pt x="1361" y="449"/>
                  </a:lnTo>
                  <a:lnTo>
                    <a:pt x="1361" y="467"/>
                  </a:lnTo>
                  <a:lnTo>
                    <a:pt x="1381" y="466"/>
                  </a:lnTo>
                  <a:lnTo>
                    <a:pt x="1391" y="456"/>
                  </a:lnTo>
                  <a:lnTo>
                    <a:pt x="1386" y="436"/>
                  </a:lnTo>
                  <a:lnTo>
                    <a:pt x="1406" y="437"/>
                  </a:lnTo>
                  <a:lnTo>
                    <a:pt x="1431" y="411"/>
                  </a:lnTo>
                  <a:lnTo>
                    <a:pt x="1463" y="401"/>
                  </a:lnTo>
                  <a:lnTo>
                    <a:pt x="1467" y="372"/>
                  </a:lnTo>
                  <a:lnTo>
                    <a:pt x="1456" y="340"/>
                  </a:lnTo>
                  <a:lnTo>
                    <a:pt x="1478" y="331"/>
                  </a:lnTo>
                  <a:lnTo>
                    <a:pt x="1497" y="336"/>
                  </a:lnTo>
                  <a:lnTo>
                    <a:pt x="1519" y="327"/>
                  </a:lnTo>
                  <a:lnTo>
                    <a:pt x="1531" y="271"/>
                  </a:lnTo>
                  <a:lnTo>
                    <a:pt x="1551" y="257"/>
                  </a:lnTo>
                  <a:lnTo>
                    <a:pt x="1560" y="209"/>
                  </a:lnTo>
                  <a:lnTo>
                    <a:pt x="1549" y="205"/>
                  </a:lnTo>
                  <a:lnTo>
                    <a:pt x="1521" y="223"/>
                  </a:lnTo>
                  <a:lnTo>
                    <a:pt x="1496" y="225"/>
                  </a:lnTo>
                  <a:lnTo>
                    <a:pt x="1483" y="232"/>
                  </a:lnTo>
                  <a:lnTo>
                    <a:pt x="1463" y="234"/>
                  </a:lnTo>
                  <a:lnTo>
                    <a:pt x="1452" y="198"/>
                  </a:lnTo>
                  <a:lnTo>
                    <a:pt x="1422" y="167"/>
                  </a:lnTo>
                  <a:lnTo>
                    <a:pt x="1398" y="158"/>
                  </a:lnTo>
                  <a:lnTo>
                    <a:pt x="1375" y="156"/>
                  </a:lnTo>
                  <a:lnTo>
                    <a:pt x="1370" y="120"/>
                  </a:lnTo>
                  <a:lnTo>
                    <a:pt x="1352" y="83"/>
                  </a:lnTo>
                  <a:lnTo>
                    <a:pt x="1350" y="63"/>
                  </a:lnTo>
                  <a:lnTo>
                    <a:pt x="1326" y="18"/>
                  </a:lnTo>
                  <a:lnTo>
                    <a:pt x="1299" y="13"/>
                  </a:lnTo>
                  <a:lnTo>
                    <a:pt x="1260" y="0"/>
                  </a:lnTo>
                  <a:lnTo>
                    <a:pt x="1202" y="7"/>
                  </a:lnTo>
                  <a:lnTo>
                    <a:pt x="1177" y="48"/>
                  </a:lnTo>
                  <a:lnTo>
                    <a:pt x="1195" y="47"/>
                  </a:lnTo>
                  <a:lnTo>
                    <a:pt x="1193" y="66"/>
                  </a:lnTo>
                  <a:lnTo>
                    <a:pt x="1175" y="81"/>
                  </a:lnTo>
                  <a:lnTo>
                    <a:pt x="1165" y="117"/>
                  </a:lnTo>
                  <a:lnTo>
                    <a:pt x="1152" y="124"/>
                  </a:lnTo>
                  <a:lnTo>
                    <a:pt x="1154" y="146"/>
                  </a:lnTo>
                  <a:lnTo>
                    <a:pt x="1114" y="173"/>
                  </a:lnTo>
                  <a:lnTo>
                    <a:pt x="1101" y="158"/>
                  </a:lnTo>
                  <a:lnTo>
                    <a:pt x="1096" y="167"/>
                  </a:lnTo>
                  <a:lnTo>
                    <a:pt x="1080" y="205"/>
                  </a:lnTo>
                  <a:lnTo>
                    <a:pt x="1067" y="219"/>
                  </a:lnTo>
                  <a:lnTo>
                    <a:pt x="1066" y="235"/>
                  </a:lnTo>
                  <a:lnTo>
                    <a:pt x="1080" y="244"/>
                  </a:lnTo>
                  <a:lnTo>
                    <a:pt x="1089" y="234"/>
                  </a:lnTo>
                  <a:lnTo>
                    <a:pt x="1109" y="244"/>
                  </a:lnTo>
                  <a:lnTo>
                    <a:pt x="1120" y="228"/>
                  </a:lnTo>
                  <a:lnTo>
                    <a:pt x="1161" y="241"/>
                  </a:lnTo>
                  <a:lnTo>
                    <a:pt x="1172" y="270"/>
                  </a:lnTo>
                  <a:lnTo>
                    <a:pt x="1161" y="277"/>
                  </a:lnTo>
                  <a:lnTo>
                    <a:pt x="1145" y="271"/>
                  </a:lnTo>
                  <a:lnTo>
                    <a:pt x="1123" y="273"/>
                  </a:lnTo>
                  <a:lnTo>
                    <a:pt x="1125" y="288"/>
                  </a:lnTo>
                  <a:lnTo>
                    <a:pt x="1109" y="293"/>
                  </a:lnTo>
                  <a:lnTo>
                    <a:pt x="1100" y="280"/>
                  </a:lnTo>
                  <a:lnTo>
                    <a:pt x="1085" y="286"/>
                  </a:lnTo>
                  <a:lnTo>
                    <a:pt x="1076" y="320"/>
                  </a:lnTo>
                  <a:lnTo>
                    <a:pt x="1060" y="324"/>
                  </a:lnTo>
                  <a:lnTo>
                    <a:pt x="1048" y="311"/>
                  </a:lnTo>
                  <a:lnTo>
                    <a:pt x="1017" y="342"/>
                  </a:lnTo>
                  <a:lnTo>
                    <a:pt x="979" y="331"/>
                  </a:lnTo>
                  <a:lnTo>
                    <a:pt x="961" y="360"/>
                  </a:lnTo>
                  <a:lnTo>
                    <a:pt x="977" y="372"/>
                  </a:lnTo>
                  <a:lnTo>
                    <a:pt x="968" y="390"/>
                  </a:lnTo>
                  <a:lnTo>
                    <a:pt x="945" y="395"/>
                  </a:lnTo>
                  <a:lnTo>
                    <a:pt x="925" y="419"/>
                  </a:lnTo>
                  <a:lnTo>
                    <a:pt x="893" y="433"/>
                  </a:lnTo>
                  <a:lnTo>
                    <a:pt x="870" y="437"/>
                  </a:lnTo>
                  <a:lnTo>
                    <a:pt x="848" y="428"/>
                  </a:lnTo>
                  <a:lnTo>
                    <a:pt x="808" y="449"/>
                  </a:lnTo>
                  <a:lnTo>
                    <a:pt x="792" y="455"/>
                  </a:lnTo>
                  <a:lnTo>
                    <a:pt x="771" y="444"/>
                  </a:lnTo>
                  <a:lnTo>
                    <a:pt x="742" y="442"/>
                  </a:lnTo>
                  <a:lnTo>
                    <a:pt x="715" y="419"/>
                  </a:lnTo>
                  <a:lnTo>
                    <a:pt x="672" y="415"/>
                  </a:lnTo>
                  <a:lnTo>
                    <a:pt x="638" y="422"/>
                  </a:lnTo>
                  <a:lnTo>
                    <a:pt x="624" y="415"/>
                  </a:lnTo>
                  <a:lnTo>
                    <a:pt x="617" y="419"/>
                  </a:lnTo>
                  <a:lnTo>
                    <a:pt x="608" y="428"/>
                  </a:lnTo>
                  <a:lnTo>
                    <a:pt x="583" y="426"/>
                  </a:lnTo>
                  <a:lnTo>
                    <a:pt x="565" y="404"/>
                  </a:lnTo>
                  <a:lnTo>
                    <a:pt x="568" y="376"/>
                  </a:lnTo>
                  <a:lnTo>
                    <a:pt x="482" y="338"/>
                  </a:lnTo>
                  <a:lnTo>
                    <a:pt x="451" y="331"/>
                  </a:lnTo>
                  <a:lnTo>
                    <a:pt x="433" y="307"/>
                  </a:lnTo>
                  <a:lnTo>
                    <a:pt x="449" y="288"/>
                  </a:lnTo>
                  <a:lnTo>
                    <a:pt x="410" y="230"/>
                  </a:lnTo>
                  <a:lnTo>
                    <a:pt x="381" y="230"/>
                  </a:lnTo>
                  <a:lnTo>
                    <a:pt x="352" y="189"/>
                  </a:lnTo>
                  <a:lnTo>
                    <a:pt x="345" y="189"/>
                  </a:lnTo>
                  <a:lnTo>
                    <a:pt x="298" y="226"/>
                  </a:lnTo>
                  <a:lnTo>
                    <a:pt x="307" y="261"/>
                  </a:lnTo>
                  <a:lnTo>
                    <a:pt x="293" y="275"/>
                  </a:lnTo>
                  <a:lnTo>
                    <a:pt x="273" y="266"/>
                  </a:lnTo>
                  <a:lnTo>
                    <a:pt x="243" y="268"/>
                  </a:lnTo>
                  <a:lnTo>
                    <a:pt x="223" y="315"/>
                  </a:lnTo>
                  <a:lnTo>
                    <a:pt x="225" y="329"/>
                  </a:lnTo>
                  <a:lnTo>
                    <a:pt x="214" y="342"/>
                  </a:lnTo>
                  <a:lnTo>
                    <a:pt x="201" y="325"/>
                  </a:lnTo>
                  <a:lnTo>
                    <a:pt x="151" y="343"/>
                  </a:lnTo>
                  <a:lnTo>
                    <a:pt x="167" y="361"/>
                  </a:lnTo>
                  <a:lnTo>
                    <a:pt x="169" y="388"/>
                  </a:lnTo>
                  <a:lnTo>
                    <a:pt x="174" y="404"/>
                  </a:lnTo>
                  <a:lnTo>
                    <a:pt x="165" y="430"/>
                  </a:lnTo>
                  <a:lnTo>
                    <a:pt x="145" y="453"/>
                  </a:lnTo>
                  <a:lnTo>
                    <a:pt x="117" y="458"/>
                  </a:lnTo>
                  <a:lnTo>
                    <a:pt x="95" y="475"/>
                  </a:lnTo>
                  <a:lnTo>
                    <a:pt x="79" y="476"/>
                  </a:lnTo>
                  <a:lnTo>
                    <a:pt x="75" y="498"/>
                  </a:lnTo>
                  <a:lnTo>
                    <a:pt x="59" y="500"/>
                  </a:lnTo>
                  <a:lnTo>
                    <a:pt x="45" y="487"/>
                  </a:lnTo>
                  <a:lnTo>
                    <a:pt x="7" y="509"/>
                  </a:lnTo>
                  <a:lnTo>
                    <a:pt x="0" y="525"/>
                  </a:lnTo>
                  <a:lnTo>
                    <a:pt x="5" y="550"/>
                  </a:lnTo>
                  <a:lnTo>
                    <a:pt x="28" y="554"/>
                  </a:lnTo>
                  <a:lnTo>
                    <a:pt x="34" y="572"/>
                  </a:lnTo>
                  <a:lnTo>
                    <a:pt x="21" y="597"/>
                  </a:lnTo>
                  <a:lnTo>
                    <a:pt x="27" y="606"/>
                  </a:lnTo>
                  <a:lnTo>
                    <a:pt x="41" y="612"/>
                  </a:lnTo>
                  <a:lnTo>
                    <a:pt x="50" y="625"/>
                  </a:lnTo>
                  <a:lnTo>
                    <a:pt x="57" y="646"/>
                  </a:lnTo>
                  <a:lnTo>
                    <a:pt x="76" y="659"/>
                  </a:lnTo>
                  <a:lnTo>
                    <a:pt x="93" y="676"/>
                  </a:lnTo>
                  <a:lnTo>
                    <a:pt x="91" y="675"/>
                  </a:lnTo>
                  <a:lnTo>
                    <a:pt x="108" y="662"/>
                  </a:lnTo>
                  <a:lnTo>
                    <a:pt x="125" y="661"/>
                  </a:lnTo>
                  <a:lnTo>
                    <a:pt x="135" y="670"/>
                  </a:lnTo>
                  <a:lnTo>
                    <a:pt x="138" y="684"/>
                  </a:lnTo>
                  <a:lnTo>
                    <a:pt x="133" y="700"/>
                  </a:lnTo>
                  <a:lnTo>
                    <a:pt x="134" y="710"/>
                  </a:lnTo>
                  <a:lnTo>
                    <a:pt x="140" y="727"/>
                  </a:lnTo>
                  <a:lnTo>
                    <a:pt x="143" y="735"/>
                  </a:lnTo>
                  <a:lnTo>
                    <a:pt x="136" y="738"/>
                  </a:lnTo>
                  <a:lnTo>
                    <a:pt x="129" y="744"/>
                  </a:lnTo>
                  <a:lnTo>
                    <a:pt x="120" y="741"/>
                  </a:lnTo>
                  <a:lnTo>
                    <a:pt x="115" y="746"/>
                  </a:lnTo>
                  <a:lnTo>
                    <a:pt x="129" y="759"/>
                  </a:lnTo>
                  <a:lnTo>
                    <a:pt x="127" y="782"/>
                  </a:lnTo>
                  <a:lnTo>
                    <a:pt x="140" y="789"/>
                  </a:lnTo>
                  <a:lnTo>
                    <a:pt x="160" y="789"/>
                  </a:lnTo>
                  <a:lnTo>
                    <a:pt x="180" y="809"/>
                  </a:lnTo>
                  <a:lnTo>
                    <a:pt x="210" y="805"/>
                  </a:lnTo>
                  <a:lnTo>
                    <a:pt x="243" y="832"/>
                  </a:lnTo>
                  <a:lnTo>
                    <a:pt x="275" y="844"/>
                  </a:lnTo>
                  <a:lnTo>
                    <a:pt x="304" y="866"/>
                  </a:lnTo>
                  <a:lnTo>
                    <a:pt x="363" y="878"/>
                  </a:lnTo>
                  <a:lnTo>
                    <a:pt x="376" y="875"/>
                  </a:lnTo>
                  <a:lnTo>
                    <a:pt x="392" y="882"/>
                  </a:lnTo>
                  <a:lnTo>
                    <a:pt x="410" y="864"/>
                  </a:lnTo>
                  <a:lnTo>
                    <a:pt x="426" y="864"/>
                  </a:lnTo>
                  <a:lnTo>
                    <a:pt x="437" y="875"/>
                  </a:lnTo>
                  <a:lnTo>
                    <a:pt x="458" y="871"/>
                  </a:lnTo>
                  <a:lnTo>
                    <a:pt x="471" y="880"/>
                  </a:lnTo>
                  <a:lnTo>
                    <a:pt x="512" y="850"/>
                  </a:lnTo>
                  <a:lnTo>
                    <a:pt x="570" y="832"/>
                  </a:lnTo>
                  <a:lnTo>
                    <a:pt x="581" y="841"/>
                  </a:lnTo>
                  <a:lnTo>
                    <a:pt x="579" y="850"/>
                  </a:lnTo>
                  <a:lnTo>
                    <a:pt x="599" y="868"/>
                  </a:lnTo>
                  <a:lnTo>
                    <a:pt x="617" y="866"/>
                  </a:lnTo>
                  <a:lnTo>
                    <a:pt x="631" y="896"/>
                  </a:lnTo>
                  <a:lnTo>
                    <a:pt x="636" y="930"/>
                  </a:lnTo>
                  <a:lnTo>
                    <a:pt x="613" y="956"/>
                  </a:lnTo>
                  <a:lnTo>
                    <a:pt x="613" y="984"/>
                  </a:lnTo>
                  <a:lnTo>
                    <a:pt x="629" y="986"/>
                  </a:lnTo>
                  <a:lnTo>
                    <a:pt x="651" y="1011"/>
                  </a:lnTo>
                  <a:lnTo>
                    <a:pt x="651" y="1035"/>
                  </a:lnTo>
                  <a:lnTo>
                    <a:pt x="673" y="1035"/>
                  </a:lnTo>
                  <a:lnTo>
                    <a:pt x="675" y="1044"/>
                  </a:lnTo>
                  <a:lnTo>
                    <a:pt x="695" y="1051"/>
                  </a:lnTo>
                  <a:lnTo>
                    <a:pt x="702" y="1063"/>
                  </a:lnTo>
                  <a:lnTo>
                    <a:pt x="717" y="1065"/>
                  </a:lnTo>
                  <a:lnTo>
                    <a:pt x="711" y="1038"/>
                  </a:lnTo>
                  <a:lnTo>
                    <a:pt x="718" y="1022"/>
                  </a:lnTo>
                  <a:lnTo>
                    <a:pt x="733" y="1028"/>
                  </a:lnTo>
                  <a:lnTo>
                    <a:pt x="744" y="1017"/>
                  </a:lnTo>
                  <a:lnTo>
                    <a:pt x="758" y="1020"/>
                  </a:lnTo>
                  <a:lnTo>
                    <a:pt x="789" y="1022"/>
                  </a:lnTo>
                  <a:lnTo>
                    <a:pt x="801" y="1001"/>
                  </a:lnTo>
                  <a:lnTo>
                    <a:pt x="816" y="1013"/>
                  </a:lnTo>
                  <a:lnTo>
                    <a:pt x="843" y="1013"/>
                  </a:lnTo>
                  <a:lnTo>
                    <a:pt x="846" y="1022"/>
                  </a:lnTo>
                  <a:lnTo>
                    <a:pt x="843" y="1038"/>
                  </a:lnTo>
                  <a:lnTo>
                    <a:pt x="857" y="1051"/>
                  </a:lnTo>
                  <a:lnTo>
                    <a:pt x="873" y="1049"/>
                  </a:lnTo>
                  <a:lnTo>
                    <a:pt x="880" y="1056"/>
                  </a:lnTo>
                  <a:lnTo>
                    <a:pt x="903" y="1057"/>
                  </a:lnTo>
                  <a:lnTo>
                    <a:pt x="916" y="1062"/>
                  </a:lnTo>
                  <a:lnTo>
                    <a:pt x="915" y="1076"/>
                  </a:lnTo>
                  <a:lnTo>
                    <a:pt x="920" y="1083"/>
                  </a:lnTo>
                  <a:lnTo>
                    <a:pt x="928" y="1084"/>
                  </a:lnTo>
                  <a:lnTo>
                    <a:pt x="931" y="1072"/>
                  </a:lnTo>
                  <a:lnTo>
                    <a:pt x="947" y="1068"/>
                  </a:lnTo>
                  <a:lnTo>
                    <a:pt x="955" y="1060"/>
                  </a:lnTo>
                  <a:lnTo>
                    <a:pt x="964" y="1059"/>
                  </a:lnTo>
                  <a:lnTo>
                    <a:pt x="974" y="1053"/>
                  </a:lnTo>
                  <a:lnTo>
                    <a:pt x="987" y="1053"/>
                  </a:lnTo>
                  <a:lnTo>
                    <a:pt x="1004" y="1040"/>
                  </a:lnTo>
                  <a:lnTo>
                    <a:pt x="1010" y="1022"/>
                  </a:lnTo>
                  <a:lnTo>
                    <a:pt x="1019" y="1019"/>
                  </a:lnTo>
                  <a:lnTo>
                    <a:pt x="1027" y="1022"/>
                  </a:lnTo>
                  <a:lnTo>
                    <a:pt x="1027" y="1032"/>
                  </a:lnTo>
                  <a:lnTo>
                    <a:pt x="1037" y="1038"/>
                  </a:lnTo>
                  <a:lnTo>
                    <a:pt x="1057" y="1026"/>
                  </a:lnTo>
                  <a:lnTo>
                    <a:pt x="1070" y="1026"/>
                  </a:lnTo>
                  <a:lnTo>
                    <a:pt x="1082" y="1014"/>
                  </a:lnTo>
                  <a:lnTo>
                    <a:pt x="1096" y="1013"/>
                  </a:lnTo>
                  <a:lnTo>
                    <a:pt x="1101" y="1001"/>
                  </a:lnTo>
                  <a:lnTo>
                    <a:pt x="1127" y="989"/>
                  </a:lnTo>
                  <a:lnTo>
                    <a:pt x="1129" y="975"/>
                  </a:lnTo>
                  <a:lnTo>
                    <a:pt x="1142" y="965"/>
                  </a:lnTo>
                  <a:lnTo>
                    <a:pt x="1151" y="963"/>
                  </a:lnTo>
                  <a:lnTo>
                    <a:pt x="1156" y="953"/>
                  </a:lnTo>
                  <a:lnTo>
                    <a:pt x="1171" y="945"/>
                  </a:lnTo>
                  <a:lnTo>
                    <a:pt x="1172" y="919"/>
                  </a:lnTo>
                  <a:lnTo>
                    <a:pt x="1183" y="915"/>
                  </a:lnTo>
                  <a:lnTo>
                    <a:pt x="1183" y="901"/>
                  </a:lnTo>
                  <a:lnTo>
                    <a:pt x="1199" y="884"/>
                  </a:lnTo>
                  <a:lnTo>
                    <a:pt x="1200" y="876"/>
                  </a:lnTo>
                  <a:lnTo>
                    <a:pt x="1212" y="868"/>
                  </a:lnTo>
                  <a:lnTo>
                    <a:pt x="1216" y="860"/>
                  </a:lnTo>
                  <a:lnTo>
                    <a:pt x="1215" y="848"/>
                  </a:lnTo>
                  <a:lnTo>
                    <a:pt x="1226" y="835"/>
                  </a:lnTo>
                  <a:lnTo>
                    <a:pt x="1223" y="815"/>
                  </a:lnTo>
                  <a:lnTo>
                    <a:pt x="1215" y="809"/>
                  </a:lnTo>
                  <a:lnTo>
                    <a:pt x="1203" y="815"/>
                  </a:lnTo>
                  <a:lnTo>
                    <a:pt x="1198" y="813"/>
                  </a:lnTo>
                  <a:lnTo>
                    <a:pt x="1199" y="803"/>
                  </a:lnTo>
                  <a:lnTo>
                    <a:pt x="1214" y="793"/>
                  </a:lnTo>
                  <a:lnTo>
                    <a:pt x="1224" y="789"/>
                  </a:lnTo>
                  <a:lnTo>
                    <a:pt x="1221" y="777"/>
                  </a:lnTo>
                  <a:lnTo>
                    <a:pt x="1211" y="767"/>
                  </a:lnTo>
                  <a:lnTo>
                    <a:pt x="1223" y="767"/>
                  </a:lnTo>
                  <a:lnTo>
                    <a:pt x="1223" y="759"/>
                  </a:lnTo>
                  <a:lnTo>
                    <a:pt x="1214" y="747"/>
                  </a:lnTo>
                  <a:lnTo>
                    <a:pt x="1202" y="736"/>
                  </a:lnTo>
                  <a:lnTo>
                    <a:pt x="1200" y="714"/>
                  </a:lnTo>
                  <a:lnTo>
                    <a:pt x="1192" y="706"/>
                  </a:lnTo>
                  <a:lnTo>
                    <a:pt x="1190" y="687"/>
                  </a:lnTo>
                  <a:lnTo>
                    <a:pt x="1173" y="682"/>
                  </a:lnTo>
                  <a:lnTo>
                    <a:pt x="1157" y="668"/>
                  </a:lnTo>
                  <a:lnTo>
                    <a:pt x="1161" y="654"/>
                  </a:lnTo>
                  <a:lnTo>
                    <a:pt x="1175" y="642"/>
                  </a:lnTo>
                  <a:lnTo>
                    <a:pt x="1175" y="638"/>
                  </a:lnTo>
                  <a:lnTo>
                    <a:pt x="1186" y="627"/>
                  </a:lnTo>
                  <a:lnTo>
                    <a:pt x="1191" y="633"/>
                  </a:lnTo>
                  <a:lnTo>
                    <a:pt x="1200" y="633"/>
                  </a:lnTo>
                  <a:lnTo>
                    <a:pt x="1214" y="621"/>
                  </a:lnTo>
                  <a:lnTo>
                    <a:pt x="1215" y="615"/>
                  </a:lnTo>
                  <a:lnTo>
                    <a:pt x="1226" y="611"/>
                  </a:lnTo>
                  <a:lnTo>
                    <a:pt x="1239" y="611"/>
                  </a:lnTo>
                  <a:lnTo>
                    <a:pt x="1244" y="604"/>
                  </a:lnTo>
                  <a:lnTo>
                    <a:pt x="1240" y="593"/>
                  </a:lnTo>
                  <a:lnTo>
                    <a:pt x="1208" y="591"/>
                  </a:lnTo>
                  <a:lnTo>
                    <a:pt x="1199" y="585"/>
                  </a:lnTo>
                  <a:lnTo>
                    <a:pt x="1191" y="586"/>
                  </a:lnTo>
                  <a:lnTo>
                    <a:pt x="1165" y="602"/>
                  </a:lnTo>
                  <a:lnTo>
                    <a:pt x="1150" y="600"/>
                  </a:lnTo>
                  <a:lnTo>
                    <a:pt x="1151" y="582"/>
                  </a:lnTo>
                  <a:lnTo>
                    <a:pt x="1132" y="580"/>
                  </a:lnTo>
                  <a:lnTo>
                    <a:pt x="1119" y="560"/>
                  </a:lnTo>
                  <a:lnTo>
                    <a:pt x="1126" y="545"/>
                  </a:lnTo>
                  <a:lnTo>
                    <a:pt x="1144" y="543"/>
                  </a:lnTo>
                  <a:lnTo>
                    <a:pt x="1151" y="539"/>
                  </a:lnTo>
                  <a:lnTo>
                    <a:pt x="1151" y="533"/>
                  </a:lnTo>
                  <a:lnTo>
                    <a:pt x="1161" y="524"/>
                  </a:lnTo>
                  <a:lnTo>
                    <a:pt x="1165" y="512"/>
                  </a:lnTo>
                  <a:lnTo>
                    <a:pt x="1184" y="505"/>
                  </a:lnTo>
                  <a:lnTo>
                    <a:pt x="1205" y="487"/>
                  </a:lnTo>
                  <a:lnTo>
                    <a:pt x="1227" y="489"/>
                  </a:lnTo>
                  <a:lnTo>
                    <a:pt x="1228" y="505"/>
                  </a:lnTo>
                  <a:lnTo>
                    <a:pt x="1209" y="529"/>
                  </a:lnTo>
                  <a:lnTo>
                    <a:pt x="1221" y="535"/>
                  </a:lnTo>
                  <a:lnTo>
                    <a:pt x="1220" y="547"/>
                  </a:lnTo>
                  <a:lnTo>
                    <a:pt x="1238" y="539"/>
                  </a:lnTo>
                  <a:lnTo>
                    <a:pt x="1265" y="523"/>
                  </a:lnTo>
                  <a:lnTo>
                    <a:pt x="1284" y="5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27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28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29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30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31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32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33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4"/>
                <a:gd name="T1" fmla="*/ 60 h 434"/>
                <a:gd name="T2" fmla="*/ 63 w 484"/>
                <a:gd name="T3" fmla="*/ 60 h 434"/>
                <a:gd name="T4" fmla="*/ 58 w 484"/>
                <a:gd name="T5" fmla="*/ 59 h 434"/>
                <a:gd name="T6" fmla="*/ 52 w 484"/>
                <a:gd name="T7" fmla="*/ 57 h 434"/>
                <a:gd name="T8" fmla="*/ 51 w 484"/>
                <a:gd name="T9" fmla="*/ 53 h 434"/>
                <a:gd name="T10" fmla="*/ 49 w 484"/>
                <a:gd name="T11" fmla="*/ 52 h 434"/>
                <a:gd name="T12" fmla="*/ 38 w 484"/>
                <a:gd name="T13" fmla="*/ 54 h 434"/>
                <a:gd name="T14" fmla="*/ 35 w 484"/>
                <a:gd name="T15" fmla="*/ 53 h 434"/>
                <a:gd name="T16" fmla="*/ 31 w 484"/>
                <a:gd name="T17" fmla="*/ 50 h 434"/>
                <a:gd name="T18" fmla="*/ 28 w 484"/>
                <a:gd name="T19" fmla="*/ 47 h 434"/>
                <a:gd name="T20" fmla="*/ 24 w 484"/>
                <a:gd name="T21" fmla="*/ 43 h 434"/>
                <a:gd name="T22" fmla="*/ 19 w 484"/>
                <a:gd name="T23" fmla="*/ 40 h 434"/>
                <a:gd name="T24" fmla="*/ 15 w 484"/>
                <a:gd name="T25" fmla="*/ 38 h 434"/>
                <a:gd name="T26" fmla="*/ 12 w 484"/>
                <a:gd name="T27" fmla="*/ 30 h 434"/>
                <a:gd name="T28" fmla="*/ 5 w 484"/>
                <a:gd name="T29" fmla="*/ 25 h 434"/>
                <a:gd name="T30" fmla="*/ 8 w 484"/>
                <a:gd name="T31" fmla="*/ 17 h 434"/>
                <a:gd name="T32" fmla="*/ 2 w 484"/>
                <a:gd name="T33" fmla="*/ 11 h 434"/>
                <a:gd name="T34" fmla="*/ 0 w 484"/>
                <a:gd name="T35" fmla="*/ 2 h 434"/>
                <a:gd name="T36" fmla="*/ 6 w 484"/>
                <a:gd name="T37" fmla="*/ 3 h 434"/>
                <a:gd name="T38" fmla="*/ 11 w 484"/>
                <a:gd name="T39" fmla="*/ 2 h 434"/>
                <a:gd name="T40" fmla="*/ 16 w 484"/>
                <a:gd name="T41" fmla="*/ 2 h 434"/>
                <a:gd name="T42" fmla="*/ 18 w 484"/>
                <a:gd name="T43" fmla="*/ 7 h 434"/>
                <a:gd name="T44" fmla="*/ 19 w 484"/>
                <a:gd name="T45" fmla="*/ 8 h 434"/>
                <a:gd name="T46" fmla="*/ 20 w 484"/>
                <a:gd name="T47" fmla="*/ 9 h 434"/>
                <a:gd name="T48" fmla="*/ 22 w 484"/>
                <a:gd name="T49" fmla="*/ 9 h 434"/>
                <a:gd name="T50" fmla="*/ 24 w 484"/>
                <a:gd name="T51" fmla="*/ 10 h 434"/>
                <a:gd name="T52" fmla="*/ 24 w 484"/>
                <a:gd name="T53" fmla="*/ 10 h 434"/>
                <a:gd name="T54" fmla="*/ 24 w 484"/>
                <a:gd name="T55" fmla="*/ 11 h 434"/>
                <a:gd name="T56" fmla="*/ 24 w 484"/>
                <a:gd name="T57" fmla="*/ 11 h 434"/>
                <a:gd name="T58" fmla="*/ 25 w 484"/>
                <a:gd name="T59" fmla="*/ 12 h 434"/>
                <a:gd name="T60" fmla="*/ 28 w 484"/>
                <a:gd name="T61" fmla="*/ 13 h 434"/>
                <a:gd name="T62" fmla="*/ 31 w 484"/>
                <a:gd name="T63" fmla="*/ 13 h 434"/>
                <a:gd name="T64" fmla="*/ 33 w 484"/>
                <a:gd name="T65" fmla="*/ 13 h 434"/>
                <a:gd name="T66" fmla="*/ 35 w 484"/>
                <a:gd name="T67" fmla="*/ 13 h 434"/>
                <a:gd name="T68" fmla="*/ 37 w 484"/>
                <a:gd name="T69" fmla="*/ 13 h 434"/>
                <a:gd name="T70" fmla="*/ 39 w 484"/>
                <a:gd name="T71" fmla="*/ 12 h 434"/>
                <a:gd name="T72" fmla="*/ 39 w 484"/>
                <a:gd name="T73" fmla="*/ 12 h 434"/>
                <a:gd name="T74" fmla="*/ 39 w 484"/>
                <a:gd name="T75" fmla="*/ 12 h 434"/>
                <a:gd name="T76" fmla="*/ 44 w 484"/>
                <a:gd name="T77" fmla="*/ 10 h 434"/>
                <a:gd name="T78" fmla="*/ 56 w 484"/>
                <a:gd name="T79" fmla="*/ 8 h 434"/>
                <a:gd name="T80" fmla="*/ 60 w 484"/>
                <a:gd name="T81" fmla="*/ 9 h 434"/>
                <a:gd name="T82" fmla="*/ 68 w 484"/>
                <a:gd name="T83" fmla="*/ 17 h 434"/>
                <a:gd name="T84" fmla="*/ 65 w 484"/>
                <a:gd name="T85" fmla="*/ 24 h 434"/>
                <a:gd name="T86" fmla="*/ 66 w 484"/>
                <a:gd name="T87" fmla="*/ 33 h 434"/>
                <a:gd name="T88" fmla="*/ 68 w 484"/>
                <a:gd name="T89" fmla="*/ 34 h 434"/>
                <a:gd name="T90" fmla="*/ 68 w 484"/>
                <a:gd name="T91" fmla="*/ 39 h 434"/>
                <a:gd name="T92" fmla="*/ 66 w 484"/>
                <a:gd name="T93" fmla="*/ 44 h 434"/>
                <a:gd name="T94" fmla="*/ 73 w 484"/>
                <a:gd name="T95" fmla="*/ 52 h 434"/>
                <a:gd name="T96" fmla="*/ 76 w 484"/>
                <a:gd name="T97" fmla="*/ 55 h 434"/>
                <a:gd name="T98" fmla="*/ 71 w 484"/>
                <a:gd name="T99" fmla="*/ 60 h 4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4"/>
                <a:gd name="T151" fmla="*/ 0 h 434"/>
                <a:gd name="T152" fmla="*/ 484 w 484"/>
                <a:gd name="T153" fmla="*/ 434 h 4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4" h="434">
                  <a:moveTo>
                    <a:pt x="440" y="434"/>
                  </a:moveTo>
                  <a:lnTo>
                    <a:pt x="433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1"/>
                  </a:lnTo>
                  <a:lnTo>
                    <a:pt x="326" y="383"/>
                  </a:lnTo>
                  <a:lnTo>
                    <a:pt x="316" y="375"/>
                  </a:lnTo>
                  <a:lnTo>
                    <a:pt x="309" y="377"/>
                  </a:lnTo>
                  <a:lnTo>
                    <a:pt x="295" y="390"/>
                  </a:lnTo>
                  <a:lnTo>
                    <a:pt x="244" y="389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8" y="361"/>
                  </a:lnTo>
                  <a:lnTo>
                    <a:pt x="180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8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43" y="20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1"/>
                  </a:lnTo>
                  <a:lnTo>
                    <a:pt x="100" y="36"/>
                  </a:lnTo>
                  <a:lnTo>
                    <a:pt x="116" y="48"/>
                  </a:lnTo>
                  <a:lnTo>
                    <a:pt x="119" y="52"/>
                  </a:lnTo>
                  <a:lnTo>
                    <a:pt x="122" y="56"/>
                  </a:lnTo>
                  <a:lnTo>
                    <a:pt x="126" y="60"/>
                  </a:lnTo>
                  <a:lnTo>
                    <a:pt x="130" y="63"/>
                  </a:lnTo>
                  <a:lnTo>
                    <a:pt x="134" y="65"/>
                  </a:lnTo>
                  <a:lnTo>
                    <a:pt x="139" y="67"/>
                  </a:lnTo>
                  <a:lnTo>
                    <a:pt x="144" y="68"/>
                  </a:lnTo>
                  <a:lnTo>
                    <a:pt x="150" y="69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1" y="77"/>
                  </a:lnTo>
                  <a:lnTo>
                    <a:pt x="152" y="79"/>
                  </a:lnTo>
                  <a:lnTo>
                    <a:pt x="154" y="81"/>
                  </a:lnTo>
                  <a:lnTo>
                    <a:pt x="155" y="83"/>
                  </a:lnTo>
                  <a:lnTo>
                    <a:pt x="159" y="86"/>
                  </a:lnTo>
                  <a:lnTo>
                    <a:pt x="163" y="89"/>
                  </a:lnTo>
                  <a:lnTo>
                    <a:pt x="168" y="92"/>
                  </a:lnTo>
                  <a:lnTo>
                    <a:pt x="176" y="98"/>
                  </a:lnTo>
                  <a:lnTo>
                    <a:pt x="187" y="99"/>
                  </a:lnTo>
                  <a:lnTo>
                    <a:pt x="198" y="98"/>
                  </a:lnTo>
                  <a:lnTo>
                    <a:pt x="204" y="97"/>
                  </a:lnTo>
                  <a:lnTo>
                    <a:pt x="209" y="96"/>
                  </a:lnTo>
                  <a:lnTo>
                    <a:pt x="219" y="93"/>
                  </a:lnTo>
                  <a:lnTo>
                    <a:pt x="223" y="92"/>
                  </a:lnTo>
                  <a:lnTo>
                    <a:pt x="228" y="92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8" y="90"/>
                  </a:lnTo>
                  <a:lnTo>
                    <a:pt x="249" y="88"/>
                  </a:lnTo>
                  <a:lnTo>
                    <a:pt x="251" y="86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7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5"/>
                  </a:lnTo>
                  <a:lnTo>
                    <a:pt x="430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1" y="216"/>
                  </a:lnTo>
                  <a:lnTo>
                    <a:pt x="419" y="237"/>
                  </a:lnTo>
                  <a:lnTo>
                    <a:pt x="426" y="252"/>
                  </a:lnTo>
                  <a:lnTo>
                    <a:pt x="437" y="243"/>
                  </a:lnTo>
                  <a:lnTo>
                    <a:pt x="448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4" y="375"/>
                  </a:lnTo>
                  <a:lnTo>
                    <a:pt x="484" y="393"/>
                  </a:lnTo>
                  <a:lnTo>
                    <a:pt x="449" y="407"/>
                  </a:lnTo>
                  <a:lnTo>
                    <a:pt x="448" y="431"/>
                  </a:lnTo>
                  <a:lnTo>
                    <a:pt x="440" y="4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34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3"/>
                <a:gd name="T1" fmla="*/ 60 h 434"/>
                <a:gd name="T2" fmla="*/ 63 w 483"/>
                <a:gd name="T3" fmla="*/ 60 h 434"/>
                <a:gd name="T4" fmla="*/ 58 w 483"/>
                <a:gd name="T5" fmla="*/ 59 h 434"/>
                <a:gd name="T6" fmla="*/ 52 w 483"/>
                <a:gd name="T7" fmla="*/ 57 h 434"/>
                <a:gd name="T8" fmla="*/ 51 w 483"/>
                <a:gd name="T9" fmla="*/ 53 h 434"/>
                <a:gd name="T10" fmla="*/ 49 w 483"/>
                <a:gd name="T11" fmla="*/ 52 h 434"/>
                <a:gd name="T12" fmla="*/ 38 w 483"/>
                <a:gd name="T13" fmla="*/ 54 h 434"/>
                <a:gd name="T14" fmla="*/ 36 w 483"/>
                <a:gd name="T15" fmla="*/ 53 h 434"/>
                <a:gd name="T16" fmla="*/ 31 w 483"/>
                <a:gd name="T17" fmla="*/ 50 h 434"/>
                <a:gd name="T18" fmla="*/ 28 w 483"/>
                <a:gd name="T19" fmla="*/ 47 h 434"/>
                <a:gd name="T20" fmla="*/ 24 w 483"/>
                <a:gd name="T21" fmla="*/ 43 h 434"/>
                <a:gd name="T22" fmla="*/ 19 w 483"/>
                <a:gd name="T23" fmla="*/ 40 h 434"/>
                <a:gd name="T24" fmla="*/ 15 w 483"/>
                <a:gd name="T25" fmla="*/ 38 h 434"/>
                <a:gd name="T26" fmla="*/ 12 w 483"/>
                <a:gd name="T27" fmla="*/ 30 h 434"/>
                <a:gd name="T28" fmla="*/ 5 w 483"/>
                <a:gd name="T29" fmla="*/ 25 h 434"/>
                <a:gd name="T30" fmla="*/ 8 w 483"/>
                <a:gd name="T31" fmla="*/ 17 h 434"/>
                <a:gd name="T32" fmla="*/ 2 w 483"/>
                <a:gd name="T33" fmla="*/ 11 h 434"/>
                <a:gd name="T34" fmla="*/ 0 w 483"/>
                <a:gd name="T35" fmla="*/ 2 h 434"/>
                <a:gd name="T36" fmla="*/ 6 w 483"/>
                <a:gd name="T37" fmla="*/ 3 h 434"/>
                <a:gd name="T38" fmla="*/ 11 w 483"/>
                <a:gd name="T39" fmla="*/ 2 h 434"/>
                <a:gd name="T40" fmla="*/ 16 w 483"/>
                <a:gd name="T41" fmla="*/ 2 h 434"/>
                <a:gd name="T42" fmla="*/ 18 w 483"/>
                <a:gd name="T43" fmla="*/ 6 h 434"/>
                <a:gd name="T44" fmla="*/ 20 w 483"/>
                <a:gd name="T45" fmla="*/ 8 h 434"/>
                <a:gd name="T46" fmla="*/ 22 w 483"/>
                <a:gd name="T47" fmla="*/ 9 h 434"/>
                <a:gd name="T48" fmla="*/ 24 w 483"/>
                <a:gd name="T49" fmla="*/ 10 h 434"/>
                <a:gd name="T50" fmla="*/ 25 w 483"/>
                <a:gd name="T51" fmla="*/ 12 h 434"/>
                <a:gd name="T52" fmla="*/ 31 w 483"/>
                <a:gd name="T53" fmla="*/ 13 h 434"/>
                <a:gd name="T54" fmla="*/ 38 w 483"/>
                <a:gd name="T55" fmla="*/ 13 h 434"/>
                <a:gd name="T56" fmla="*/ 39 w 483"/>
                <a:gd name="T57" fmla="*/ 12 h 434"/>
                <a:gd name="T58" fmla="*/ 39 w 483"/>
                <a:gd name="T59" fmla="*/ 12 h 434"/>
                <a:gd name="T60" fmla="*/ 44 w 483"/>
                <a:gd name="T61" fmla="*/ 10 h 434"/>
                <a:gd name="T62" fmla="*/ 56 w 483"/>
                <a:gd name="T63" fmla="*/ 8 h 434"/>
                <a:gd name="T64" fmla="*/ 61 w 483"/>
                <a:gd name="T65" fmla="*/ 9 h 434"/>
                <a:gd name="T66" fmla="*/ 68 w 483"/>
                <a:gd name="T67" fmla="*/ 17 h 434"/>
                <a:gd name="T68" fmla="*/ 65 w 483"/>
                <a:gd name="T69" fmla="*/ 24 h 434"/>
                <a:gd name="T70" fmla="*/ 66 w 483"/>
                <a:gd name="T71" fmla="*/ 33 h 434"/>
                <a:gd name="T72" fmla="*/ 69 w 483"/>
                <a:gd name="T73" fmla="*/ 34 h 434"/>
                <a:gd name="T74" fmla="*/ 68 w 483"/>
                <a:gd name="T75" fmla="*/ 39 h 434"/>
                <a:gd name="T76" fmla="*/ 67 w 483"/>
                <a:gd name="T77" fmla="*/ 44 h 434"/>
                <a:gd name="T78" fmla="*/ 73 w 483"/>
                <a:gd name="T79" fmla="*/ 52 h 434"/>
                <a:gd name="T80" fmla="*/ 76 w 483"/>
                <a:gd name="T81" fmla="*/ 55 h 434"/>
                <a:gd name="T82" fmla="*/ 71 w 483"/>
                <a:gd name="T83" fmla="*/ 60 h 4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3"/>
                <a:gd name="T127" fmla="*/ 0 h 434"/>
                <a:gd name="T128" fmla="*/ 483 w 483"/>
                <a:gd name="T129" fmla="*/ 434 h 4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3" h="434">
                  <a:moveTo>
                    <a:pt x="440" y="434"/>
                  </a:moveTo>
                  <a:lnTo>
                    <a:pt x="432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0"/>
                  </a:lnTo>
                  <a:lnTo>
                    <a:pt x="326" y="382"/>
                  </a:lnTo>
                  <a:lnTo>
                    <a:pt x="316" y="375"/>
                  </a:lnTo>
                  <a:lnTo>
                    <a:pt x="309" y="376"/>
                  </a:lnTo>
                  <a:lnTo>
                    <a:pt x="295" y="390"/>
                  </a:lnTo>
                  <a:lnTo>
                    <a:pt x="244" y="388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7" y="361"/>
                  </a:lnTo>
                  <a:lnTo>
                    <a:pt x="179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7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43" y="19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0"/>
                  </a:lnTo>
                  <a:lnTo>
                    <a:pt x="100" y="36"/>
                  </a:lnTo>
                  <a:lnTo>
                    <a:pt x="116" y="47"/>
                  </a:lnTo>
                  <a:lnTo>
                    <a:pt x="122" y="56"/>
                  </a:lnTo>
                  <a:lnTo>
                    <a:pt x="125" y="60"/>
                  </a:lnTo>
                  <a:lnTo>
                    <a:pt x="130" y="63"/>
                  </a:lnTo>
                  <a:lnTo>
                    <a:pt x="139" y="67"/>
                  </a:lnTo>
                  <a:lnTo>
                    <a:pt x="149" y="69"/>
                  </a:lnTo>
                  <a:lnTo>
                    <a:pt x="150" y="74"/>
                  </a:lnTo>
                  <a:lnTo>
                    <a:pt x="152" y="79"/>
                  </a:lnTo>
                  <a:lnTo>
                    <a:pt x="159" y="86"/>
                  </a:lnTo>
                  <a:lnTo>
                    <a:pt x="176" y="98"/>
                  </a:lnTo>
                  <a:lnTo>
                    <a:pt x="198" y="98"/>
                  </a:lnTo>
                  <a:lnTo>
                    <a:pt x="219" y="93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9" y="88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6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4"/>
                  </a:lnTo>
                  <a:lnTo>
                    <a:pt x="429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0" y="215"/>
                  </a:lnTo>
                  <a:lnTo>
                    <a:pt x="419" y="237"/>
                  </a:lnTo>
                  <a:lnTo>
                    <a:pt x="426" y="251"/>
                  </a:lnTo>
                  <a:lnTo>
                    <a:pt x="437" y="242"/>
                  </a:lnTo>
                  <a:lnTo>
                    <a:pt x="447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3" y="375"/>
                  </a:lnTo>
                  <a:lnTo>
                    <a:pt x="483" y="393"/>
                  </a:lnTo>
                  <a:lnTo>
                    <a:pt x="449" y="407"/>
                  </a:lnTo>
                  <a:lnTo>
                    <a:pt x="447" y="430"/>
                  </a:lnTo>
                  <a:lnTo>
                    <a:pt x="440" y="4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35"/>
            <p:cNvSpPr>
              <a:spLocks noChangeAspect="1"/>
            </p:cNvSpPr>
            <p:nvPr/>
          </p:nvSpPr>
          <p:spPr bwMode="auto">
            <a:xfrm>
              <a:off x="3582" y="1850"/>
              <a:ext cx="189" cy="129"/>
            </a:xfrm>
            <a:custGeom>
              <a:avLst/>
              <a:gdLst>
                <a:gd name="T0" fmla="*/ 9 w 350"/>
                <a:gd name="T1" fmla="*/ 5 h 246"/>
                <a:gd name="T2" fmla="*/ 3 w 350"/>
                <a:gd name="T3" fmla="*/ 2 h 246"/>
                <a:gd name="T4" fmla="*/ 1 w 350"/>
                <a:gd name="T5" fmla="*/ 3 h 246"/>
                <a:gd name="T6" fmla="*/ 1 w 350"/>
                <a:gd name="T7" fmla="*/ 4 h 246"/>
                <a:gd name="T8" fmla="*/ 1 w 350"/>
                <a:gd name="T9" fmla="*/ 4 h 246"/>
                <a:gd name="T10" fmla="*/ 2 w 350"/>
                <a:gd name="T11" fmla="*/ 3 h 246"/>
                <a:gd name="T12" fmla="*/ 2 w 350"/>
                <a:gd name="T13" fmla="*/ 3 h 246"/>
                <a:gd name="T14" fmla="*/ 4 w 350"/>
                <a:gd name="T15" fmla="*/ 3 h 246"/>
                <a:gd name="T16" fmla="*/ 5 w 350"/>
                <a:gd name="T17" fmla="*/ 4 h 246"/>
                <a:gd name="T18" fmla="*/ 6 w 350"/>
                <a:gd name="T19" fmla="*/ 4 h 246"/>
                <a:gd name="T20" fmla="*/ 6 w 350"/>
                <a:gd name="T21" fmla="*/ 5 h 246"/>
                <a:gd name="T22" fmla="*/ 7 w 350"/>
                <a:gd name="T23" fmla="*/ 7 h 246"/>
                <a:gd name="T24" fmla="*/ 9 w 350"/>
                <a:gd name="T25" fmla="*/ 8 h 246"/>
                <a:gd name="T26" fmla="*/ 9 w 350"/>
                <a:gd name="T27" fmla="*/ 8 h 246"/>
                <a:gd name="T28" fmla="*/ 8 w 350"/>
                <a:gd name="T29" fmla="*/ 9 h 246"/>
                <a:gd name="T30" fmla="*/ 6 w 350"/>
                <a:gd name="T31" fmla="*/ 10 h 246"/>
                <a:gd name="T32" fmla="*/ 5 w 350"/>
                <a:gd name="T33" fmla="*/ 10 h 246"/>
                <a:gd name="T34" fmla="*/ 4 w 350"/>
                <a:gd name="T35" fmla="*/ 10 h 246"/>
                <a:gd name="T36" fmla="*/ 2 w 350"/>
                <a:gd name="T37" fmla="*/ 10 h 246"/>
                <a:gd name="T38" fmla="*/ 2 w 350"/>
                <a:gd name="T39" fmla="*/ 10 h 246"/>
                <a:gd name="T40" fmla="*/ 1 w 350"/>
                <a:gd name="T41" fmla="*/ 12 h 246"/>
                <a:gd name="T42" fmla="*/ 1 w 350"/>
                <a:gd name="T43" fmla="*/ 13 h 246"/>
                <a:gd name="T44" fmla="*/ 1 w 350"/>
                <a:gd name="T45" fmla="*/ 13 h 246"/>
                <a:gd name="T46" fmla="*/ 2 w 350"/>
                <a:gd name="T47" fmla="*/ 13 h 246"/>
                <a:gd name="T48" fmla="*/ 3 w 350"/>
                <a:gd name="T49" fmla="*/ 13 h 246"/>
                <a:gd name="T50" fmla="*/ 4 w 350"/>
                <a:gd name="T51" fmla="*/ 13 h 246"/>
                <a:gd name="T52" fmla="*/ 4 w 350"/>
                <a:gd name="T53" fmla="*/ 14 h 246"/>
                <a:gd name="T54" fmla="*/ 4 w 350"/>
                <a:gd name="T55" fmla="*/ 15 h 246"/>
                <a:gd name="T56" fmla="*/ 4 w 350"/>
                <a:gd name="T57" fmla="*/ 15 h 246"/>
                <a:gd name="T58" fmla="*/ 3 w 350"/>
                <a:gd name="T59" fmla="*/ 15 h 246"/>
                <a:gd name="T60" fmla="*/ 3 w 350"/>
                <a:gd name="T61" fmla="*/ 15 h 246"/>
                <a:gd name="T62" fmla="*/ 3 w 350"/>
                <a:gd name="T63" fmla="*/ 16 h 246"/>
                <a:gd name="T64" fmla="*/ 4 w 350"/>
                <a:gd name="T65" fmla="*/ 17 h 246"/>
                <a:gd name="T66" fmla="*/ 5 w 350"/>
                <a:gd name="T67" fmla="*/ 17 h 246"/>
                <a:gd name="T68" fmla="*/ 5 w 350"/>
                <a:gd name="T69" fmla="*/ 18 h 246"/>
                <a:gd name="T70" fmla="*/ 10 w 350"/>
                <a:gd name="T71" fmla="*/ 26 h 246"/>
                <a:gd name="T72" fmla="*/ 22 w 350"/>
                <a:gd name="T73" fmla="*/ 23 h 246"/>
                <a:gd name="T74" fmla="*/ 26 w 350"/>
                <a:gd name="T75" fmla="*/ 25 h 246"/>
                <a:gd name="T76" fmla="*/ 35 w 350"/>
                <a:gd name="T77" fmla="*/ 33 h 246"/>
                <a:gd name="T78" fmla="*/ 40 w 350"/>
                <a:gd name="T79" fmla="*/ 36 h 246"/>
                <a:gd name="T80" fmla="*/ 49 w 350"/>
                <a:gd name="T81" fmla="*/ 29 h 246"/>
                <a:gd name="T82" fmla="*/ 55 w 350"/>
                <a:gd name="T83" fmla="*/ 25 h 246"/>
                <a:gd name="T84" fmla="*/ 51 w 350"/>
                <a:gd name="T85" fmla="*/ 23 h 246"/>
                <a:gd name="T86" fmla="*/ 44 w 350"/>
                <a:gd name="T87" fmla="*/ 19 h 246"/>
                <a:gd name="T88" fmla="*/ 39 w 350"/>
                <a:gd name="T89" fmla="*/ 11 h 246"/>
                <a:gd name="T90" fmla="*/ 34 w 350"/>
                <a:gd name="T91" fmla="*/ 8 h 246"/>
                <a:gd name="T92" fmla="*/ 29 w 350"/>
                <a:gd name="T93" fmla="*/ 4 h 246"/>
                <a:gd name="T94" fmla="*/ 28 w 350"/>
                <a:gd name="T95" fmla="*/ 1 h 246"/>
                <a:gd name="T96" fmla="*/ 24 w 350"/>
                <a:gd name="T97" fmla="*/ 0 h 246"/>
                <a:gd name="T98" fmla="*/ 23 w 350"/>
                <a:gd name="T99" fmla="*/ 1 h 246"/>
                <a:gd name="T100" fmla="*/ 19 w 350"/>
                <a:gd name="T101" fmla="*/ 5 h 2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246"/>
                <a:gd name="T155" fmla="*/ 350 w 350"/>
                <a:gd name="T156" fmla="*/ 246 h 2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246">
                  <a:moveTo>
                    <a:pt x="77" y="30"/>
                  </a:moveTo>
                  <a:lnTo>
                    <a:pt x="53" y="32"/>
                  </a:lnTo>
                  <a:lnTo>
                    <a:pt x="38" y="17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4" y="21"/>
                  </a:lnTo>
                  <a:lnTo>
                    <a:pt x="30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1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6" y="59"/>
                  </a:lnTo>
                  <a:lnTo>
                    <a:pt x="55" y="62"/>
                  </a:lnTo>
                  <a:lnTo>
                    <a:pt x="51" y="66"/>
                  </a:lnTo>
                  <a:lnTo>
                    <a:pt x="46" y="68"/>
                  </a:lnTo>
                  <a:lnTo>
                    <a:pt x="41" y="71"/>
                  </a:lnTo>
                  <a:lnTo>
                    <a:pt x="35" y="73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18" y="74"/>
                  </a:lnTo>
                  <a:lnTo>
                    <a:pt x="12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6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7" y="87"/>
                  </a:lnTo>
                  <a:lnTo>
                    <a:pt x="8" y="88"/>
                  </a:lnTo>
                  <a:lnTo>
                    <a:pt x="10" y="89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9" y="87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6" y="93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7" y="105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21" y="110"/>
                  </a:lnTo>
                  <a:lnTo>
                    <a:pt x="23" y="112"/>
                  </a:lnTo>
                  <a:lnTo>
                    <a:pt x="28" y="116"/>
                  </a:lnTo>
                  <a:lnTo>
                    <a:pt x="31" y="118"/>
                  </a:lnTo>
                  <a:lnTo>
                    <a:pt x="33" y="120"/>
                  </a:lnTo>
                  <a:lnTo>
                    <a:pt x="35" y="122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3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1"/>
                  </a:lnTo>
                  <a:lnTo>
                    <a:pt x="215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60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50" y="174"/>
                  </a:lnTo>
                  <a:lnTo>
                    <a:pt x="340" y="159"/>
                  </a:lnTo>
                  <a:lnTo>
                    <a:pt x="323" y="156"/>
                  </a:lnTo>
                  <a:lnTo>
                    <a:pt x="300" y="144"/>
                  </a:lnTo>
                  <a:lnTo>
                    <a:pt x="278" y="134"/>
                  </a:lnTo>
                  <a:lnTo>
                    <a:pt x="257" y="110"/>
                  </a:lnTo>
                  <a:lnTo>
                    <a:pt x="248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9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60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2" y="5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36"/>
            <p:cNvSpPr>
              <a:spLocks noChangeAspect="1"/>
            </p:cNvSpPr>
            <p:nvPr/>
          </p:nvSpPr>
          <p:spPr bwMode="auto">
            <a:xfrm>
              <a:off x="3505" y="1601"/>
              <a:ext cx="553" cy="282"/>
            </a:xfrm>
            <a:custGeom>
              <a:avLst/>
              <a:gdLst>
                <a:gd name="T0" fmla="*/ 95 w 1025"/>
                <a:gd name="T1" fmla="*/ 67 h 548"/>
                <a:gd name="T2" fmla="*/ 106 w 1025"/>
                <a:gd name="T3" fmla="*/ 67 h 548"/>
                <a:gd name="T4" fmla="*/ 113 w 1025"/>
                <a:gd name="T5" fmla="*/ 66 h 548"/>
                <a:gd name="T6" fmla="*/ 133 w 1025"/>
                <a:gd name="T7" fmla="*/ 67 h 548"/>
                <a:gd name="T8" fmla="*/ 131 w 1025"/>
                <a:gd name="T9" fmla="*/ 56 h 548"/>
                <a:gd name="T10" fmla="*/ 142 w 1025"/>
                <a:gd name="T11" fmla="*/ 52 h 548"/>
                <a:gd name="T12" fmla="*/ 155 w 1025"/>
                <a:gd name="T13" fmla="*/ 44 h 548"/>
                <a:gd name="T14" fmla="*/ 153 w 1025"/>
                <a:gd name="T15" fmla="*/ 31 h 548"/>
                <a:gd name="T16" fmla="*/ 128 w 1025"/>
                <a:gd name="T17" fmla="*/ 19 h 548"/>
                <a:gd name="T18" fmla="*/ 119 w 1025"/>
                <a:gd name="T19" fmla="*/ 6 h 548"/>
                <a:gd name="T20" fmla="*/ 106 w 1025"/>
                <a:gd name="T21" fmla="*/ 10 h 548"/>
                <a:gd name="T22" fmla="*/ 95 w 1025"/>
                <a:gd name="T23" fmla="*/ 2 h 548"/>
                <a:gd name="T24" fmla="*/ 77 w 1025"/>
                <a:gd name="T25" fmla="*/ 4 h 548"/>
                <a:gd name="T26" fmla="*/ 55 w 1025"/>
                <a:gd name="T27" fmla="*/ 12 h 548"/>
                <a:gd name="T28" fmla="*/ 54 w 1025"/>
                <a:gd name="T29" fmla="*/ 15 h 548"/>
                <a:gd name="T30" fmla="*/ 53 w 1025"/>
                <a:gd name="T31" fmla="*/ 21 h 548"/>
                <a:gd name="T32" fmla="*/ 53 w 1025"/>
                <a:gd name="T33" fmla="*/ 25 h 548"/>
                <a:gd name="T34" fmla="*/ 44 w 1025"/>
                <a:gd name="T35" fmla="*/ 24 h 548"/>
                <a:gd name="T36" fmla="*/ 31 w 1025"/>
                <a:gd name="T37" fmla="*/ 25 h 548"/>
                <a:gd name="T38" fmla="*/ 22 w 1025"/>
                <a:gd name="T39" fmla="*/ 22 h 548"/>
                <a:gd name="T40" fmla="*/ 7 w 1025"/>
                <a:gd name="T41" fmla="*/ 28 h 548"/>
                <a:gd name="T42" fmla="*/ 0 w 1025"/>
                <a:gd name="T43" fmla="*/ 41 h 548"/>
                <a:gd name="T44" fmla="*/ 9 w 1025"/>
                <a:gd name="T45" fmla="*/ 49 h 548"/>
                <a:gd name="T46" fmla="*/ 14 w 1025"/>
                <a:gd name="T47" fmla="*/ 48 h 548"/>
                <a:gd name="T48" fmla="*/ 16 w 1025"/>
                <a:gd name="T49" fmla="*/ 47 h 548"/>
                <a:gd name="T50" fmla="*/ 17 w 1025"/>
                <a:gd name="T51" fmla="*/ 46 h 548"/>
                <a:gd name="T52" fmla="*/ 19 w 1025"/>
                <a:gd name="T53" fmla="*/ 45 h 548"/>
                <a:gd name="T54" fmla="*/ 21 w 1025"/>
                <a:gd name="T55" fmla="*/ 46 h 548"/>
                <a:gd name="T56" fmla="*/ 24 w 1025"/>
                <a:gd name="T57" fmla="*/ 46 h 548"/>
                <a:gd name="T58" fmla="*/ 25 w 1025"/>
                <a:gd name="T59" fmla="*/ 47 h 548"/>
                <a:gd name="T60" fmla="*/ 25 w 1025"/>
                <a:gd name="T61" fmla="*/ 49 h 548"/>
                <a:gd name="T62" fmla="*/ 25 w 1025"/>
                <a:gd name="T63" fmla="*/ 50 h 548"/>
                <a:gd name="T64" fmla="*/ 25 w 1025"/>
                <a:gd name="T65" fmla="*/ 54 h 548"/>
                <a:gd name="T66" fmla="*/ 23 w 1025"/>
                <a:gd name="T67" fmla="*/ 54 h 548"/>
                <a:gd name="T68" fmla="*/ 18 w 1025"/>
                <a:gd name="T69" fmla="*/ 55 h 548"/>
                <a:gd name="T70" fmla="*/ 17 w 1025"/>
                <a:gd name="T71" fmla="*/ 57 h 548"/>
                <a:gd name="T72" fmla="*/ 17 w 1025"/>
                <a:gd name="T73" fmla="*/ 58 h 548"/>
                <a:gd name="T74" fmla="*/ 17 w 1025"/>
                <a:gd name="T75" fmla="*/ 58 h 548"/>
                <a:gd name="T76" fmla="*/ 16 w 1025"/>
                <a:gd name="T77" fmla="*/ 58 h 548"/>
                <a:gd name="T78" fmla="*/ 14 w 1025"/>
                <a:gd name="T79" fmla="*/ 58 h 548"/>
                <a:gd name="T80" fmla="*/ 14 w 1025"/>
                <a:gd name="T81" fmla="*/ 59 h 548"/>
                <a:gd name="T82" fmla="*/ 17 w 1025"/>
                <a:gd name="T83" fmla="*/ 61 h 548"/>
                <a:gd name="T84" fmla="*/ 17 w 1025"/>
                <a:gd name="T85" fmla="*/ 63 h 548"/>
                <a:gd name="T86" fmla="*/ 19 w 1025"/>
                <a:gd name="T87" fmla="*/ 65 h 548"/>
                <a:gd name="T88" fmla="*/ 21 w 1025"/>
                <a:gd name="T89" fmla="*/ 65 h 548"/>
                <a:gd name="T90" fmla="*/ 23 w 1025"/>
                <a:gd name="T91" fmla="*/ 66 h 548"/>
                <a:gd name="T92" fmla="*/ 23 w 1025"/>
                <a:gd name="T93" fmla="*/ 67 h 548"/>
                <a:gd name="T94" fmla="*/ 26 w 1025"/>
                <a:gd name="T95" fmla="*/ 67 h 548"/>
                <a:gd name="T96" fmla="*/ 35 w 1025"/>
                <a:gd name="T97" fmla="*/ 58 h 548"/>
                <a:gd name="T98" fmla="*/ 62 w 1025"/>
                <a:gd name="T99" fmla="*/ 62 h 548"/>
                <a:gd name="T100" fmla="*/ 73 w 1025"/>
                <a:gd name="T101" fmla="*/ 67 h 548"/>
                <a:gd name="T102" fmla="*/ 82 w 1025"/>
                <a:gd name="T103" fmla="*/ 75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48"/>
                <a:gd name="T158" fmla="*/ 1025 w 1025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48">
                  <a:moveTo>
                    <a:pt x="556" y="533"/>
                  </a:moveTo>
                  <a:lnTo>
                    <a:pt x="559" y="519"/>
                  </a:lnTo>
                  <a:lnTo>
                    <a:pt x="576" y="502"/>
                  </a:lnTo>
                  <a:lnTo>
                    <a:pt x="608" y="495"/>
                  </a:lnTo>
                  <a:lnTo>
                    <a:pt x="618" y="483"/>
                  </a:lnTo>
                  <a:lnTo>
                    <a:pt x="636" y="483"/>
                  </a:lnTo>
                  <a:lnTo>
                    <a:pt x="648" y="494"/>
                  </a:lnTo>
                  <a:lnTo>
                    <a:pt x="677" y="490"/>
                  </a:lnTo>
                  <a:lnTo>
                    <a:pt x="671" y="475"/>
                  </a:lnTo>
                  <a:lnTo>
                    <a:pt x="697" y="459"/>
                  </a:lnTo>
                  <a:lnTo>
                    <a:pt x="710" y="465"/>
                  </a:lnTo>
                  <a:lnTo>
                    <a:pt x="721" y="481"/>
                  </a:lnTo>
                  <a:lnTo>
                    <a:pt x="757" y="469"/>
                  </a:lnTo>
                  <a:lnTo>
                    <a:pt x="799" y="476"/>
                  </a:lnTo>
                  <a:lnTo>
                    <a:pt x="833" y="486"/>
                  </a:lnTo>
                  <a:lnTo>
                    <a:pt x="845" y="496"/>
                  </a:lnTo>
                  <a:lnTo>
                    <a:pt x="854" y="471"/>
                  </a:lnTo>
                  <a:lnTo>
                    <a:pt x="849" y="454"/>
                  </a:lnTo>
                  <a:lnTo>
                    <a:pt x="847" y="427"/>
                  </a:lnTo>
                  <a:lnTo>
                    <a:pt x="831" y="409"/>
                  </a:lnTo>
                  <a:lnTo>
                    <a:pt x="881" y="391"/>
                  </a:lnTo>
                  <a:lnTo>
                    <a:pt x="894" y="408"/>
                  </a:lnTo>
                  <a:lnTo>
                    <a:pt x="905" y="396"/>
                  </a:lnTo>
                  <a:lnTo>
                    <a:pt x="903" y="381"/>
                  </a:lnTo>
                  <a:lnTo>
                    <a:pt x="923" y="334"/>
                  </a:lnTo>
                  <a:lnTo>
                    <a:pt x="953" y="332"/>
                  </a:lnTo>
                  <a:lnTo>
                    <a:pt x="973" y="341"/>
                  </a:lnTo>
                  <a:lnTo>
                    <a:pt x="987" y="327"/>
                  </a:lnTo>
                  <a:lnTo>
                    <a:pt x="978" y="293"/>
                  </a:lnTo>
                  <a:lnTo>
                    <a:pt x="1025" y="255"/>
                  </a:lnTo>
                  <a:lnTo>
                    <a:pt x="1022" y="242"/>
                  </a:lnTo>
                  <a:lnTo>
                    <a:pt x="971" y="228"/>
                  </a:lnTo>
                  <a:lnTo>
                    <a:pt x="932" y="181"/>
                  </a:lnTo>
                  <a:lnTo>
                    <a:pt x="903" y="181"/>
                  </a:lnTo>
                  <a:lnTo>
                    <a:pt x="838" y="181"/>
                  </a:lnTo>
                  <a:lnTo>
                    <a:pt x="815" y="140"/>
                  </a:lnTo>
                  <a:lnTo>
                    <a:pt x="802" y="109"/>
                  </a:lnTo>
                  <a:lnTo>
                    <a:pt x="764" y="86"/>
                  </a:lnTo>
                  <a:lnTo>
                    <a:pt x="755" y="59"/>
                  </a:lnTo>
                  <a:lnTo>
                    <a:pt x="755" y="41"/>
                  </a:lnTo>
                  <a:lnTo>
                    <a:pt x="723" y="37"/>
                  </a:lnTo>
                  <a:lnTo>
                    <a:pt x="710" y="52"/>
                  </a:lnTo>
                  <a:lnTo>
                    <a:pt x="703" y="68"/>
                  </a:lnTo>
                  <a:lnTo>
                    <a:pt x="673" y="73"/>
                  </a:lnTo>
                  <a:lnTo>
                    <a:pt x="669" y="52"/>
                  </a:lnTo>
                  <a:lnTo>
                    <a:pt x="635" y="37"/>
                  </a:lnTo>
                  <a:lnTo>
                    <a:pt x="615" y="43"/>
                  </a:lnTo>
                  <a:lnTo>
                    <a:pt x="604" y="10"/>
                  </a:lnTo>
                  <a:lnTo>
                    <a:pt x="586" y="3"/>
                  </a:lnTo>
                  <a:lnTo>
                    <a:pt x="552" y="0"/>
                  </a:lnTo>
                  <a:lnTo>
                    <a:pt x="520" y="3"/>
                  </a:lnTo>
                  <a:lnTo>
                    <a:pt x="491" y="26"/>
                  </a:lnTo>
                  <a:lnTo>
                    <a:pt x="423" y="55"/>
                  </a:lnTo>
                  <a:lnTo>
                    <a:pt x="383" y="66"/>
                  </a:lnTo>
                  <a:lnTo>
                    <a:pt x="351" y="71"/>
                  </a:lnTo>
                  <a:lnTo>
                    <a:pt x="351" y="91"/>
                  </a:lnTo>
                  <a:lnTo>
                    <a:pt x="374" y="89"/>
                  </a:lnTo>
                  <a:lnTo>
                    <a:pt x="374" y="97"/>
                  </a:lnTo>
                  <a:lnTo>
                    <a:pt x="352" y="104"/>
                  </a:lnTo>
                  <a:lnTo>
                    <a:pt x="349" y="115"/>
                  </a:lnTo>
                  <a:lnTo>
                    <a:pt x="360" y="124"/>
                  </a:lnTo>
                  <a:lnTo>
                    <a:pt x="356" y="134"/>
                  </a:lnTo>
                  <a:lnTo>
                    <a:pt x="342" y="138"/>
                  </a:lnTo>
                  <a:lnTo>
                    <a:pt x="340" y="156"/>
                  </a:lnTo>
                  <a:lnTo>
                    <a:pt x="358" y="169"/>
                  </a:lnTo>
                  <a:lnTo>
                    <a:pt x="360" y="188"/>
                  </a:lnTo>
                  <a:lnTo>
                    <a:pt x="347" y="197"/>
                  </a:lnTo>
                  <a:lnTo>
                    <a:pt x="336" y="181"/>
                  </a:lnTo>
                  <a:lnTo>
                    <a:pt x="329" y="183"/>
                  </a:lnTo>
                  <a:lnTo>
                    <a:pt x="327" y="197"/>
                  </a:lnTo>
                  <a:lnTo>
                    <a:pt x="293" y="190"/>
                  </a:lnTo>
                  <a:lnTo>
                    <a:pt x="280" y="179"/>
                  </a:lnTo>
                  <a:lnTo>
                    <a:pt x="235" y="179"/>
                  </a:lnTo>
                  <a:lnTo>
                    <a:pt x="221" y="194"/>
                  </a:lnTo>
                  <a:lnTo>
                    <a:pt x="212" y="194"/>
                  </a:lnTo>
                  <a:lnTo>
                    <a:pt x="201" y="183"/>
                  </a:lnTo>
                  <a:lnTo>
                    <a:pt x="187" y="185"/>
                  </a:lnTo>
                  <a:lnTo>
                    <a:pt x="173" y="165"/>
                  </a:lnTo>
                  <a:lnTo>
                    <a:pt x="149" y="167"/>
                  </a:lnTo>
                  <a:lnTo>
                    <a:pt x="138" y="158"/>
                  </a:lnTo>
                  <a:lnTo>
                    <a:pt x="113" y="158"/>
                  </a:lnTo>
                  <a:lnTo>
                    <a:pt x="101" y="143"/>
                  </a:lnTo>
                  <a:lnTo>
                    <a:pt x="47" y="179"/>
                  </a:lnTo>
                  <a:lnTo>
                    <a:pt x="47" y="206"/>
                  </a:lnTo>
                  <a:lnTo>
                    <a:pt x="30" y="208"/>
                  </a:lnTo>
                  <a:lnTo>
                    <a:pt x="21" y="195"/>
                  </a:lnTo>
                  <a:lnTo>
                    <a:pt x="7" y="199"/>
                  </a:lnTo>
                  <a:lnTo>
                    <a:pt x="0" y="302"/>
                  </a:lnTo>
                  <a:lnTo>
                    <a:pt x="34" y="309"/>
                  </a:lnTo>
                  <a:lnTo>
                    <a:pt x="50" y="329"/>
                  </a:lnTo>
                  <a:lnTo>
                    <a:pt x="45" y="354"/>
                  </a:lnTo>
                  <a:lnTo>
                    <a:pt x="58" y="361"/>
                  </a:lnTo>
                  <a:lnTo>
                    <a:pt x="66" y="359"/>
                  </a:lnTo>
                  <a:lnTo>
                    <a:pt x="69" y="358"/>
                  </a:lnTo>
                  <a:lnTo>
                    <a:pt x="73" y="357"/>
                  </a:lnTo>
                  <a:lnTo>
                    <a:pt x="90" y="350"/>
                  </a:lnTo>
                  <a:lnTo>
                    <a:pt x="94" y="350"/>
                  </a:lnTo>
                  <a:lnTo>
                    <a:pt x="95" y="349"/>
                  </a:lnTo>
                  <a:lnTo>
                    <a:pt x="96" y="348"/>
                  </a:lnTo>
                  <a:lnTo>
                    <a:pt x="98" y="345"/>
                  </a:lnTo>
                  <a:lnTo>
                    <a:pt x="100" y="341"/>
                  </a:lnTo>
                  <a:lnTo>
                    <a:pt x="101" y="339"/>
                  </a:lnTo>
                  <a:lnTo>
                    <a:pt x="103" y="338"/>
                  </a:lnTo>
                  <a:lnTo>
                    <a:pt x="105" y="336"/>
                  </a:lnTo>
                  <a:lnTo>
                    <a:pt x="108" y="335"/>
                  </a:lnTo>
                  <a:lnTo>
                    <a:pt x="112" y="334"/>
                  </a:lnTo>
                  <a:lnTo>
                    <a:pt x="117" y="333"/>
                  </a:lnTo>
                  <a:lnTo>
                    <a:pt x="122" y="333"/>
                  </a:lnTo>
                  <a:lnTo>
                    <a:pt x="129" y="334"/>
                  </a:lnTo>
                  <a:lnTo>
                    <a:pt x="130" y="337"/>
                  </a:lnTo>
                  <a:lnTo>
                    <a:pt x="132" y="338"/>
                  </a:lnTo>
                  <a:lnTo>
                    <a:pt x="134" y="340"/>
                  </a:lnTo>
                  <a:lnTo>
                    <a:pt x="136" y="340"/>
                  </a:lnTo>
                  <a:lnTo>
                    <a:pt x="141" y="341"/>
                  </a:lnTo>
                  <a:lnTo>
                    <a:pt x="145" y="341"/>
                  </a:lnTo>
                  <a:lnTo>
                    <a:pt x="150" y="341"/>
                  </a:lnTo>
                  <a:lnTo>
                    <a:pt x="154" y="342"/>
                  </a:lnTo>
                  <a:lnTo>
                    <a:pt x="156" y="343"/>
                  </a:lnTo>
                  <a:lnTo>
                    <a:pt x="158" y="345"/>
                  </a:lnTo>
                  <a:lnTo>
                    <a:pt x="159" y="347"/>
                  </a:lnTo>
                  <a:lnTo>
                    <a:pt x="159" y="350"/>
                  </a:lnTo>
                  <a:lnTo>
                    <a:pt x="161" y="353"/>
                  </a:lnTo>
                  <a:lnTo>
                    <a:pt x="161" y="356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58" y="367"/>
                  </a:lnTo>
                  <a:lnTo>
                    <a:pt x="157" y="369"/>
                  </a:lnTo>
                  <a:lnTo>
                    <a:pt x="157" y="372"/>
                  </a:lnTo>
                  <a:lnTo>
                    <a:pt x="157" y="379"/>
                  </a:lnTo>
                  <a:lnTo>
                    <a:pt x="158" y="386"/>
                  </a:lnTo>
                  <a:lnTo>
                    <a:pt x="157" y="389"/>
                  </a:lnTo>
                  <a:lnTo>
                    <a:pt x="157" y="392"/>
                  </a:lnTo>
                  <a:lnTo>
                    <a:pt x="156" y="393"/>
                  </a:lnTo>
                  <a:lnTo>
                    <a:pt x="155" y="394"/>
                  </a:lnTo>
                  <a:lnTo>
                    <a:pt x="153" y="396"/>
                  </a:lnTo>
                  <a:lnTo>
                    <a:pt x="142" y="396"/>
                  </a:lnTo>
                  <a:lnTo>
                    <a:pt x="131" y="398"/>
                  </a:lnTo>
                  <a:lnTo>
                    <a:pt x="126" y="399"/>
                  </a:lnTo>
                  <a:lnTo>
                    <a:pt x="121" y="400"/>
                  </a:lnTo>
                  <a:lnTo>
                    <a:pt x="116" y="402"/>
                  </a:lnTo>
                  <a:lnTo>
                    <a:pt x="111" y="405"/>
                  </a:lnTo>
                  <a:lnTo>
                    <a:pt x="110" y="408"/>
                  </a:lnTo>
                  <a:lnTo>
                    <a:pt x="109" y="411"/>
                  </a:lnTo>
                  <a:lnTo>
                    <a:pt x="109" y="415"/>
                  </a:lnTo>
                  <a:lnTo>
                    <a:pt x="110" y="418"/>
                  </a:lnTo>
                  <a:lnTo>
                    <a:pt x="111" y="418"/>
                  </a:lnTo>
                  <a:lnTo>
                    <a:pt x="112" y="419"/>
                  </a:lnTo>
                  <a:lnTo>
                    <a:pt x="112" y="421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5"/>
                  </a:lnTo>
                  <a:lnTo>
                    <a:pt x="109" y="426"/>
                  </a:lnTo>
                  <a:lnTo>
                    <a:pt x="106" y="426"/>
                  </a:lnTo>
                  <a:lnTo>
                    <a:pt x="103" y="425"/>
                  </a:lnTo>
                  <a:lnTo>
                    <a:pt x="101" y="423"/>
                  </a:lnTo>
                  <a:lnTo>
                    <a:pt x="98" y="421"/>
                  </a:lnTo>
                  <a:lnTo>
                    <a:pt x="95" y="420"/>
                  </a:lnTo>
                  <a:lnTo>
                    <a:pt x="92" y="418"/>
                  </a:lnTo>
                  <a:lnTo>
                    <a:pt x="89" y="418"/>
                  </a:lnTo>
                  <a:lnTo>
                    <a:pt x="89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90" y="428"/>
                  </a:lnTo>
                  <a:lnTo>
                    <a:pt x="91" y="430"/>
                  </a:lnTo>
                  <a:lnTo>
                    <a:pt x="92" y="432"/>
                  </a:lnTo>
                  <a:lnTo>
                    <a:pt x="95" y="436"/>
                  </a:lnTo>
                  <a:lnTo>
                    <a:pt x="102" y="443"/>
                  </a:lnTo>
                  <a:lnTo>
                    <a:pt x="105" y="446"/>
                  </a:lnTo>
                  <a:lnTo>
                    <a:pt x="108" y="450"/>
                  </a:lnTo>
                  <a:lnTo>
                    <a:pt x="109" y="454"/>
                  </a:lnTo>
                  <a:lnTo>
                    <a:pt x="110" y="457"/>
                  </a:lnTo>
                  <a:lnTo>
                    <a:pt x="112" y="465"/>
                  </a:lnTo>
                  <a:lnTo>
                    <a:pt x="113" y="468"/>
                  </a:lnTo>
                  <a:lnTo>
                    <a:pt x="115" y="471"/>
                  </a:lnTo>
                  <a:lnTo>
                    <a:pt x="117" y="474"/>
                  </a:lnTo>
                  <a:lnTo>
                    <a:pt x="121" y="477"/>
                  </a:lnTo>
                  <a:lnTo>
                    <a:pt x="125" y="476"/>
                  </a:lnTo>
                  <a:lnTo>
                    <a:pt x="126" y="476"/>
                  </a:lnTo>
                  <a:lnTo>
                    <a:pt x="128" y="476"/>
                  </a:lnTo>
                  <a:lnTo>
                    <a:pt x="131" y="477"/>
                  </a:lnTo>
                  <a:lnTo>
                    <a:pt x="134" y="479"/>
                  </a:lnTo>
                  <a:lnTo>
                    <a:pt x="140" y="484"/>
                  </a:lnTo>
                  <a:lnTo>
                    <a:pt x="141" y="484"/>
                  </a:lnTo>
                  <a:lnTo>
                    <a:pt x="143" y="485"/>
                  </a:lnTo>
                  <a:lnTo>
                    <a:pt x="146" y="486"/>
                  </a:lnTo>
                  <a:lnTo>
                    <a:pt x="147" y="489"/>
                  </a:lnTo>
                  <a:lnTo>
                    <a:pt x="148" y="491"/>
                  </a:lnTo>
                  <a:lnTo>
                    <a:pt x="148" y="496"/>
                  </a:lnTo>
                  <a:lnTo>
                    <a:pt x="147" y="501"/>
                  </a:lnTo>
                  <a:lnTo>
                    <a:pt x="146" y="507"/>
                  </a:lnTo>
                  <a:lnTo>
                    <a:pt x="155" y="499"/>
                  </a:lnTo>
                  <a:lnTo>
                    <a:pt x="167" y="496"/>
                  </a:lnTo>
                  <a:lnTo>
                    <a:pt x="183" y="504"/>
                  </a:lnTo>
                  <a:lnTo>
                    <a:pt x="198" y="519"/>
                  </a:lnTo>
                  <a:lnTo>
                    <a:pt x="222" y="517"/>
                  </a:lnTo>
                  <a:lnTo>
                    <a:pt x="218" y="423"/>
                  </a:lnTo>
                  <a:lnTo>
                    <a:pt x="290" y="384"/>
                  </a:lnTo>
                  <a:lnTo>
                    <a:pt x="361" y="432"/>
                  </a:lnTo>
                  <a:lnTo>
                    <a:pt x="379" y="454"/>
                  </a:lnTo>
                  <a:lnTo>
                    <a:pt x="396" y="452"/>
                  </a:lnTo>
                  <a:lnTo>
                    <a:pt x="421" y="454"/>
                  </a:lnTo>
                  <a:lnTo>
                    <a:pt x="433" y="453"/>
                  </a:lnTo>
                  <a:lnTo>
                    <a:pt x="454" y="466"/>
                  </a:lnTo>
                  <a:lnTo>
                    <a:pt x="466" y="493"/>
                  </a:lnTo>
                  <a:lnTo>
                    <a:pt x="481" y="488"/>
                  </a:lnTo>
                  <a:lnTo>
                    <a:pt x="498" y="531"/>
                  </a:lnTo>
                  <a:lnTo>
                    <a:pt x="508" y="532"/>
                  </a:lnTo>
                  <a:lnTo>
                    <a:pt x="522" y="548"/>
                  </a:lnTo>
                  <a:lnTo>
                    <a:pt x="532" y="547"/>
                  </a:lnTo>
                  <a:lnTo>
                    <a:pt x="544" y="537"/>
                  </a:lnTo>
                  <a:lnTo>
                    <a:pt x="556" y="5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37"/>
            <p:cNvSpPr>
              <a:spLocks noChangeAspect="1"/>
            </p:cNvSpPr>
            <p:nvPr/>
          </p:nvSpPr>
          <p:spPr bwMode="auto">
            <a:xfrm>
              <a:off x="3505" y="1599"/>
              <a:ext cx="553" cy="284"/>
            </a:xfrm>
            <a:custGeom>
              <a:avLst/>
              <a:gdLst>
                <a:gd name="T0" fmla="*/ 91 w 1025"/>
                <a:gd name="T1" fmla="*/ 69 h 549"/>
                <a:gd name="T2" fmla="*/ 100 w 1025"/>
                <a:gd name="T3" fmla="*/ 67 h 549"/>
                <a:gd name="T4" fmla="*/ 105 w 1025"/>
                <a:gd name="T5" fmla="*/ 66 h 549"/>
                <a:gd name="T6" fmla="*/ 113 w 1025"/>
                <a:gd name="T7" fmla="*/ 67 h 549"/>
                <a:gd name="T8" fmla="*/ 131 w 1025"/>
                <a:gd name="T9" fmla="*/ 67 h 549"/>
                <a:gd name="T10" fmla="*/ 133 w 1025"/>
                <a:gd name="T11" fmla="*/ 63 h 549"/>
                <a:gd name="T12" fmla="*/ 138 w 1025"/>
                <a:gd name="T13" fmla="*/ 54 h 549"/>
                <a:gd name="T14" fmla="*/ 142 w 1025"/>
                <a:gd name="T15" fmla="*/ 53 h 549"/>
                <a:gd name="T16" fmla="*/ 153 w 1025"/>
                <a:gd name="T17" fmla="*/ 48 h 549"/>
                <a:gd name="T18" fmla="*/ 161 w 1025"/>
                <a:gd name="T19" fmla="*/ 35 h 549"/>
                <a:gd name="T20" fmla="*/ 146 w 1025"/>
                <a:gd name="T21" fmla="*/ 25 h 549"/>
                <a:gd name="T22" fmla="*/ 128 w 1025"/>
                <a:gd name="T23" fmla="*/ 20 h 549"/>
                <a:gd name="T24" fmla="*/ 119 w 1025"/>
                <a:gd name="T25" fmla="*/ 8 h 549"/>
                <a:gd name="T26" fmla="*/ 112 w 1025"/>
                <a:gd name="T27" fmla="*/ 7 h 549"/>
                <a:gd name="T28" fmla="*/ 105 w 1025"/>
                <a:gd name="T29" fmla="*/ 7 h 549"/>
                <a:gd name="T30" fmla="*/ 95 w 1025"/>
                <a:gd name="T31" fmla="*/ 2 h 549"/>
                <a:gd name="T32" fmla="*/ 82 w 1025"/>
                <a:gd name="T33" fmla="*/ 1 h 549"/>
                <a:gd name="T34" fmla="*/ 60 w 1025"/>
                <a:gd name="T35" fmla="*/ 9 h 549"/>
                <a:gd name="T36" fmla="*/ 59 w 1025"/>
                <a:gd name="T37" fmla="*/ 12 h 549"/>
                <a:gd name="T38" fmla="*/ 54 w 1025"/>
                <a:gd name="T39" fmla="*/ 16 h 549"/>
                <a:gd name="T40" fmla="*/ 54 w 1025"/>
                <a:gd name="T41" fmla="*/ 19 h 549"/>
                <a:gd name="T42" fmla="*/ 57 w 1025"/>
                <a:gd name="T43" fmla="*/ 26 h 549"/>
                <a:gd name="T44" fmla="*/ 51 w 1025"/>
                <a:gd name="T45" fmla="*/ 25 h 549"/>
                <a:gd name="T46" fmla="*/ 44 w 1025"/>
                <a:gd name="T47" fmla="*/ 25 h 549"/>
                <a:gd name="T48" fmla="*/ 33 w 1025"/>
                <a:gd name="T49" fmla="*/ 27 h 549"/>
                <a:gd name="T50" fmla="*/ 27 w 1025"/>
                <a:gd name="T51" fmla="*/ 23 h 549"/>
                <a:gd name="T52" fmla="*/ 18 w 1025"/>
                <a:gd name="T53" fmla="*/ 22 h 549"/>
                <a:gd name="T54" fmla="*/ 7 w 1025"/>
                <a:gd name="T55" fmla="*/ 28 h 549"/>
                <a:gd name="T56" fmla="*/ 1 w 1025"/>
                <a:gd name="T57" fmla="*/ 27 h 549"/>
                <a:gd name="T58" fmla="*/ 8 w 1025"/>
                <a:gd name="T59" fmla="*/ 46 h 549"/>
                <a:gd name="T60" fmla="*/ 11 w 1025"/>
                <a:gd name="T61" fmla="*/ 50 h 549"/>
                <a:gd name="T62" fmla="*/ 15 w 1025"/>
                <a:gd name="T63" fmla="*/ 49 h 549"/>
                <a:gd name="T64" fmla="*/ 17 w 1025"/>
                <a:gd name="T65" fmla="*/ 47 h 549"/>
                <a:gd name="T66" fmla="*/ 21 w 1025"/>
                <a:gd name="T67" fmla="*/ 47 h 549"/>
                <a:gd name="T68" fmla="*/ 24 w 1025"/>
                <a:gd name="T69" fmla="*/ 48 h 549"/>
                <a:gd name="T70" fmla="*/ 25 w 1025"/>
                <a:gd name="T71" fmla="*/ 50 h 549"/>
                <a:gd name="T72" fmla="*/ 25 w 1025"/>
                <a:gd name="T73" fmla="*/ 53 h 549"/>
                <a:gd name="T74" fmla="*/ 23 w 1025"/>
                <a:gd name="T75" fmla="*/ 55 h 549"/>
                <a:gd name="T76" fmla="*/ 17 w 1025"/>
                <a:gd name="T77" fmla="*/ 56 h 549"/>
                <a:gd name="T78" fmla="*/ 17 w 1025"/>
                <a:gd name="T79" fmla="*/ 58 h 549"/>
                <a:gd name="T80" fmla="*/ 17 w 1025"/>
                <a:gd name="T81" fmla="*/ 59 h 549"/>
                <a:gd name="T82" fmla="*/ 15 w 1025"/>
                <a:gd name="T83" fmla="*/ 58 h 549"/>
                <a:gd name="T84" fmla="*/ 14 w 1025"/>
                <a:gd name="T85" fmla="*/ 59 h 549"/>
                <a:gd name="T86" fmla="*/ 17 w 1025"/>
                <a:gd name="T87" fmla="*/ 63 h 549"/>
                <a:gd name="T88" fmla="*/ 19 w 1025"/>
                <a:gd name="T89" fmla="*/ 66 h 549"/>
                <a:gd name="T90" fmla="*/ 22 w 1025"/>
                <a:gd name="T91" fmla="*/ 67 h 549"/>
                <a:gd name="T92" fmla="*/ 23 w 1025"/>
                <a:gd name="T93" fmla="*/ 70 h 549"/>
                <a:gd name="T94" fmla="*/ 29 w 1025"/>
                <a:gd name="T95" fmla="*/ 70 h 549"/>
                <a:gd name="T96" fmla="*/ 34 w 1025"/>
                <a:gd name="T97" fmla="*/ 58 h 549"/>
                <a:gd name="T98" fmla="*/ 59 w 1025"/>
                <a:gd name="T99" fmla="*/ 63 h 549"/>
                <a:gd name="T100" fmla="*/ 68 w 1025"/>
                <a:gd name="T101" fmla="*/ 63 h 549"/>
                <a:gd name="T102" fmla="*/ 76 w 1025"/>
                <a:gd name="T103" fmla="*/ 68 h 549"/>
                <a:gd name="T104" fmla="*/ 82 w 1025"/>
                <a:gd name="T105" fmla="*/ 76 h 549"/>
                <a:gd name="T106" fmla="*/ 87 w 1025"/>
                <a:gd name="T107" fmla="*/ 74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5"/>
                <a:gd name="T163" fmla="*/ 0 h 549"/>
                <a:gd name="T164" fmla="*/ 1025 w 1025"/>
                <a:gd name="T165" fmla="*/ 549 h 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5" h="549">
                  <a:moveTo>
                    <a:pt x="556" y="534"/>
                  </a:moveTo>
                  <a:lnTo>
                    <a:pt x="559" y="520"/>
                  </a:lnTo>
                  <a:lnTo>
                    <a:pt x="576" y="503"/>
                  </a:lnTo>
                  <a:lnTo>
                    <a:pt x="608" y="496"/>
                  </a:lnTo>
                  <a:lnTo>
                    <a:pt x="618" y="484"/>
                  </a:lnTo>
                  <a:lnTo>
                    <a:pt x="636" y="484"/>
                  </a:lnTo>
                  <a:lnTo>
                    <a:pt x="648" y="495"/>
                  </a:lnTo>
                  <a:lnTo>
                    <a:pt x="677" y="491"/>
                  </a:lnTo>
                  <a:lnTo>
                    <a:pt x="671" y="476"/>
                  </a:lnTo>
                  <a:lnTo>
                    <a:pt x="697" y="460"/>
                  </a:lnTo>
                  <a:lnTo>
                    <a:pt x="710" y="466"/>
                  </a:lnTo>
                  <a:lnTo>
                    <a:pt x="721" y="482"/>
                  </a:lnTo>
                  <a:lnTo>
                    <a:pt x="757" y="470"/>
                  </a:lnTo>
                  <a:lnTo>
                    <a:pt x="799" y="477"/>
                  </a:lnTo>
                  <a:lnTo>
                    <a:pt x="833" y="486"/>
                  </a:lnTo>
                  <a:lnTo>
                    <a:pt x="845" y="497"/>
                  </a:lnTo>
                  <a:lnTo>
                    <a:pt x="854" y="471"/>
                  </a:lnTo>
                  <a:lnTo>
                    <a:pt x="849" y="455"/>
                  </a:lnTo>
                  <a:lnTo>
                    <a:pt x="847" y="428"/>
                  </a:lnTo>
                  <a:lnTo>
                    <a:pt x="831" y="410"/>
                  </a:lnTo>
                  <a:lnTo>
                    <a:pt x="881" y="392"/>
                  </a:lnTo>
                  <a:lnTo>
                    <a:pt x="894" y="409"/>
                  </a:lnTo>
                  <a:lnTo>
                    <a:pt x="905" y="396"/>
                  </a:lnTo>
                  <a:lnTo>
                    <a:pt x="903" y="382"/>
                  </a:lnTo>
                  <a:lnTo>
                    <a:pt x="923" y="335"/>
                  </a:lnTo>
                  <a:lnTo>
                    <a:pt x="953" y="333"/>
                  </a:lnTo>
                  <a:lnTo>
                    <a:pt x="973" y="342"/>
                  </a:lnTo>
                  <a:lnTo>
                    <a:pt x="987" y="328"/>
                  </a:lnTo>
                  <a:lnTo>
                    <a:pt x="978" y="293"/>
                  </a:lnTo>
                  <a:lnTo>
                    <a:pt x="1025" y="256"/>
                  </a:lnTo>
                  <a:lnTo>
                    <a:pt x="1021" y="243"/>
                  </a:lnTo>
                  <a:lnTo>
                    <a:pt x="971" y="229"/>
                  </a:lnTo>
                  <a:lnTo>
                    <a:pt x="932" y="182"/>
                  </a:lnTo>
                  <a:lnTo>
                    <a:pt x="903" y="182"/>
                  </a:lnTo>
                  <a:lnTo>
                    <a:pt x="838" y="182"/>
                  </a:lnTo>
                  <a:lnTo>
                    <a:pt x="815" y="141"/>
                  </a:lnTo>
                  <a:lnTo>
                    <a:pt x="802" y="110"/>
                  </a:lnTo>
                  <a:lnTo>
                    <a:pt x="764" y="87"/>
                  </a:lnTo>
                  <a:lnTo>
                    <a:pt x="755" y="60"/>
                  </a:lnTo>
                  <a:lnTo>
                    <a:pt x="755" y="42"/>
                  </a:lnTo>
                  <a:lnTo>
                    <a:pt x="723" y="38"/>
                  </a:lnTo>
                  <a:lnTo>
                    <a:pt x="710" y="53"/>
                  </a:lnTo>
                  <a:lnTo>
                    <a:pt x="703" y="69"/>
                  </a:lnTo>
                  <a:lnTo>
                    <a:pt x="672" y="74"/>
                  </a:lnTo>
                  <a:lnTo>
                    <a:pt x="669" y="53"/>
                  </a:lnTo>
                  <a:lnTo>
                    <a:pt x="635" y="38"/>
                  </a:lnTo>
                  <a:lnTo>
                    <a:pt x="615" y="44"/>
                  </a:lnTo>
                  <a:lnTo>
                    <a:pt x="604" y="11"/>
                  </a:lnTo>
                  <a:lnTo>
                    <a:pt x="586" y="4"/>
                  </a:lnTo>
                  <a:lnTo>
                    <a:pt x="552" y="0"/>
                  </a:lnTo>
                  <a:lnTo>
                    <a:pt x="520" y="4"/>
                  </a:lnTo>
                  <a:lnTo>
                    <a:pt x="491" y="27"/>
                  </a:lnTo>
                  <a:lnTo>
                    <a:pt x="422" y="56"/>
                  </a:lnTo>
                  <a:lnTo>
                    <a:pt x="383" y="67"/>
                  </a:lnTo>
                  <a:lnTo>
                    <a:pt x="351" y="72"/>
                  </a:lnTo>
                  <a:lnTo>
                    <a:pt x="351" y="92"/>
                  </a:lnTo>
                  <a:lnTo>
                    <a:pt x="374" y="90"/>
                  </a:lnTo>
                  <a:lnTo>
                    <a:pt x="374" y="97"/>
                  </a:lnTo>
                  <a:lnTo>
                    <a:pt x="352" y="105"/>
                  </a:lnTo>
                  <a:lnTo>
                    <a:pt x="349" y="115"/>
                  </a:lnTo>
                  <a:lnTo>
                    <a:pt x="359" y="124"/>
                  </a:lnTo>
                  <a:lnTo>
                    <a:pt x="356" y="135"/>
                  </a:lnTo>
                  <a:lnTo>
                    <a:pt x="342" y="139"/>
                  </a:lnTo>
                  <a:lnTo>
                    <a:pt x="340" y="157"/>
                  </a:lnTo>
                  <a:lnTo>
                    <a:pt x="358" y="169"/>
                  </a:lnTo>
                  <a:lnTo>
                    <a:pt x="359" y="189"/>
                  </a:lnTo>
                  <a:lnTo>
                    <a:pt x="347" y="198"/>
                  </a:lnTo>
                  <a:lnTo>
                    <a:pt x="336" y="182"/>
                  </a:lnTo>
                  <a:lnTo>
                    <a:pt x="329" y="184"/>
                  </a:lnTo>
                  <a:lnTo>
                    <a:pt x="327" y="198"/>
                  </a:lnTo>
                  <a:lnTo>
                    <a:pt x="293" y="191"/>
                  </a:lnTo>
                  <a:lnTo>
                    <a:pt x="280" y="180"/>
                  </a:lnTo>
                  <a:lnTo>
                    <a:pt x="235" y="180"/>
                  </a:lnTo>
                  <a:lnTo>
                    <a:pt x="221" y="195"/>
                  </a:lnTo>
                  <a:lnTo>
                    <a:pt x="212" y="195"/>
                  </a:lnTo>
                  <a:lnTo>
                    <a:pt x="201" y="184"/>
                  </a:lnTo>
                  <a:lnTo>
                    <a:pt x="187" y="186"/>
                  </a:lnTo>
                  <a:lnTo>
                    <a:pt x="172" y="166"/>
                  </a:lnTo>
                  <a:lnTo>
                    <a:pt x="149" y="168"/>
                  </a:lnTo>
                  <a:lnTo>
                    <a:pt x="138" y="159"/>
                  </a:lnTo>
                  <a:lnTo>
                    <a:pt x="113" y="159"/>
                  </a:lnTo>
                  <a:lnTo>
                    <a:pt x="100" y="144"/>
                  </a:lnTo>
                  <a:lnTo>
                    <a:pt x="46" y="180"/>
                  </a:lnTo>
                  <a:lnTo>
                    <a:pt x="46" y="207"/>
                  </a:lnTo>
                  <a:lnTo>
                    <a:pt x="30" y="209"/>
                  </a:lnTo>
                  <a:lnTo>
                    <a:pt x="21" y="196"/>
                  </a:lnTo>
                  <a:lnTo>
                    <a:pt x="7" y="200"/>
                  </a:lnTo>
                  <a:lnTo>
                    <a:pt x="0" y="302"/>
                  </a:lnTo>
                  <a:lnTo>
                    <a:pt x="34" y="310"/>
                  </a:lnTo>
                  <a:lnTo>
                    <a:pt x="50" y="329"/>
                  </a:lnTo>
                  <a:lnTo>
                    <a:pt x="45" y="355"/>
                  </a:lnTo>
                  <a:lnTo>
                    <a:pt x="57" y="362"/>
                  </a:lnTo>
                  <a:lnTo>
                    <a:pt x="73" y="358"/>
                  </a:lnTo>
                  <a:lnTo>
                    <a:pt x="90" y="351"/>
                  </a:lnTo>
                  <a:lnTo>
                    <a:pt x="93" y="351"/>
                  </a:lnTo>
                  <a:lnTo>
                    <a:pt x="96" y="349"/>
                  </a:lnTo>
                  <a:lnTo>
                    <a:pt x="99" y="342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7" y="334"/>
                  </a:lnTo>
                  <a:lnTo>
                    <a:pt x="129" y="335"/>
                  </a:lnTo>
                  <a:lnTo>
                    <a:pt x="132" y="339"/>
                  </a:lnTo>
                  <a:lnTo>
                    <a:pt x="136" y="341"/>
                  </a:lnTo>
                  <a:lnTo>
                    <a:pt x="145" y="342"/>
                  </a:lnTo>
                  <a:lnTo>
                    <a:pt x="154" y="343"/>
                  </a:lnTo>
                  <a:lnTo>
                    <a:pt x="157" y="345"/>
                  </a:lnTo>
                  <a:lnTo>
                    <a:pt x="159" y="351"/>
                  </a:lnTo>
                  <a:lnTo>
                    <a:pt x="161" y="357"/>
                  </a:lnTo>
                  <a:lnTo>
                    <a:pt x="160" y="362"/>
                  </a:lnTo>
                  <a:lnTo>
                    <a:pt x="157" y="373"/>
                  </a:lnTo>
                  <a:lnTo>
                    <a:pt x="157" y="386"/>
                  </a:lnTo>
                  <a:lnTo>
                    <a:pt x="157" y="393"/>
                  </a:lnTo>
                  <a:lnTo>
                    <a:pt x="153" y="397"/>
                  </a:lnTo>
                  <a:lnTo>
                    <a:pt x="142" y="397"/>
                  </a:lnTo>
                  <a:lnTo>
                    <a:pt x="131" y="399"/>
                  </a:lnTo>
                  <a:lnTo>
                    <a:pt x="121" y="401"/>
                  </a:lnTo>
                  <a:lnTo>
                    <a:pt x="111" y="406"/>
                  </a:lnTo>
                  <a:lnTo>
                    <a:pt x="109" y="412"/>
                  </a:lnTo>
                  <a:lnTo>
                    <a:pt x="110" y="419"/>
                  </a:lnTo>
                  <a:lnTo>
                    <a:pt x="112" y="422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6" y="427"/>
                  </a:lnTo>
                  <a:lnTo>
                    <a:pt x="101" y="424"/>
                  </a:lnTo>
                  <a:lnTo>
                    <a:pt x="95" y="421"/>
                  </a:lnTo>
                  <a:lnTo>
                    <a:pt x="92" y="419"/>
                  </a:lnTo>
                  <a:lnTo>
                    <a:pt x="89" y="419"/>
                  </a:lnTo>
                  <a:lnTo>
                    <a:pt x="89" y="424"/>
                  </a:lnTo>
                  <a:lnTo>
                    <a:pt x="90" y="429"/>
                  </a:lnTo>
                  <a:lnTo>
                    <a:pt x="95" y="436"/>
                  </a:lnTo>
                  <a:lnTo>
                    <a:pt x="102" y="444"/>
                  </a:lnTo>
                  <a:lnTo>
                    <a:pt x="107" y="451"/>
                  </a:lnTo>
                  <a:lnTo>
                    <a:pt x="112" y="466"/>
                  </a:lnTo>
                  <a:lnTo>
                    <a:pt x="115" y="472"/>
                  </a:lnTo>
                  <a:lnTo>
                    <a:pt x="120" y="477"/>
                  </a:lnTo>
                  <a:lnTo>
                    <a:pt x="128" y="477"/>
                  </a:lnTo>
                  <a:lnTo>
                    <a:pt x="134" y="480"/>
                  </a:lnTo>
                  <a:lnTo>
                    <a:pt x="140" y="484"/>
                  </a:lnTo>
                  <a:lnTo>
                    <a:pt x="146" y="487"/>
                  </a:lnTo>
                  <a:lnTo>
                    <a:pt x="147" y="497"/>
                  </a:lnTo>
                  <a:lnTo>
                    <a:pt x="146" y="508"/>
                  </a:lnTo>
                  <a:lnTo>
                    <a:pt x="155" y="500"/>
                  </a:lnTo>
                  <a:lnTo>
                    <a:pt x="167" y="497"/>
                  </a:lnTo>
                  <a:lnTo>
                    <a:pt x="183" y="504"/>
                  </a:lnTo>
                  <a:lnTo>
                    <a:pt x="198" y="520"/>
                  </a:lnTo>
                  <a:lnTo>
                    <a:pt x="222" y="518"/>
                  </a:lnTo>
                  <a:lnTo>
                    <a:pt x="217" y="424"/>
                  </a:lnTo>
                  <a:lnTo>
                    <a:pt x="290" y="385"/>
                  </a:lnTo>
                  <a:lnTo>
                    <a:pt x="360" y="433"/>
                  </a:lnTo>
                  <a:lnTo>
                    <a:pt x="379" y="455"/>
                  </a:lnTo>
                  <a:lnTo>
                    <a:pt x="396" y="453"/>
                  </a:lnTo>
                  <a:lnTo>
                    <a:pt x="421" y="455"/>
                  </a:lnTo>
                  <a:lnTo>
                    <a:pt x="433" y="454"/>
                  </a:lnTo>
                  <a:lnTo>
                    <a:pt x="454" y="467"/>
                  </a:lnTo>
                  <a:lnTo>
                    <a:pt x="466" y="494"/>
                  </a:lnTo>
                  <a:lnTo>
                    <a:pt x="481" y="489"/>
                  </a:lnTo>
                  <a:lnTo>
                    <a:pt x="498" y="532"/>
                  </a:lnTo>
                  <a:lnTo>
                    <a:pt x="508" y="533"/>
                  </a:lnTo>
                  <a:lnTo>
                    <a:pt x="522" y="549"/>
                  </a:lnTo>
                  <a:lnTo>
                    <a:pt x="532" y="548"/>
                  </a:lnTo>
                  <a:lnTo>
                    <a:pt x="544" y="538"/>
                  </a:lnTo>
                  <a:lnTo>
                    <a:pt x="556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38"/>
            <p:cNvSpPr>
              <a:spLocks noChangeAspect="1"/>
            </p:cNvSpPr>
            <p:nvPr/>
          </p:nvSpPr>
          <p:spPr bwMode="auto">
            <a:xfrm>
              <a:off x="3481" y="1866"/>
              <a:ext cx="65" cy="65"/>
            </a:xfrm>
            <a:custGeom>
              <a:avLst/>
              <a:gdLst>
                <a:gd name="T0" fmla="*/ 7 w 120"/>
                <a:gd name="T1" fmla="*/ 12 h 125"/>
                <a:gd name="T2" fmla="*/ 11 w 120"/>
                <a:gd name="T3" fmla="*/ 11 h 125"/>
                <a:gd name="T4" fmla="*/ 12 w 120"/>
                <a:gd name="T5" fmla="*/ 12 h 125"/>
                <a:gd name="T6" fmla="*/ 11 w 120"/>
                <a:gd name="T7" fmla="*/ 16 h 125"/>
                <a:gd name="T8" fmla="*/ 14 w 120"/>
                <a:gd name="T9" fmla="*/ 18 h 125"/>
                <a:gd name="T10" fmla="*/ 14 w 120"/>
                <a:gd name="T11" fmla="*/ 17 h 125"/>
                <a:gd name="T12" fmla="*/ 14 w 120"/>
                <a:gd name="T13" fmla="*/ 16 h 125"/>
                <a:gd name="T14" fmla="*/ 14 w 120"/>
                <a:gd name="T15" fmla="*/ 15 h 125"/>
                <a:gd name="T16" fmla="*/ 14 w 120"/>
                <a:gd name="T17" fmla="*/ 14 h 125"/>
                <a:gd name="T18" fmla="*/ 14 w 120"/>
                <a:gd name="T19" fmla="*/ 14 h 125"/>
                <a:gd name="T20" fmla="*/ 14 w 120"/>
                <a:gd name="T21" fmla="*/ 13 h 125"/>
                <a:gd name="T22" fmla="*/ 14 w 120"/>
                <a:gd name="T23" fmla="*/ 12 h 125"/>
                <a:gd name="T24" fmla="*/ 14 w 120"/>
                <a:gd name="T25" fmla="*/ 12 h 125"/>
                <a:gd name="T26" fmla="*/ 15 w 120"/>
                <a:gd name="T27" fmla="*/ 12 h 125"/>
                <a:gd name="T28" fmla="*/ 15 w 120"/>
                <a:gd name="T29" fmla="*/ 12 h 125"/>
                <a:gd name="T30" fmla="*/ 17 w 120"/>
                <a:gd name="T31" fmla="*/ 11 h 125"/>
                <a:gd name="T32" fmla="*/ 18 w 120"/>
                <a:gd name="T33" fmla="*/ 9 h 125"/>
                <a:gd name="T34" fmla="*/ 19 w 120"/>
                <a:gd name="T35" fmla="*/ 9 h 125"/>
                <a:gd name="T36" fmla="*/ 19 w 120"/>
                <a:gd name="T37" fmla="*/ 9 h 125"/>
                <a:gd name="T38" fmla="*/ 19 w 120"/>
                <a:gd name="T39" fmla="*/ 8 h 125"/>
                <a:gd name="T40" fmla="*/ 19 w 120"/>
                <a:gd name="T41" fmla="*/ 8 h 125"/>
                <a:gd name="T42" fmla="*/ 19 w 120"/>
                <a:gd name="T43" fmla="*/ 7 h 125"/>
                <a:gd name="T44" fmla="*/ 19 w 120"/>
                <a:gd name="T45" fmla="*/ 6 h 125"/>
                <a:gd name="T46" fmla="*/ 18 w 120"/>
                <a:gd name="T47" fmla="*/ 6 h 125"/>
                <a:gd name="T48" fmla="*/ 18 w 120"/>
                <a:gd name="T49" fmla="*/ 6 h 125"/>
                <a:gd name="T50" fmla="*/ 17 w 120"/>
                <a:gd name="T51" fmla="*/ 5 h 125"/>
                <a:gd name="T52" fmla="*/ 17 w 120"/>
                <a:gd name="T53" fmla="*/ 4 h 125"/>
                <a:gd name="T54" fmla="*/ 17 w 120"/>
                <a:gd name="T55" fmla="*/ 3 h 125"/>
                <a:gd name="T56" fmla="*/ 16 w 120"/>
                <a:gd name="T57" fmla="*/ 3 h 125"/>
                <a:gd name="T58" fmla="*/ 16 w 120"/>
                <a:gd name="T59" fmla="*/ 3 h 125"/>
                <a:gd name="T60" fmla="*/ 16 w 120"/>
                <a:gd name="T61" fmla="*/ 2 h 125"/>
                <a:gd name="T62" fmla="*/ 14 w 120"/>
                <a:gd name="T63" fmla="*/ 1 h 125"/>
                <a:gd name="T64" fmla="*/ 12 w 120"/>
                <a:gd name="T65" fmla="*/ 0 h 125"/>
                <a:gd name="T66" fmla="*/ 12 w 120"/>
                <a:gd name="T67" fmla="*/ 3 h 125"/>
                <a:gd name="T68" fmla="*/ 10 w 120"/>
                <a:gd name="T69" fmla="*/ 4 h 125"/>
                <a:gd name="T70" fmla="*/ 5 w 120"/>
                <a:gd name="T71" fmla="*/ 2 h 125"/>
                <a:gd name="T72" fmla="*/ 7 w 120"/>
                <a:gd name="T73" fmla="*/ 4 h 125"/>
                <a:gd name="T74" fmla="*/ 6 w 120"/>
                <a:gd name="T75" fmla="*/ 5 h 125"/>
                <a:gd name="T76" fmla="*/ 0 w 120"/>
                <a:gd name="T77" fmla="*/ 5 h 125"/>
                <a:gd name="T78" fmla="*/ 2 w 120"/>
                <a:gd name="T79" fmla="*/ 7 h 125"/>
                <a:gd name="T80" fmla="*/ 3 w 120"/>
                <a:gd name="T81" fmla="*/ 9 h 125"/>
                <a:gd name="T82" fmla="*/ 7 w 120"/>
                <a:gd name="T83" fmla="*/ 12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25"/>
                <a:gd name="T128" fmla="*/ 120 w 12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25">
                  <a:moveTo>
                    <a:pt x="44" y="89"/>
                  </a:moveTo>
                  <a:lnTo>
                    <a:pt x="71" y="80"/>
                  </a:lnTo>
                  <a:lnTo>
                    <a:pt x="74" y="88"/>
                  </a:lnTo>
                  <a:lnTo>
                    <a:pt x="72" y="113"/>
                  </a:lnTo>
                  <a:lnTo>
                    <a:pt x="88" y="125"/>
                  </a:lnTo>
                  <a:lnTo>
                    <a:pt x="88" y="120"/>
                  </a:lnTo>
                  <a:lnTo>
                    <a:pt x="88" y="115"/>
                  </a:lnTo>
                  <a:lnTo>
                    <a:pt x="86" y="105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7" y="94"/>
                  </a:lnTo>
                  <a:lnTo>
                    <a:pt x="88" y="91"/>
                  </a:lnTo>
                  <a:lnTo>
                    <a:pt x="89" y="90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18" y="65"/>
                  </a:lnTo>
                  <a:lnTo>
                    <a:pt x="119" y="62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6" y="43"/>
                  </a:lnTo>
                  <a:lnTo>
                    <a:pt x="114" y="40"/>
                  </a:lnTo>
                  <a:lnTo>
                    <a:pt x="107" y="32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4" y="22"/>
                  </a:lnTo>
                  <a:lnTo>
                    <a:pt x="101" y="18"/>
                  </a:lnTo>
                  <a:lnTo>
                    <a:pt x="97" y="14"/>
                  </a:lnTo>
                  <a:lnTo>
                    <a:pt x="89" y="7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63" y="25"/>
                  </a:lnTo>
                  <a:lnTo>
                    <a:pt x="31" y="9"/>
                  </a:lnTo>
                  <a:lnTo>
                    <a:pt x="40" y="28"/>
                  </a:lnTo>
                  <a:lnTo>
                    <a:pt x="38" y="35"/>
                  </a:lnTo>
                  <a:lnTo>
                    <a:pt x="0" y="34"/>
                  </a:lnTo>
                  <a:lnTo>
                    <a:pt x="9" y="48"/>
                  </a:lnTo>
                  <a:lnTo>
                    <a:pt x="18" y="64"/>
                  </a:lnTo>
                  <a:lnTo>
                    <a:pt x="44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39"/>
            <p:cNvSpPr>
              <a:spLocks noChangeAspect="1"/>
            </p:cNvSpPr>
            <p:nvPr/>
          </p:nvSpPr>
          <p:spPr bwMode="auto">
            <a:xfrm>
              <a:off x="3481" y="1865"/>
              <a:ext cx="65" cy="66"/>
            </a:xfrm>
            <a:custGeom>
              <a:avLst/>
              <a:gdLst>
                <a:gd name="T0" fmla="*/ 7 w 120"/>
                <a:gd name="T1" fmla="*/ 13 h 125"/>
                <a:gd name="T2" fmla="*/ 11 w 120"/>
                <a:gd name="T3" fmla="*/ 12 h 125"/>
                <a:gd name="T4" fmla="*/ 12 w 120"/>
                <a:gd name="T5" fmla="*/ 13 h 125"/>
                <a:gd name="T6" fmla="*/ 11 w 120"/>
                <a:gd name="T7" fmla="*/ 17 h 125"/>
                <a:gd name="T8" fmla="*/ 14 w 120"/>
                <a:gd name="T9" fmla="*/ 18 h 125"/>
                <a:gd name="T10" fmla="*/ 14 w 120"/>
                <a:gd name="T11" fmla="*/ 16 h 125"/>
                <a:gd name="T12" fmla="*/ 14 w 120"/>
                <a:gd name="T13" fmla="*/ 14 h 125"/>
                <a:gd name="T14" fmla="*/ 14 w 120"/>
                <a:gd name="T15" fmla="*/ 14 h 125"/>
                <a:gd name="T16" fmla="*/ 15 w 120"/>
                <a:gd name="T17" fmla="*/ 13 h 125"/>
                <a:gd name="T18" fmla="*/ 17 w 120"/>
                <a:gd name="T19" fmla="*/ 12 h 125"/>
                <a:gd name="T20" fmla="*/ 18 w 120"/>
                <a:gd name="T21" fmla="*/ 10 h 125"/>
                <a:gd name="T22" fmla="*/ 19 w 120"/>
                <a:gd name="T23" fmla="*/ 9 h 125"/>
                <a:gd name="T24" fmla="*/ 19 w 120"/>
                <a:gd name="T25" fmla="*/ 8 h 125"/>
                <a:gd name="T26" fmla="*/ 19 w 120"/>
                <a:gd name="T27" fmla="*/ 7 h 125"/>
                <a:gd name="T28" fmla="*/ 17 w 120"/>
                <a:gd name="T29" fmla="*/ 5 h 125"/>
                <a:gd name="T30" fmla="*/ 17 w 120"/>
                <a:gd name="T31" fmla="*/ 4 h 125"/>
                <a:gd name="T32" fmla="*/ 16 w 120"/>
                <a:gd name="T33" fmla="*/ 3 h 125"/>
                <a:gd name="T34" fmla="*/ 16 w 120"/>
                <a:gd name="T35" fmla="*/ 2 h 125"/>
                <a:gd name="T36" fmla="*/ 12 w 120"/>
                <a:gd name="T37" fmla="*/ 0 h 125"/>
                <a:gd name="T38" fmla="*/ 12 w 120"/>
                <a:gd name="T39" fmla="*/ 3 h 125"/>
                <a:gd name="T40" fmla="*/ 10 w 120"/>
                <a:gd name="T41" fmla="*/ 4 h 125"/>
                <a:gd name="T42" fmla="*/ 5 w 120"/>
                <a:gd name="T43" fmla="*/ 2 h 125"/>
                <a:gd name="T44" fmla="*/ 7 w 120"/>
                <a:gd name="T45" fmla="*/ 4 h 125"/>
                <a:gd name="T46" fmla="*/ 6 w 120"/>
                <a:gd name="T47" fmla="*/ 5 h 125"/>
                <a:gd name="T48" fmla="*/ 0 w 120"/>
                <a:gd name="T49" fmla="*/ 5 h 125"/>
                <a:gd name="T50" fmla="*/ 2 w 120"/>
                <a:gd name="T51" fmla="*/ 7 h 125"/>
                <a:gd name="T52" fmla="*/ 3 w 120"/>
                <a:gd name="T53" fmla="*/ 10 h 125"/>
                <a:gd name="T54" fmla="*/ 7 w 120"/>
                <a:gd name="T55" fmla="*/ 13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25"/>
                <a:gd name="T86" fmla="*/ 120 w 120"/>
                <a:gd name="T87" fmla="*/ 125 h 1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25">
                  <a:moveTo>
                    <a:pt x="44" y="90"/>
                  </a:moveTo>
                  <a:lnTo>
                    <a:pt x="71" y="81"/>
                  </a:lnTo>
                  <a:lnTo>
                    <a:pt x="74" y="88"/>
                  </a:lnTo>
                  <a:lnTo>
                    <a:pt x="72" y="114"/>
                  </a:lnTo>
                  <a:lnTo>
                    <a:pt x="88" y="125"/>
                  </a:lnTo>
                  <a:lnTo>
                    <a:pt x="86" y="106"/>
                  </a:lnTo>
                  <a:lnTo>
                    <a:pt x="86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106" y="77"/>
                  </a:lnTo>
                  <a:lnTo>
                    <a:pt x="115" y="69"/>
                  </a:lnTo>
                  <a:lnTo>
                    <a:pt x="119" y="63"/>
                  </a:lnTo>
                  <a:lnTo>
                    <a:pt x="120" y="54"/>
                  </a:lnTo>
                  <a:lnTo>
                    <a:pt x="118" y="4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4" y="23"/>
                  </a:lnTo>
                  <a:lnTo>
                    <a:pt x="97" y="15"/>
                  </a:lnTo>
                  <a:lnTo>
                    <a:pt x="80" y="0"/>
                  </a:lnTo>
                  <a:lnTo>
                    <a:pt x="79" y="20"/>
                  </a:lnTo>
                  <a:lnTo>
                    <a:pt x="63" y="26"/>
                  </a:lnTo>
                  <a:lnTo>
                    <a:pt x="31" y="9"/>
                  </a:lnTo>
                  <a:lnTo>
                    <a:pt x="40" y="29"/>
                  </a:lnTo>
                  <a:lnTo>
                    <a:pt x="38" y="36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8" y="65"/>
                  </a:lnTo>
                  <a:lnTo>
                    <a:pt x="44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40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41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42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43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44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45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46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47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48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49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50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51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52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53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54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55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56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57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58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59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60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61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62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63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64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65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66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67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68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69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70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71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72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73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74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75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76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77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78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79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80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81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8 w 716"/>
                <a:gd name="T1" fmla="*/ 3 h 604"/>
                <a:gd name="T2" fmla="*/ 1 w 716"/>
                <a:gd name="T3" fmla="*/ 10 h 604"/>
                <a:gd name="T4" fmla="*/ 2 w 716"/>
                <a:gd name="T5" fmla="*/ 18 h 604"/>
                <a:gd name="T6" fmla="*/ 7 w 716"/>
                <a:gd name="T7" fmla="*/ 20 h 604"/>
                <a:gd name="T8" fmla="*/ 8 w 716"/>
                <a:gd name="T9" fmla="*/ 23 h 604"/>
                <a:gd name="T10" fmla="*/ 16 w 716"/>
                <a:gd name="T11" fmla="*/ 25 h 604"/>
                <a:gd name="T12" fmla="*/ 28 w 716"/>
                <a:gd name="T13" fmla="*/ 26 h 604"/>
                <a:gd name="T14" fmla="*/ 29 w 716"/>
                <a:gd name="T15" fmla="*/ 25 h 604"/>
                <a:gd name="T16" fmla="*/ 37 w 716"/>
                <a:gd name="T17" fmla="*/ 26 h 604"/>
                <a:gd name="T18" fmla="*/ 46 w 716"/>
                <a:gd name="T19" fmla="*/ 25 h 604"/>
                <a:gd name="T20" fmla="*/ 48 w 716"/>
                <a:gd name="T21" fmla="*/ 23 h 604"/>
                <a:gd name="T22" fmla="*/ 57 w 716"/>
                <a:gd name="T23" fmla="*/ 31 h 604"/>
                <a:gd name="T24" fmla="*/ 57 w 716"/>
                <a:gd name="T25" fmla="*/ 33 h 604"/>
                <a:gd name="T26" fmla="*/ 64 w 716"/>
                <a:gd name="T27" fmla="*/ 35 h 604"/>
                <a:gd name="T28" fmla="*/ 70 w 716"/>
                <a:gd name="T29" fmla="*/ 41 h 604"/>
                <a:gd name="T30" fmla="*/ 62 w 716"/>
                <a:gd name="T31" fmla="*/ 52 h 604"/>
                <a:gd name="T32" fmla="*/ 54 w 716"/>
                <a:gd name="T33" fmla="*/ 58 h 604"/>
                <a:gd name="T34" fmla="*/ 47 w 716"/>
                <a:gd name="T35" fmla="*/ 61 h 604"/>
                <a:gd name="T36" fmla="*/ 58 w 716"/>
                <a:gd name="T37" fmla="*/ 63 h 604"/>
                <a:gd name="T38" fmla="*/ 63 w 716"/>
                <a:gd name="T39" fmla="*/ 64 h 604"/>
                <a:gd name="T40" fmla="*/ 73 w 716"/>
                <a:gd name="T41" fmla="*/ 72 h 604"/>
                <a:gd name="T42" fmla="*/ 80 w 716"/>
                <a:gd name="T43" fmla="*/ 77 h 604"/>
                <a:gd name="T44" fmla="*/ 93 w 716"/>
                <a:gd name="T45" fmla="*/ 84 h 604"/>
                <a:gd name="T46" fmla="*/ 83 w 716"/>
                <a:gd name="T47" fmla="*/ 70 h 604"/>
                <a:gd name="T48" fmla="*/ 90 w 716"/>
                <a:gd name="T49" fmla="*/ 73 h 604"/>
                <a:gd name="T50" fmla="*/ 100 w 716"/>
                <a:gd name="T51" fmla="*/ 76 h 604"/>
                <a:gd name="T52" fmla="*/ 102 w 716"/>
                <a:gd name="T53" fmla="*/ 70 h 604"/>
                <a:gd name="T54" fmla="*/ 96 w 716"/>
                <a:gd name="T55" fmla="*/ 62 h 604"/>
                <a:gd name="T56" fmla="*/ 86 w 716"/>
                <a:gd name="T57" fmla="*/ 52 h 604"/>
                <a:gd name="T58" fmla="*/ 88 w 716"/>
                <a:gd name="T59" fmla="*/ 47 h 604"/>
                <a:gd name="T60" fmla="*/ 99 w 716"/>
                <a:gd name="T61" fmla="*/ 51 h 604"/>
                <a:gd name="T62" fmla="*/ 106 w 716"/>
                <a:gd name="T63" fmla="*/ 61 h 604"/>
                <a:gd name="T64" fmla="*/ 111 w 716"/>
                <a:gd name="T65" fmla="*/ 53 h 604"/>
                <a:gd name="T66" fmla="*/ 113 w 716"/>
                <a:gd name="T67" fmla="*/ 44 h 604"/>
                <a:gd name="T68" fmla="*/ 106 w 716"/>
                <a:gd name="T69" fmla="*/ 42 h 604"/>
                <a:gd name="T70" fmla="*/ 99 w 716"/>
                <a:gd name="T71" fmla="*/ 38 h 604"/>
                <a:gd name="T72" fmla="*/ 82 w 716"/>
                <a:gd name="T73" fmla="*/ 34 h 604"/>
                <a:gd name="T74" fmla="*/ 93 w 716"/>
                <a:gd name="T75" fmla="*/ 31 h 604"/>
                <a:gd name="T76" fmla="*/ 91 w 716"/>
                <a:gd name="T77" fmla="*/ 27 h 604"/>
                <a:gd name="T78" fmla="*/ 80 w 716"/>
                <a:gd name="T79" fmla="*/ 25 h 604"/>
                <a:gd name="T80" fmla="*/ 76 w 716"/>
                <a:gd name="T81" fmla="*/ 24 h 604"/>
                <a:gd name="T82" fmla="*/ 73 w 716"/>
                <a:gd name="T83" fmla="*/ 22 h 604"/>
                <a:gd name="T84" fmla="*/ 69 w 716"/>
                <a:gd name="T85" fmla="*/ 16 h 604"/>
                <a:gd name="T86" fmla="*/ 64 w 716"/>
                <a:gd name="T87" fmla="*/ 17 h 604"/>
                <a:gd name="T88" fmla="*/ 61 w 716"/>
                <a:gd name="T89" fmla="*/ 15 h 604"/>
                <a:gd name="T90" fmla="*/ 60 w 716"/>
                <a:gd name="T91" fmla="*/ 10 h 604"/>
                <a:gd name="T92" fmla="*/ 46 w 716"/>
                <a:gd name="T93" fmla="*/ 10 h 604"/>
                <a:gd name="T94" fmla="*/ 45 w 716"/>
                <a:gd name="T95" fmla="*/ 13 h 604"/>
                <a:gd name="T96" fmla="*/ 38 w 716"/>
                <a:gd name="T97" fmla="*/ 13 h 604"/>
                <a:gd name="T98" fmla="*/ 37 w 716"/>
                <a:gd name="T99" fmla="*/ 6 h 604"/>
                <a:gd name="T100" fmla="*/ 31 w 716"/>
                <a:gd name="T101" fmla="*/ 1 h 604"/>
                <a:gd name="T102" fmla="*/ 23 w 716"/>
                <a:gd name="T103" fmla="*/ 5 h 604"/>
                <a:gd name="T104" fmla="*/ 20 w 716"/>
                <a:gd name="T105" fmla="*/ 11 h 604"/>
                <a:gd name="T106" fmla="*/ 18 w 716"/>
                <a:gd name="T107" fmla="*/ 19 h 604"/>
                <a:gd name="T108" fmla="*/ 18 w 716"/>
                <a:gd name="T109" fmla="*/ 4 h 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6"/>
                <a:gd name="T166" fmla="*/ 0 h 604"/>
                <a:gd name="T167" fmla="*/ 716 w 716"/>
                <a:gd name="T168" fmla="*/ 604 h 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  <a:lnTo>
                    <a:pt x="521" y="194"/>
                  </a:lnTo>
                  <a:lnTo>
                    <a:pt x="521" y="186"/>
                  </a:lnTo>
                  <a:lnTo>
                    <a:pt x="500" y="183"/>
                  </a:lnTo>
                  <a:lnTo>
                    <a:pt x="521" y="178"/>
                  </a:lnTo>
                  <a:lnTo>
                    <a:pt x="537" y="164"/>
                  </a:lnTo>
                  <a:lnTo>
                    <a:pt x="510" y="153"/>
                  </a:lnTo>
                  <a:lnTo>
                    <a:pt x="491" y="154"/>
                  </a:lnTo>
                  <a:lnTo>
                    <a:pt x="476" y="170"/>
                  </a:lnTo>
                  <a:lnTo>
                    <a:pt x="465" y="169"/>
                  </a:lnTo>
                  <a:lnTo>
                    <a:pt x="469" y="161"/>
                  </a:lnTo>
                  <a:lnTo>
                    <a:pt x="478" y="153"/>
                  </a:lnTo>
                  <a:lnTo>
                    <a:pt x="474" y="149"/>
                  </a:lnTo>
                  <a:lnTo>
                    <a:pt x="455" y="156"/>
                  </a:lnTo>
                  <a:lnTo>
                    <a:pt x="447" y="149"/>
                  </a:lnTo>
                  <a:lnTo>
                    <a:pt x="476" y="140"/>
                  </a:lnTo>
                  <a:lnTo>
                    <a:pt x="471" y="120"/>
                  </a:lnTo>
                  <a:lnTo>
                    <a:pt x="456" y="111"/>
                  </a:lnTo>
                  <a:lnTo>
                    <a:pt x="435" y="111"/>
                  </a:lnTo>
                  <a:lnTo>
                    <a:pt x="433" y="123"/>
                  </a:lnTo>
                  <a:lnTo>
                    <a:pt x="422" y="128"/>
                  </a:lnTo>
                  <a:lnTo>
                    <a:pt x="415" y="124"/>
                  </a:lnTo>
                  <a:lnTo>
                    <a:pt x="410" y="128"/>
                  </a:lnTo>
                  <a:lnTo>
                    <a:pt x="403" y="122"/>
                  </a:lnTo>
                  <a:lnTo>
                    <a:pt x="410" y="112"/>
                  </a:lnTo>
                  <a:lnTo>
                    <a:pt x="399" y="110"/>
                  </a:lnTo>
                  <a:lnTo>
                    <a:pt x="390" y="122"/>
                  </a:lnTo>
                  <a:lnTo>
                    <a:pt x="379" y="120"/>
                  </a:lnTo>
                  <a:lnTo>
                    <a:pt x="381" y="108"/>
                  </a:lnTo>
                  <a:lnTo>
                    <a:pt x="399" y="93"/>
                  </a:lnTo>
                  <a:lnTo>
                    <a:pt x="390" y="89"/>
                  </a:lnTo>
                  <a:lnTo>
                    <a:pt x="376" y="99"/>
                  </a:lnTo>
                  <a:lnTo>
                    <a:pt x="367" y="89"/>
                  </a:lnTo>
                  <a:lnTo>
                    <a:pt x="377" y="73"/>
                  </a:lnTo>
                  <a:lnTo>
                    <a:pt x="354" y="63"/>
                  </a:lnTo>
                  <a:lnTo>
                    <a:pt x="341" y="65"/>
                  </a:lnTo>
                  <a:lnTo>
                    <a:pt x="331" y="61"/>
                  </a:lnTo>
                  <a:lnTo>
                    <a:pt x="300" y="62"/>
                  </a:lnTo>
                  <a:lnTo>
                    <a:pt x="289" y="71"/>
                  </a:lnTo>
                  <a:lnTo>
                    <a:pt x="309" y="76"/>
                  </a:lnTo>
                  <a:lnTo>
                    <a:pt x="307" y="82"/>
                  </a:lnTo>
                  <a:lnTo>
                    <a:pt x="298" y="83"/>
                  </a:lnTo>
                  <a:lnTo>
                    <a:pt x="295" y="98"/>
                  </a:lnTo>
                  <a:lnTo>
                    <a:pt x="282" y="98"/>
                  </a:lnTo>
                  <a:lnTo>
                    <a:pt x="273" y="86"/>
                  </a:lnTo>
                  <a:lnTo>
                    <a:pt x="271" y="78"/>
                  </a:lnTo>
                  <a:lnTo>
                    <a:pt x="255" y="78"/>
                  </a:lnTo>
                  <a:lnTo>
                    <a:pt x="241" y="83"/>
                  </a:lnTo>
                  <a:lnTo>
                    <a:pt x="239" y="92"/>
                  </a:lnTo>
                  <a:lnTo>
                    <a:pt x="230" y="93"/>
                  </a:lnTo>
                  <a:lnTo>
                    <a:pt x="233" y="69"/>
                  </a:lnTo>
                  <a:lnTo>
                    <a:pt x="242" y="61"/>
                  </a:lnTo>
                  <a:lnTo>
                    <a:pt x="239" y="52"/>
                  </a:lnTo>
                  <a:lnTo>
                    <a:pt x="235" y="45"/>
                  </a:lnTo>
                  <a:lnTo>
                    <a:pt x="233" y="29"/>
                  </a:lnTo>
                  <a:lnTo>
                    <a:pt x="221" y="18"/>
                  </a:lnTo>
                  <a:lnTo>
                    <a:pt x="221" y="10"/>
                  </a:lnTo>
                  <a:lnTo>
                    <a:pt x="212" y="4"/>
                  </a:lnTo>
                  <a:lnTo>
                    <a:pt x="196" y="4"/>
                  </a:lnTo>
                  <a:lnTo>
                    <a:pt x="157" y="16"/>
                  </a:lnTo>
                  <a:lnTo>
                    <a:pt x="157" y="26"/>
                  </a:lnTo>
                  <a:lnTo>
                    <a:pt x="148" y="22"/>
                  </a:lnTo>
                  <a:lnTo>
                    <a:pt x="135" y="28"/>
                  </a:lnTo>
                  <a:lnTo>
                    <a:pt x="144" y="34"/>
                  </a:lnTo>
                  <a:lnTo>
                    <a:pt x="121" y="41"/>
                  </a:lnTo>
                  <a:lnTo>
                    <a:pt x="126" y="70"/>
                  </a:lnTo>
                  <a:lnTo>
                    <a:pt x="150" y="79"/>
                  </a:lnTo>
                  <a:lnTo>
                    <a:pt x="146" y="85"/>
                  </a:lnTo>
                  <a:lnTo>
                    <a:pt x="128" y="79"/>
                  </a:lnTo>
                  <a:lnTo>
                    <a:pt x="116" y="85"/>
                  </a:lnTo>
                  <a:lnTo>
                    <a:pt x="119" y="101"/>
                  </a:lnTo>
                  <a:lnTo>
                    <a:pt x="133" y="117"/>
                  </a:lnTo>
                  <a:lnTo>
                    <a:pt x="130" y="134"/>
                  </a:lnTo>
                  <a:lnTo>
                    <a:pt x="117" y="133"/>
                  </a:lnTo>
                  <a:lnTo>
                    <a:pt x="117" y="111"/>
                  </a:lnTo>
                  <a:lnTo>
                    <a:pt x="96" y="99"/>
                  </a:lnTo>
                  <a:lnTo>
                    <a:pt x="94" y="60"/>
                  </a:lnTo>
                  <a:lnTo>
                    <a:pt x="92" y="54"/>
                  </a:lnTo>
                  <a:lnTo>
                    <a:pt x="117" y="28"/>
                  </a:lnTo>
                  <a:lnTo>
                    <a:pt x="121" y="21"/>
                  </a:lnTo>
                  <a:lnTo>
                    <a:pt x="135" y="8"/>
                  </a:lnTo>
                  <a:lnTo>
                    <a:pt x="12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82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12 w 716"/>
                <a:gd name="T1" fmla="*/ 0 h 604"/>
                <a:gd name="T2" fmla="*/ 3 w 716"/>
                <a:gd name="T3" fmla="*/ 8 h 604"/>
                <a:gd name="T4" fmla="*/ 1 w 716"/>
                <a:gd name="T5" fmla="*/ 12 h 604"/>
                <a:gd name="T6" fmla="*/ 7 w 716"/>
                <a:gd name="T7" fmla="*/ 18 h 604"/>
                <a:gd name="T8" fmla="*/ 7 w 716"/>
                <a:gd name="T9" fmla="*/ 20 h 604"/>
                <a:gd name="T10" fmla="*/ 5 w 716"/>
                <a:gd name="T11" fmla="*/ 22 h 604"/>
                <a:gd name="T12" fmla="*/ 14 w 716"/>
                <a:gd name="T13" fmla="*/ 23 h 604"/>
                <a:gd name="T14" fmla="*/ 21 w 716"/>
                <a:gd name="T15" fmla="*/ 25 h 604"/>
                <a:gd name="T16" fmla="*/ 30 w 716"/>
                <a:gd name="T17" fmla="*/ 27 h 604"/>
                <a:gd name="T18" fmla="*/ 29 w 716"/>
                <a:gd name="T19" fmla="*/ 25 h 604"/>
                <a:gd name="T20" fmla="*/ 36 w 716"/>
                <a:gd name="T21" fmla="*/ 27 h 604"/>
                <a:gd name="T22" fmla="*/ 41 w 716"/>
                <a:gd name="T23" fmla="*/ 26 h 604"/>
                <a:gd name="T24" fmla="*/ 42 w 716"/>
                <a:gd name="T25" fmla="*/ 23 h 604"/>
                <a:gd name="T26" fmla="*/ 50 w 716"/>
                <a:gd name="T27" fmla="*/ 25 h 604"/>
                <a:gd name="T28" fmla="*/ 57 w 716"/>
                <a:gd name="T29" fmla="*/ 31 h 604"/>
                <a:gd name="T30" fmla="*/ 55 w 716"/>
                <a:gd name="T31" fmla="*/ 34 h 604"/>
                <a:gd name="T32" fmla="*/ 60 w 716"/>
                <a:gd name="T33" fmla="*/ 33 h 604"/>
                <a:gd name="T34" fmla="*/ 68 w 716"/>
                <a:gd name="T35" fmla="*/ 38 h 604"/>
                <a:gd name="T36" fmla="*/ 70 w 716"/>
                <a:gd name="T37" fmla="*/ 44 h 604"/>
                <a:gd name="T38" fmla="*/ 62 w 716"/>
                <a:gd name="T39" fmla="*/ 52 h 604"/>
                <a:gd name="T40" fmla="*/ 59 w 716"/>
                <a:gd name="T41" fmla="*/ 58 h 604"/>
                <a:gd name="T42" fmla="*/ 50 w 716"/>
                <a:gd name="T43" fmla="*/ 57 h 604"/>
                <a:gd name="T44" fmla="*/ 50 w 716"/>
                <a:gd name="T45" fmla="*/ 65 h 604"/>
                <a:gd name="T46" fmla="*/ 61 w 716"/>
                <a:gd name="T47" fmla="*/ 65 h 604"/>
                <a:gd name="T48" fmla="*/ 63 w 716"/>
                <a:gd name="T49" fmla="*/ 64 h 604"/>
                <a:gd name="T50" fmla="*/ 73 w 716"/>
                <a:gd name="T51" fmla="*/ 70 h 604"/>
                <a:gd name="T52" fmla="*/ 74 w 716"/>
                <a:gd name="T53" fmla="*/ 75 h 604"/>
                <a:gd name="T54" fmla="*/ 81 w 716"/>
                <a:gd name="T55" fmla="*/ 80 h 604"/>
                <a:gd name="T56" fmla="*/ 95 w 716"/>
                <a:gd name="T57" fmla="*/ 83 h 604"/>
                <a:gd name="T58" fmla="*/ 83 w 716"/>
                <a:gd name="T59" fmla="*/ 70 h 604"/>
                <a:gd name="T60" fmla="*/ 89 w 716"/>
                <a:gd name="T61" fmla="*/ 71 h 604"/>
                <a:gd name="T62" fmla="*/ 98 w 716"/>
                <a:gd name="T63" fmla="*/ 79 h 604"/>
                <a:gd name="T64" fmla="*/ 99 w 716"/>
                <a:gd name="T65" fmla="*/ 73 h 604"/>
                <a:gd name="T66" fmla="*/ 100 w 716"/>
                <a:gd name="T67" fmla="*/ 68 h 604"/>
                <a:gd name="T68" fmla="*/ 96 w 716"/>
                <a:gd name="T69" fmla="*/ 62 h 604"/>
                <a:gd name="T70" fmla="*/ 88 w 716"/>
                <a:gd name="T71" fmla="*/ 55 h 604"/>
                <a:gd name="T72" fmla="*/ 90 w 716"/>
                <a:gd name="T73" fmla="*/ 51 h 604"/>
                <a:gd name="T74" fmla="*/ 94 w 716"/>
                <a:gd name="T75" fmla="*/ 49 h 604"/>
                <a:gd name="T76" fmla="*/ 98 w 716"/>
                <a:gd name="T77" fmla="*/ 54 h 604"/>
                <a:gd name="T78" fmla="*/ 106 w 716"/>
                <a:gd name="T79" fmla="*/ 61 h 604"/>
                <a:gd name="T80" fmla="*/ 107 w 716"/>
                <a:gd name="T81" fmla="*/ 55 h 604"/>
                <a:gd name="T82" fmla="*/ 114 w 716"/>
                <a:gd name="T83" fmla="*/ 45 h 604"/>
                <a:gd name="T84" fmla="*/ 107 w 716"/>
                <a:gd name="T85" fmla="*/ 45 h 604"/>
                <a:gd name="T86" fmla="*/ 102 w 716"/>
                <a:gd name="T87" fmla="*/ 42 h 604"/>
                <a:gd name="T88" fmla="*/ 99 w 716"/>
                <a:gd name="T89" fmla="*/ 38 h 604"/>
                <a:gd name="T90" fmla="*/ 87 w 716"/>
                <a:gd name="T91" fmla="*/ 35 h 604"/>
                <a:gd name="T92" fmla="*/ 88 w 716"/>
                <a:gd name="T93" fmla="*/ 32 h 604"/>
                <a:gd name="T94" fmla="*/ 87 w 716"/>
                <a:gd name="T95" fmla="*/ 29 h 604"/>
                <a:gd name="T96" fmla="*/ 87 w 716"/>
                <a:gd name="T97" fmla="*/ 25 h 6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6"/>
                <a:gd name="T148" fmla="*/ 0 h 604"/>
                <a:gd name="T149" fmla="*/ 716 w 716"/>
                <a:gd name="T150" fmla="*/ 604 h 6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83"/>
            <p:cNvSpPr>
              <a:spLocks noChangeAspect="1"/>
            </p:cNvSpPr>
            <p:nvPr/>
          </p:nvSpPr>
          <p:spPr bwMode="auto">
            <a:xfrm>
              <a:off x="1688" y="1132"/>
              <a:ext cx="240" cy="100"/>
            </a:xfrm>
            <a:custGeom>
              <a:avLst/>
              <a:gdLst>
                <a:gd name="T0" fmla="*/ 67 w 445"/>
                <a:gd name="T1" fmla="*/ 27 h 191"/>
                <a:gd name="T2" fmla="*/ 64 w 445"/>
                <a:gd name="T3" fmla="*/ 26 h 191"/>
                <a:gd name="T4" fmla="*/ 70 w 445"/>
                <a:gd name="T5" fmla="*/ 23 h 191"/>
                <a:gd name="T6" fmla="*/ 63 w 445"/>
                <a:gd name="T7" fmla="*/ 21 h 191"/>
                <a:gd name="T8" fmla="*/ 58 w 445"/>
                <a:gd name="T9" fmla="*/ 24 h 191"/>
                <a:gd name="T10" fmla="*/ 60 w 445"/>
                <a:gd name="T11" fmla="*/ 21 h 191"/>
                <a:gd name="T12" fmla="*/ 57 w 445"/>
                <a:gd name="T13" fmla="*/ 22 h 191"/>
                <a:gd name="T14" fmla="*/ 60 w 445"/>
                <a:gd name="T15" fmla="*/ 20 h 191"/>
                <a:gd name="T16" fmla="*/ 57 w 445"/>
                <a:gd name="T17" fmla="*/ 16 h 191"/>
                <a:gd name="T18" fmla="*/ 53 w 445"/>
                <a:gd name="T19" fmla="*/ 17 h 191"/>
                <a:gd name="T20" fmla="*/ 51 w 445"/>
                <a:gd name="T21" fmla="*/ 17 h 191"/>
                <a:gd name="T22" fmla="*/ 49 w 445"/>
                <a:gd name="T23" fmla="*/ 17 h 191"/>
                <a:gd name="T24" fmla="*/ 49 w 445"/>
                <a:gd name="T25" fmla="*/ 15 h 191"/>
                <a:gd name="T26" fmla="*/ 45 w 445"/>
                <a:gd name="T27" fmla="*/ 17 h 191"/>
                <a:gd name="T28" fmla="*/ 49 w 445"/>
                <a:gd name="T29" fmla="*/ 13 h 191"/>
                <a:gd name="T30" fmla="*/ 45 w 445"/>
                <a:gd name="T31" fmla="*/ 14 h 191"/>
                <a:gd name="T32" fmla="*/ 45 w 445"/>
                <a:gd name="T33" fmla="*/ 10 h 191"/>
                <a:gd name="T34" fmla="*/ 39 w 445"/>
                <a:gd name="T35" fmla="*/ 9 h 191"/>
                <a:gd name="T36" fmla="*/ 32 w 445"/>
                <a:gd name="T37" fmla="*/ 8 h 191"/>
                <a:gd name="T38" fmla="*/ 34 w 445"/>
                <a:gd name="T39" fmla="*/ 10 h 191"/>
                <a:gd name="T40" fmla="*/ 32 w 445"/>
                <a:gd name="T41" fmla="*/ 12 h 191"/>
                <a:gd name="T42" fmla="*/ 30 w 445"/>
                <a:gd name="T43" fmla="*/ 14 h 191"/>
                <a:gd name="T44" fmla="*/ 28 w 445"/>
                <a:gd name="T45" fmla="*/ 10 h 191"/>
                <a:gd name="T46" fmla="*/ 23 w 445"/>
                <a:gd name="T47" fmla="*/ 12 h 191"/>
                <a:gd name="T48" fmla="*/ 22 w 445"/>
                <a:gd name="T49" fmla="*/ 13 h 191"/>
                <a:gd name="T50" fmla="*/ 24 w 445"/>
                <a:gd name="T51" fmla="*/ 8 h 191"/>
                <a:gd name="T52" fmla="*/ 23 w 445"/>
                <a:gd name="T53" fmla="*/ 6 h 191"/>
                <a:gd name="T54" fmla="*/ 20 w 445"/>
                <a:gd name="T55" fmla="*/ 2 h 191"/>
                <a:gd name="T56" fmla="*/ 19 w 445"/>
                <a:gd name="T57" fmla="*/ 1 h 191"/>
                <a:gd name="T58" fmla="*/ 10 w 445"/>
                <a:gd name="T59" fmla="*/ 2 h 191"/>
                <a:gd name="T60" fmla="*/ 9 w 445"/>
                <a:gd name="T61" fmla="*/ 3 h 191"/>
                <a:gd name="T62" fmla="*/ 8 w 445"/>
                <a:gd name="T63" fmla="*/ 4 h 191"/>
                <a:gd name="T64" fmla="*/ 5 w 445"/>
                <a:gd name="T65" fmla="*/ 9 h 191"/>
                <a:gd name="T66" fmla="*/ 9 w 445"/>
                <a:gd name="T67" fmla="*/ 12 h 191"/>
                <a:gd name="T68" fmla="*/ 4 w 445"/>
                <a:gd name="T69" fmla="*/ 12 h 191"/>
                <a:gd name="T70" fmla="*/ 6 w 445"/>
                <a:gd name="T71" fmla="*/ 16 h 191"/>
                <a:gd name="T72" fmla="*/ 4 w 445"/>
                <a:gd name="T73" fmla="*/ 19 h 191"/>
                <a:gd name="T74" fmla="*/ 1 w 445"/>
                <a:gd name="T75" fmla="*/ 14 h 191"/>
                <a:gd name="T76" fmla="*/ 0 w 445"/>
                <a:gd name="T77" fmla="*/ 7 h 191"/>
                <a:gd name="T78" fmla="*/ 5 w 445"/>
                <a:gd name="T79" fmla="*/ 3 h 191"/>
                <a:gd name="T80" fmla="*/ 5 w 445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5"/>
                <a:gd name="T124" fmla="*/ 0 h 191"/>
                <a:gd name="T125" fmla="*/ 445 w 44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5" h="191">
                  <a:moveTo>
                    <a:pt x="445" y="187"/>
                  </a:moveTo>
                  <a:lnTo>
                    <a:pt x="429" y="191"/>
                  </a:lnTo>
                  <a:lnTo>
                    <a:pt x="429" y="183"/>
                  </a:lnTo>
                  <a:lnTo>
                    <a:pt x="408" y="180"/>
                  </a:lnTo>
                  <a:lnTo>
                    <a:pt x="429" y="175"/>
                  </a:lnTo>
                  <a:lnTo>
                    <a:pt x="445" y="161"/>
                  </a:lnTo>
                  <a:lnTo>
                    <a:pt x="418" y="150"/>
                  </a:lnTo>
                  <a:lnTo>
                    <a:pt x="399" y="151"/>
                  </a:lnTo>
                  <a:lnTo>
                    <a:pt x="384" y="167"/>
                  </a:lnTo>
                  <a:lnTo>
                    <a:pt x="373" y="166"/>
                  </a:lnTo>
                  <a:lnTo>
                    <a:pt x="377" y="158"/>
                  </a:lnTo>
                  <a:lnTo>
                    <a:pt x="386" y="150"/>
                  </a:lnTo>
                  <a:lnTo>
                    <a:pt x="382" y="146"/>
                  </a:lnTo>
                  <a:lnTo>
                    <a:pt x="363" y="153"/>
                  </a:lnTo>
                  <a:lnTo>
                    <a:pt x="355" y="146"/>
                  </a:lnTo>
                  <a:lnTo>
                    <a:pt x="384" y="137"/>
                  </a:lnTo>
                  <a:lnTo>
                    <a:pt x="379" y="117"/>
                  </a:lnTo>
                  <a:lnTo>
                    <a:pt x="364" y="108"/>
                  </a:lnTo>
                  <a:lnTo>
                    <a:pt x="343" y="108"/>
                  </a:lnTo>
                  <a:lnTo>
                    <a:pt x="341" y="120"/>
                  </a:lnTo>
                  <a:lnTo>
                    <a:pt x="330" y="125"/>
                  </a:lnTo>
                  <a:lnTo>
                    <a:pt x="323" y="121"/>
                  </a:lnTo>
                  <a:lnTo>
                    <a:pt x="318" y="125"/>
                  </a:lnTo>
                  <a:lnTo>
                    <a:pt x="311" y="119"/>
                  </a:lnTo>
                  <a:lnTo>
                    <a:pt x="318" y="109"/>
                  </a:lnTo>
                  <a:lnTo>
                    <a:pt x="307" y="107"/>
                  </a:lnTo>
                  <a:lnTo>
                    <a:pt x="298" y="119"/>
                  </a:lnTo>
                  <a:lnTo>
                    <a:pt x="287" y="117"/>
                  </a:lnTo>
                  <a:lnTo>
                    <a:pt x="289" y="105"/>
                  </a:lnTo>
                  <a:lnTo>
                    <a:pt x="307" y="90"/>
                  </a:lnTo>
                  <a:lnTo>
                    <a:pt x="298" y="86"/>
                  </a:lnTo>
                  <a:lnTo>
                    <a:pt x="284" y="96"/>
                  </a:lnTo>
                  <a:lnTo>
                    <a:pt x="275" y="86"/>
                  </a:lnTo>
                  <a:lnTo>
                    <a:pt x="285" y="70"/>
                  </a:lnTo>
                  <a:lnTo>
                    <a:pt x="262" y="60"/>
                  </a:lnTo>
                  <a:lnTo>
                    <a:pt x="249" y="62"/>
                  </a:lnTo>
                  <a:lnTo>
                    <a:pt x="239" y="58"/>
                  </a:lnTo>
                  <a:lnTo>
                    <a:pt x="208" y="59"/>
                  </a:lnTo>
                  <a:lnTo>
                    <a:pt x="197" y="68"/>
                  </a:lnTo>
                  <a:lnTo>
                    <a:pt x="217" y="73"/>
                  </a:lnTo>
                  <a:lnTo>
                    <a:pt x="215" y="79"/>
                  </a:lnTo>
                  <a:lnTo>
                    <a:pt x="206" y="80"/>
                  </a:lnTo>
                  <a:lnTo>
                    <a:pt x="203" y="95"/>
                  </a:lnTo>
                  <a:lnTo>
                    <a:pt x="190" y="95"/>
                  </a:lnTo>
                  <a:lnTo>
                    <a:pt x="181" y="83"/>
                  </a:lnTo>
                  <a:lnTo>
                    <a:pt x="179" y="75"/>
                  </a:lnTo>
                  <a:lnTo>
                    <a:pt x="163" y="75"/>
                  </a:lnTo>
                  <a:lnTo>
                    <a:pt x="149" y="80"/>
                  </a:lnTo>
                  <a:lnTo>
                    <a:pt x="147" y="89"/>
                  </a:lnTo>
                  <a:lnTo>
                    <a:pt x="138" y="90"/>
                  </a:lnTo>
                  <a:lnTo>
                    <a:pt x="141" y="66"/>
                  </a:lnTo>
                  <a:lnTo>
                    <a:pt x="150" y="58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41" y="26"/>
                  </a:lnTo>
                  <a:lnTo>
                    <a:pt x="129" y="15"/>
                  </a:lnTo>
                  <a:lnTo>
                    <a:pt x="129" y="7"/>
                  </a:lnTo>
                  <a:lnTo>
                    <a:pt x="120" y="1"/>
                  </a:lnTo>
                  <a:lnTo>
                    <a:pt x="104" y="1"/>
                  </a:lnTo>
                  <a:lnTo>
                    <a:pt x="65" y="13"/>
                  </a:lnTo>
                  <a:lnTo>
                    <a:pt x="65" y="23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2" y="31"/>
                  </a:lnTo>
                  <a:lnTo>
                    <a:pt x="29" y="38"/>
                  </a:lnTo>
                  <a:lnTo>
                    <a:pt x="34" y="67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36" y="76"/>
                  </a:lnTo>
                  <a:lnTo>
                    <a:pt x="24" y="82"/>
                  </a:lnTo>
                  <a:lnTo>
                    <a:pt x="27" y="98"/>
                  </a:lnTo>
                  <a:lnTo>
                    <a:pt x="41" y="114"/>
                  </a:lnTo>
                  <a:lnTo>
                    <a:pt x="38" y="131"/>
                  </a:lnTo>
                  <a:lnTo>
                    <a:pt x="25" y="130"/>
                  </a:lnTo>
                  <a:lnTo>
                    <a:pt x="25" y="108"/>
                  </a:lnTo>
                  <a:lnTo>
                    <a:pt x="4" y="96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29" y="18"/>
                  </a:lnTo>
                  <a:lnTo>
                    <a:pt x="43" y="5"/>
                  </a:lnTo>
                  <a:lnTo>
                    <a:pt x="3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84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85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86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87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88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89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90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91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92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93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94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95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96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97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98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99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400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401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402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403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404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405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406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407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408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409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410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411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412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413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414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415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416"/>
            <p:cNvSpPr>
              <a:spLocks noChangeAspect="1"/>
            </p:cNvSpPr>
            <p:nvPr/>
          </p:nvSpPr>
          <p:spPr bwMode="auto">
            <a:xfrm>
              <a:off x="1614" y="841"/>
              <a:ext cx="420" cy="228"/>
            </a:xfrm>
            <a:custGeom>
              <a:avLst/>
              <a:gdLst>
                <a:gd name="T0" fmla="*/ 10 w 782"/>
                <a:gd name="T1" fmla="*/ 56 h 441"/>
                <a:gd name="T2" fmla="*/ 16 w 782"/>
                <a:gd name="T3" fmla="*/ 59 h 441"/>
                <a:gd name="T4" fmla="*/ 22 w 782"/>
                <a:gd name="T5" fmla="*/ 58 h 441"/>
                <a:gd name="T6" fmla="*/ 30 w 782"/>
                <a:gd name="T7" fmla="*/ 59 h 441"/>
                <a:gd name="T8" fmla="*/ 35 w 782"/>
                <a:gd name="T9" fmla="*/ 58 h 441"/>
                <a:gd name="T10" fmla="*/ 44 w 782"/>
                <a:gd name="T11" fmla="*/ 59 h 441"/>
                <a:gd name="T12" fmla="*/ 55 w 782"/>
                <a:gd name="T13" fmla="*/ 57 h 441"/>
                <a:gd name="T14" fmla="*/ 50 w 782"/>
                <a:gd name="T15" fmla="*/ 54 h 441"/>
                <a:gd name="T16" fmla="*/ 41 w 782"/>
                <a:gd name="T17" fmla="*/ 52 h 441"/>
                <a:gd name="T18" fmla="*/ 54 w 782"/>
                <a:gd name="T19" fmla="*/ 49 h 441"/>
                <a:gd name="T20" fmla="*/ 65 w 782"/>
                <a:gd name="T21" fmla="*/ 47 h 441"/>
                <a:gd name="T22" fmla="*/ 65 w 782"/>
                <a:gd name="T23" fmla="*/ 42 h 441"/>
                <a:gd name="T24" fmla="*/ 60 w 782"/>
                <a:gd name="T25" fmla="*/ 40 h 441"/>
                <a:gd name="T26" fmla="*/ 68 w 782"/>
                <a:gd name="T27" fmla="*/ 39 h 441"/>
                <a:gd name="T28" fmla="*/ 61 w 782"/>
                <a:gd name="T29" fmla="*/ 38 h 441"/>
                <a:gd name="T30" fmla="*/ 70 w 782"/>
                <a:gd name="T31" fmla="*/ 37 h 441"/>
                <a:gd name="T32" fmla="*/ 75 w 782"/>
                <a:gd name="T33" fmla="*/ 35 h 441"/>
                <a:gd name="T34" fmla="*/ 76 w 782"/>
                <a:gd name="T35" fmla="*/ 33 h 441"/>
                <a:gd name="T36" fmla="*/ 82 w 782"/>
                <a:gd name="T37" fmla="*/ 29 h 441"/>
                <a:gd name="T38" fmla="*/ 94 w 782"/>
                <a:gd name="T39" fmla="*/ 25 h 441"/>
                <a:gd name="T40" fmla="*/ 108 w 782"/>
                <a:gd name="T41" fmla="*/ 19 h 441"/>
                <a:gd name="T42" fmla="*/ 89 w 782"/>
                <a:gd name="T43" fmla="*/ 22 h 441"/>
                <a:gd name="T44" fmla="*/ 95 w 782"/>
                <a:gd name="T45" fmla="*/ 20 h 441"/>
                <a:gd name="T46" fmla="*/ 90 w 782"/>
                <a:gd name="T47" fmla="*/ 17 h 441"/>
                <a:gd name="T48" fmla="*/ 110 w 782"/>
                <a:gd name="T49" fmla="*/ 15 h 441"/>
                <a:gd name="T50" fmla="*/ 121 w 782"/>
                <a:gd name="T51" fmla="*/ 9 h 441"/>
                <a:gd name="T52" fmla="*/ 110 w 782"/>
                <a:gd name="T53" fmla="*/ 3 h 441"/>
                <a:gd name="T54" fmla="*/ 102 w 782"/>
                <a:gd name="T55" fmla="*/ 4 h 441"/>
                <a:gd name="T56" fmla="*/ 96 w 782"/>
                <a:gd name="T57" fmla="*/ 2 h 441"/>
                <a:gd name="T58" fmla="*/ 77 w 782"/>
                <a:gd name="T59" fmla="*/ 1 h 441"/>
                <a:gd name="T60" fmla="*/ 70 w 782"/>
                <a:gd name="T61" fmla="*/ 1 h 441"/>
                <a:gd name="T62" fmla="*/ 67 w 782"/>
                <a:gd name="T63" fmla="*/ 4 h 441"/>
                <a:gd name="T64" fmla="*/ 63 w 782"/>
                <a:gd name="T65" fmla="*/ 6 h 441"/>
                <a:gd name="T66" fmla="*/ 49 w 782"/>
                <a:gd name="T67" fmla="*/ 3 h 441"/>
                <a:gd name="T68" fmla="*/ 41 w 782"/>
                <a:gd name="T69" fmla="*/ 4 h 441"/>
                <a:gd name="T70" fmla="*/ 34 w 782"/>
                <a:gd name="T71" fmla="*/ 6 h 441"/>
                <a:gd name="T72" fmla="*/ 34 w 782"/>
                <a:gd name="T73" fmla="*/ 9 h 441"/>
                <a:gd name="T74" fmla="*/ 34 w 782"/>
                <a:gd name="T75" fmla="*/ 10 h 441"/>
                <a:gd name="T76" fmla="*/ 22 w 782"/>
                <a:gd name="T77" fmla="*/ 8 h 441"/>
                <a:gd name="T78" fmla="*/ 25 w 782"/>
                <a:gd name="T79" fmla="*/ 14 h 441"/>
                <a:gd name="T80" fmla="*/ 13 w 782"/>
                <a:gd name="T81" fmla="*/ 12 h 441"/>
                <a:gd name="T82" fmla="*/ 5 w 782"/>
                <a:gd name="T83" fmla="*/ 18 h 441"/>
                <a:gd name="T84" fmla="*/ 18 w 782"/>
                <a:gd name="T85" fmla="*/ 18 h 441"/>
                <a:gd name="T86" fmla="*/ 15 w 782"/>
                <a:gd name="T87" fmla="*/ 23 h 441"/>
                <a:gd name="T88" fmla="*/ 15 w 782"/>
                <a:gd name="T89" fmla="*/ 23 h 441"/>
                <a:gd name="T90" fmla="*/ 25 w 782"/>
                <a:gd name="T91" fmla="*/ 24 h 441"/>
                <a:gd name="T92" fmla="*/ 23 w 782"/>
                <a:gd name="T93" fmla="*/ 28 h 441"/>
                <a:gd name="T94" fmla="*/ 38 w 782"/>
                <a:gd name="T95" fmla="*/ 26 h 441"/>
                <a:gd name="T96" fmla="*/ 47 w 782"/>
                <a:gd name="T97" fmla="*/ 22 h 441"/>
                <a:gd name="T98" fmla="*/ 50 w 782"/>
                <a:gd name="T99" fmla="*/ 25 h 441"/>
                <a:gd name="T100" fmla="*/ 48 w 782"/>
                <a:gd name="T101" fmla="*/ 27 h 441"/>
                <a:gd name="T102" fmla="*/ 35 w 782"/>
                <a:gd name="T103" fmla="*/ 30 h 441"/>
                <a:gd name="T104" fmla="*/ 45 w 782"/>
                <a:gd name="T105" fmla="*/ 36 h 441"/>
                <a:gd name="T106" fmla="*/ 25 w 782"/>
                <a:gd name="T107" fmla="*/ 33 h 441"/>
                <a:gd name="T108" fmla="*/ 32 w 782"/>
                <a:gd name="T109" fmla="*/ 40 h 441"/>
                <a:gd name="T110" fmla="*/ 38 w 782"/>
                <a:gd name="T111" fmla="*/ 42 h 441"/>
                <a:gd name="T112" fmla="*/ 20 w 782"/>
                <a:gd name="T113" fmla="*/ 42 h 441"/>
                <a:gd name="T114" fmla="*/ 26 w 782"/>
                <a:gd name="T115" fmla="*/ 48 h 441"/>
                <a:gd name="T116" fmla="*/ 26 w 782"/>
                <a:gd name="T117" fmla="*/ 49 h 441"/>
                <a:gd name="T118" fmla="*/ 37 w 782"/>
                <a:gd name="T119" fmla="*/ 50 h 441"/>
                <a:gd name="T120" fmla="*/ 17 w 782"/>
                <a:gd name="T121" fmla="*/ 5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441"/>
                <a:gd name="T185" fmla="*/ 782 w 7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441">
                  <a:moveTo>
                    <a:pt x="129" y="384"/>
                  </a:moveTo>
                  <a:lnTo>
                    <a:pt x="129" y="393"/>
                  </a:lnTo>
                  <a:lnTo>
                    <a:pt x="118" y="396"/>
                  </a:lnTo>
                  <a:lnTo>
                    <a:pt x="101" y="398"/>
                  </a:lnTo>
                  <a:lnTo>
                    <a:pt x="90" y="398"/>
                  </a:lnTo>
                  <a:lnTo>
                    <a:pt x="76" y="407"/>
                  </a:lnTo>
                  <a:lnTo>
                    <a:pt x="62" y="408"/>
                  </a:lnTo>
                  <a:lnTo>
                    <a:pt x="63" y="426"/>
                  </a:lnTo>
                  <a:lnTo>
                    <a:pt x="77" y="427"/>
                  </a:lnTo>
                  <a:lnTo>
                    <a:pt x="81" y="423"/>
                  </a:lnTo>
                  <a:lnTo>
                    <a:pt x="83" y="420"/>
                  </a:lnTo>
                  <a:lnTo>
                    <a:pt x="88" y="421"/>
                  </a:lnTo>
                  <a:lnTo>
                    <a:pt x="92" y="429"/>
                  </a:lnTo>
                  <a:lnTo>
                    <a:pt x="105" y="431"/>
                  </a:lnTo>
                  <a:lnTo>
                    <a:pt x="108" y="428"/>
                  </a:lnTo>
                  <a:lnTo>
                    <a:pt x="107" y="424"/>
                  </a:lnTo>
                  <a:lnTo>
                    <a:pt x="113" y="424"/>
                  </a:lnTo>
                  <a:lnTo>
                    <a:pt x="120" y="429"/>
                  </a:lnTo>
                  <a:lnTo>
                    <a:pt x="131" y="427"/>
                  </a:lnTo>
                  <a:lnTo>
                    <a:pt x="134" y="421"/>
                  </a:lnTo>
                  <a:lnTo>
                    <a:pt x="144" y="421"/>
                  </a:lnTo>
                  <a:lnTo>
                    <a:pt x="143" y="431"/>
                  </a:lnTo>
                  <a:lnTo>
                    <a:pt x="159" y="433"/>
                  </a:lnTo>
                  <a:lnTo>
                    <a:pt x="180" y="434"/>
                  </a:lnTo>
                  <a:lnTo>
                    <a:pt x="166" y="424"/>
                  </a:lnTo>
                  <a:lnTo>
                    <a:pt x="172" y="422"/>
                  </a:lnTo>
                  <a:lnTo>
                    <a:pt x="184" y="424"/>
                  </a:lnTo>
                  <a:lnTo>
                    <a:pt x="190" y="428"/>
                  </a:lnTo>
                  <a:lnTo>
                    <a:pt x="196" y="425"/>
                  </a:lnTo>
                  <a:lnTo>
                    <a:pt x="193" y="422"/>
                  </a:lnTo>
                  <a:lnTo>
                    <a:pt x="210" y="420"/>
                  </a:lnTo>
                  <a:lnTo>
                    <a:pt x="214" y="428"/>
                  </a:lnTo>
                  <a:lnTo>
                    <a:pt x="221" y="424"/>
                  </a:lnTo>
                  <a:lnTo>
                    <a:pt x="217" y="420"/>
                  </a:lnTo>
                  <a:lnTo>
                    <a:pt x="229" y="420"/>
                  </a:lnTo>
                  <a:lnTo>
                    <a:pt x="232" y="429"/>
                  </a:lnTo>
                  <a:lnTo>
                    <a:pt x="244" y="431"/>
                  </a:lnTo>
                  <a:lnTo>
                    <a:pt x="252" y="427"/>
                  </a:lnTo>
                  <a:lnTo>
                    <a:pt x="247" y="419"/>
                  </a:lnTo>
                  <a:lnTo>
                    <a:pt x="265" y="419"/>
                  </a:lnTo>
                  <a:lnTo>
                    <a:pt x="274" y="425"/>
                  </a:lnTo>
                  <a:lnTo>
                    <a:pt x="284" y="427"/>
                  </a:lnTo>
                  <a:lnTo>
                    <a:pt x="287" y="430"/>
                  </a:lnTo>
                  <a:lnTo>
                    <a:pt x="283" y="438"/>
                  </a:lnTo>
                  <a:lnTo>
                    <a:pt x="294" y="441"/>
                  </a:lnTo>
                  <a:lnTo>
                    <a:pt x="326" y="430"/>
                  </a:lnTo>
                  <a:lnTo>
                    <a:pt x="330" y="424"/>
                  </a:lnTo>
                  <a:lnTo>
                    <a:pt x="349" y="424"/>
                  </a:lnTo>
                  <a:lnTo>
                    <a:pt x="356" y="416"/>
                  </a:lnTo>
                  <a:lnTo>
                    <a:pt x="353" y="402"/>
                  </a:lnTo>
                  <a:lnTo>
                    <a:pt x="342" y="400"/>
                  </a:lnTo>
                  <a:lnTo>
                    <a:pt x="331" y="409"/>
                  </a:lnTo>
                  <a:lnTo>
                    <a:pt x="318" y="407"/>
                  </a:lnTo>
                  <a:lnTo>
                    <a:pt x="318" y="398"/>
                  </a:lnTo>
                  <a:lnTo>
                    <a:pt x="324" y="395"/>
                  </a:lnTo>
                  <a:lnTo>
                    <a:pt x="323" y="389"/>
                  </a:lnTo>
                  <a:lnTo>
                    <a:pt x="313" y="389"/>
                  </a:lnTo>
                  <a:lnTo>
                    <a:pt x="304" y="394"/>
                  </a:lnTo>
                  <a:lnTo>
                    <a:pt x="295" y="391"/>
                  </a:lnTo>
                  <a:lnTo>
                    <a:pt x="259" y="393"/>
                  </a:lnTo>
                  <a:lnTo>
                    <a:pt x="257" y="389"/>
                  </a:lnTo>
                  <a:lnTo>
                    <a:pt x="272" y="382"/>
                  </a:lnTo>
                  <a:lnTo>
                    <a:pt x="264" y="374"/>
                  </a:lnTo>
                  <a:lnTo>
                    <a:pt x="269" y="373"/>
                  </a:lnTo>
                  <a:lnTo>
                    <a:pt x="289" y="385"/>
                  </a:lnTo>
                  <a:lnTo>
                    <a:pt x="334" y="385"/>
                  </a:lnTo>
                  <a:lnTo>
                    <a:pt x="358" y="374"/>
                  </a:lnTo>
                  <a:lnTo>
                    <a:pt x="350" y="363"/>
                  </a:lnTo>
                  <a:lnTo>
                    <a:pt x="343" y="359"/>
                  </a:lnTo>
                  <a:lnTo>
                    <a:pt x="349" y="354"/>
                  </a:lnTo>
                  <a:lnTo>
                    <a:pt x="383" y="356"/>
                  </a:lnTo>
                  <a:lnTo>
                    <a:pt x="410" y="349"/>
                  </a:lnTo>
                  <a:lnTo>
                    <a:pt x="400" y="345"/>
                  </a:lnTo>
                  <a:lnTo>
                    <a:pt x="380" y="343"/>
                  </a:lnTo>
                  <a:lnTo>
                    <a:pt x="378" y="341"/>
                  </a:lnTo>
                  <a:lnTo>
                    <a:pt x="392" y="339"/>
                  </a:lnTo>
                  <a:lnTo>
                    <a:pt x="418" y="339"/>
                  </a:lnTo>
                  <a:lnTo>
                    <a:pt x="424" y="336"/>
                  </a:lnTo>
                  <a:lnTo>
                    <a:pt x="421" y="328"/>
                  </a:lnTo>
                  <a:lnTo>
                    <a:pt x="396" y="322"/>
                  </a:lnTo>
                  <a:lnTo>
                    <a:pt x="402" y="321"/>
                  </a:lnTo>
                  <a:lnTo>
                    <a:pt x="421" y="322"/>
                  </a:lnTo>
                  <a:lnTo>
                    <a:pt x="434" y="319"/>
                  </a:lnTo>
                  <a:lnTo>
                    <a:pt x="420" y="303"/>
                  </a:lnTo>
                  <a:lnTo>
                    <a:pt x="402" y="303"/>
                  </a:lnTo>
                  <a:lnTo>
                    <a:pt x="385" y="296"/>
                  </a:lnTo>
                  <a:lnTo>
                    <a:pt x="361" y="299"/>
                  </a:lnTo>
                  <a:lnTo>
                    <a:pt x="355" y="296"/>
                  </a:lnTo>
                  <a:lnTo>
                    <a:pt x="371" y="293"/>
                  </a:lnTo>
                  <a:lnTo>
                    <a:pt x="388" y="294"/>
                  </a:lnTo>
                  <a:lnTo>
                    <a:pt x="388" y="291"/>
                  </a:lnTo>
                  <a:lnTo>
                    <a:pt x="358" y="291"/>
                  </a:lnTo>
                  <a:lnTo>
                    <a:pt x="359" y="288"/>
                  </a:lnTo>
                  <a:lnTo>
                    <a:pt x="379" y="286"/>
                  </a:lnTo>
                  <a:lnTo>
                    <a:pt x="402" y="288"/>
                  </a:lnTo>
                  <a:lnTo>
                    <a:pt x="415" y="294"/>
                  </a:lnTo>
                  <a:lnTo>
                    <a:pt x="434" y="294"/>
                  </a:lnTo>
                  <a:lnTo>
                    <a:pt x="438" y="285"/>
                  </a:lnTo>
                  <a:lnTo>
                    <a:pt x="398" y="282"/>
                  </a:lnTo>
                  <a:lnTo>
                    <a:pt x="359" y="284"/>
                  </a:lnTo>
                  <a:lnTo>
                    <a:pt x="361" y="279"/>
                  </a:lnTo>
                  <a:lnTo>
                    <a:pt x="374" y="278"/>
                  </a:lnTo>
                  <a:lnTo>
                    <a:pt x="372" y="276"/>
                  </a:lnTo>
                  <a:lnTo>
                    <a:pt x="395" y="277"/>
                  </a:lnTo>
                  <a:lnTo>
                    <a:pt x="396" y="275"/>
                  </a:lnTo>
                  <a:lnTo>
                    <a:pt x="377" y="273"/>
                  </a:lnTo>
                  <a:lnTo>
                    <a:pt x="398" y="269"/>
                  </a:lnTo>
                  <a:lnTo>
                    <a:pt x="406" y="270"/>
                  </a:lnTo>
                  <a:lnTo>
                    <a:pt x="410" y="274"/>
                  </a:lnTo>
                  <a:lnTo>
                    <a:pt x="428" y="273"/>
                  </a:lnTo>
                  <a:lnTo>
                    <a:pt x="430" y="267"/>
                  </a:lnTo>
                  <a:lnTo>
                    <a:pt x="451" y="267"/>
                  </a:lnTo>
                  <a:lnTo>
                    <a:pt x="467" y="263"/>
                  </a:lnTo>
                  <a:lnTo>
                    <a:pt x="464" y="256"/>
                  </a:lnTo>
                  <a:lnTo>
                    <a:pt x="437" y="252"/>
                  </a:lnTo>
                  <a:lnTo>
                    <a:pt x="433" y="249"/>
                  </a:lnTo>
                  <a:lnTo>
                    <a:pt x="450" y="247"/>
                  </a:lnTo>
                  <a:lnTo>
                    <a:pt x="474" y="252"/>
                  </a:lnTo>
                  <a:lnTo>
                    <a:pt x="480" y="256"/>
                  </a:lnTo>
                  <a:lnTo>
                    <a:pt x="503" y="255"/>
                  </a:lnTo>
                  <a:lnTo>
                    <a:pt x="521" y="246"/>
                  </a:lnTo>
                  <a:lnTo>
                    <a:pt x="518" y="240"/>
                  </a:lnTo>
                  <a:lnTo>
                    <a:pt x="528" y="235"/>
                  </a:lnTo>
                  <a:lnTo>
                    <a:pt x="519" y="233"/>
                  </a:lnTo>
                  <a:lnTo>
                    <a:pt x="496" y="236"/>
                  </a:lnTo>
                  <a:lnTo>
                    <a:pt x="488" y="235"/>
                  </a:lnTo>
                  <a:lnTo>
                    <a:pt x="490" y="228"/>
                  </a:lnTo>
                  <a:lnTo>
                    <a:pt x="500" y="225"/>
                  </a:lnTo>
                  <a:lnTo>
                    <a:pt x="513" y="230"/>
                  </a:lnTo>
                  <a:lnTo>
                    <a:pt x="523" y="225"/>
                  </a:lnTo>
                  <a:lnTo>
                    <a:pt x="548" y="223"/>
                  </a:lnTo>
                  <a:lnTo>
                    <a:pt x="542" y="216"/>
                  </a:lnTo>
                  <a:lnTo>
                    <a:pt x="530" y="212"/>
                  </a:lnTo>
                  <a:lnTo>
                    <a:pt x="528" y="204"/>
                  </a:lnTo>
                  <a:lnTo>
                    <a:pt x="542" y="207"/>
                  </a:lnTo>
                  <a:lnTo>
                    <a:pt x="545" y="212"/>
                  </a:lnTo>
                  <a:lnTo>
                    <a:pt x="553" y="214"/>
                  </a:lnTo>
                  <a:lnTo>
                    <a:pt x="571" y="207"/>
                  </a:lnTo>
                  <a:lnTo>
                    <a:pt x="579" y="195"/>
                  </a:lnTo>
                  <a:lnTo>
                    <a:pt x="606" y="182"/>
                  </a:lnTo>
                  <a:lnTo>
                    <a:pt x="617" y="179"/>
                  </a:lnTo>
                  <a:lnTo>
                    <a:pt x="635" y="166"/>
                  </a:lnTo>
                  <a:lnTo>
                    <a:pt x="643" y="164"/>
                  </a:lnTo>
                  <a:lnTo>
                    <a:pt x="662" y="149"/>
                  </a:lnTo>
                  <a:lnTo>
                    <a:pt x="674" y="147"/>
                  </a:lnTo>
                  <a:lnTo>
                    <a:pt x="687" y="137"/>
                  </a:lnTo>
                  <a:lnTo>
                    <a:pt x="696" y="133"/>
                  </a:lnTo>
                  <a:lnTo>
                    <a:pt x="693" y="130"/>
                  </a:lnTo>
                  <a:lnTo>
                    <a:pt x="678" y="130"/>
                  </a:lnTo>
                  <a:lnTo>
                    <a:pt x="662" y="133"/>
                  </a:lnTo>
                  <a:lnTo>
                    <a:pt x="644" y="139"/>
                  </a:lnTo>
                  <a:lnTo>
                    <a:pt x="632" y="141"/>
                  </a:lnTo>
                  <a:lnTo>
                    <a:pt x="594" y="150"/>
                  </a:lnTo>
                  <a:lnTo>
                    <a:pt x="571" y="156"/>
                  </a:lnTo>
                  <a:lnTo>
                    <a:pt x="561" y="157"/>
                  </a:lnTo>
                  <a:lnTo>
                    <a:pt x="555" y="160"/>
                  </a:lnTo>
                  <a:lnTo>
                    <a:pt x="533" y="157"/>
                  </a:lnTo>
                  <a:lnTo>
                    <a:pt x="541" y="153"/>
                  </a:lnTo>
                  <a:lnTo>
                    <a:pt x="565" y="153"/>
                  </a:lnTo>
                  <a:lnTo>
                    <a:pt x="585" y="147"/>
                  </a:lnTo>
                  <a:lnTo>
                    <a:pt x="615" y="141"/>
                  </a:lnTo>
                  <a:lnTo>
                    <a:pt x="642" y="135"/>
                  </a:lnTo>
                  <a:lnTo>
                    <a:pt x="639" y="129"/>
                  </a:lnTo>
                  <a:lnTo>
                    <a:pt x="612" y="130"/>
                  </a:lnTo>
                  <a:lnTo>
                    <a:pt x="603" y="132"/>
                  </a:lnTo>
                  <a:lnTo>
                    <a:pt x="578" y="131"/>
                  </a:lnTo>
                  <a:lnTo>
                    <a:pt x="576" y="120"/>
                  </a:lnTo>
                  <a:lnTo>
                    <a:pt x="581" y="119"/>
                  </a:lnTo>
                  <a:lnTo>
                    <a:pt x="593" y="124"/>
                  </a:lnTo>
                  <a:lnTo>
                    <a:pt x="615" y="123"/>
                  </a:lnTo>
                  <a:lnTo>
                    <a:pt x="625" y="124"/>
                  </a:lnTo>
                  <a:lnTo>
                    <a:pt x="660" y="121"/>
                  </a:lnTo>
                  <a:lnTo>
                    <a:pt x="675" y="114"/>
                  </a:lnTo>
                  <a:lnTo>
                    <a:pt x="698" y="114"/>
                  </a:lnTo>
                  <a:lnTo>
                    <a:pt x="711" y="108"/>
                  </a:lnTo>
                  <a:lnTo>
                    <a:pt x="726" y="106"/>
                  </a:lnTo>
                  <a:lnTo>
                    <a:pt x="744" y="100"/>
                  </a:lnTo>
                  <a:lnTo>
                    <a:pt x="750" y="93"/>
                  </a:lnTo>
                  <a:lnTo>
                    <a:pt x="761" y="89"/>
                  </a:lnTo>
                  <a:lnTo>
                    <a:pt x="757" y="85"/>
                  </a:lnTo>
                  <a:lnTo>
                    <a:pt x="780" y="76"/>
                  </a:lnTo>
                  <a:lnTo>
                    <a:pt x="782" y="61"/>
                  </a:lnTo>
                  <a:lnTo>
                    <a:pt x="759" y="51"/>
                  </a:lnTo>
                  <a:lnTo>
                    <a:pt x="721" y="51"/>
                  </a:lnTo>
                  <a:lnTo>
                    <a:pt x="719" y="35"/>
                  </a:lnTo>
                  <a:lnTo>
                    <a:pt x="708" y="31"/>
                  </a:lnTo>
                  <a:lnTo>
                    <a:pt x="715" y="28"/>
                  </a:lnTo>
                  <a:lnTo>
                    <a:pt x="719" y="21"/>
                  </a:lnTo>
                  <a:lnTo>
                    <a:pt x="709" y="20"/>
                  </a:lnTo>
                  <a:lnTo>
                    <a:pt x="692" y="22"/>
                  </a:lnTo>
                  <a:lnTo>
                    <a:pt x="684" y="26"/>
                  </a:lnTo>
                  <a:lnTo>
                    <a:pt x="679" y="24"/>
                  </a:lnTo>
                  <a:lnTo>
                    <a:pt x="678" y="18"/>
                  </a:lnTo>
                  <a:lnTo>
                    <a:pt x="669" y="18"/>
                  </a:lnTo>
                  <a:lnTo>
                    <a:pt x="666" y="29"/>
                  </a:lnTo>
                  <a:lnTo>
                    <a:pt x="657" y="29"/>
                  </a:lnTo>
                  <a:lnTo>
                    <a:pt x="649" y="23"/>
                  </a:ln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  <a:lnTo>
                    <a:pt x="216" y="306"/>
                  </a:lnTo>
                  <a:lnTo>
                    <a:pt x="191" y="307"/>
                  </a:lnTo>
                  <a:lnTo>
                    <a:pt x="169" y="304"/>
                  </a:lnTo>
                  <a:lnTo>
                    <a:pt x="151" y="306"/>
                  </a:lnTo>
                  <a:lnTo>
                    <a:pt x="140" y="305"/>
                  </a:lnTo>
                  <a:lnTo>
                    <a:pt x="133" y="306"/>
                  </a:lnTo>
                  <a:lnTo>
                    <a:pt x="119" y="326"/>
                  </a:lnTo>
                  <a:lnTo>
                    <a:pt x="119" y="341"/>
                  </a:lnTo>
                  <a:lnTo>
                    <a:pt x="140" y="341"/>
                  </a:lnTo>
                  <a:lnTo>
                    <a:pt x="147" y="333"/>
                  </a:lnTo>
                  <a:lnTo>
                    <a:pt x="155" y="334"/>
                  </a:lnTo>
                  <a:lnTo>
                    <a:pt x="149" y="344"/>
                  </a:lnTo>
                  <a:lnTo>
                    <a:pt x="165" y="343"/>
                  </a:lnTo>
                  <a:lnTo>
                    <a:pt x="176" y="331"/>
                  </a:lnTo>
                  <a:lnTo>
                    <a:pt x="176" y="323"/>
                  </a:lnTo>
                  <a:lnTo>
                    <a:pt x="187" y="325"/>
                  </a:lnTo>
                  <a:lnTo>
                    <a:pt x="192" y="340"/>
                  </a:lnTo>
                  <a:lnTo>
                    <a:pt x="180" y="344"/>
                  </a:lnTo>
                  <a:lnTo>
                    <a:pt x="180" y="351"/>
                  </a:lnTo>
                  <a:lnTo>
                    <a:pt x="165" y="354"/>
                  </a:lnTo>
                  <a:lnTo>
                    <a:pt x="171" y="367"/>
                  </a:lnTo>
                  <a:lnTo>
                    <a:pt x="192" y="373"/>
                  </a:lnTo>
                  <a:lnTo>
                    <a:pt x="216" y="369"/>
                  </a:lnTo>
                  <a:lnTo>
                    <a:pt x="232" y="348"/>
                  </a:lnTo>
                  <a:lnTo>
                    <a:pt x="244" y="348"/>
                  </a:lnTo>
                  <a:lnTo>
                    <a:pt x="250" y="353"/>
                  </a:lnTo>
                  <a:lnTo>
                    <a:pt x="235" y="358"/>
                  </a:lnTo>
                  <a:lnTo>
                    <a:pt x="212" y="383"/>
                  </a:lnTo>
                  <a:lnTo>
                    <a:pt x="201" y="382"/>
                  </a:lnTo>
                  <a:lnTo>
                    <a:pt x="183" y="384"/>
                  </a:lnTo>
                  <a:lnTo>
                    <a:pt x="151" y="376"/>
                  </a:lnTo>
                  <a:lnTo>
                    <a:pt x="144" y="362"/>
                  </a:lnTo>
                  <a:lnTo>
                    <a:pt x="122" y="355"/>
                  </a:lnTo>
                  <a:lnTo>
                    <a:pt x="108" y="360"/>
                  </a:lnTo>
                  <a:lnTo>
                    <a:pt x="90" y="361"/>
                  </a:lnTo>
                  <a:lnTo>
                    <a:pt x="99" y="379"/>
                  </a:lnTo>
                  <a:lnTo>
                    <a:pt x="129" y="3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417"/>
            <p:cNvSpPr>
              <a:spLocks noChangeAspect="1"/>
            </p:cNvSpPr>
            <p:nvPr/>
          </p:nvSpPr>
          <p:spPr bwMode="auto">
            <a:xfrm>
              <a:off x="1647" y="851"/>
              <a:ext cx="387" cy="218"/>
            </a:xfrm>
            <a:custGeom>
              <a:avLst/>
              <a:gdLst>
                <a:gd name="T0" fmla="*/ 6 w 720"/>
                <a:gd name="T1" fmla="*/ 52 h 423"/>
                <a:gd name="T2" fmla="*/ 1 w 720"/>
                <a:gd name="T3" fmla="*/ 56 h 423"/>
                <a:gd name="T4" fmla="*/ 4 w 720"/>
                <a:gd name="T5" fmla="*/ 55 h 423"/>
                <a:gd name="T6" fmla="*/ 7 w 720"/>
                <a:gd name="T7" fmla="*/ 56 h 423"/>
                <a:gd name="T8" fmla="*/ 11 w 720"/>
                <a:gd name="T9" fmla="*/ 55 h 423"/>
                <a:gd name="T10" fmla="*/ 18 w 720"/>
                <a:gd name="T11" fmla="*/ 57 h 423"/>
                <a:gd name="T12" fmla="*/ 20 w 720"/>
                <a:gd name="T13" fmla="*/ 56 h 423"/>
                <a:gd name="T14" fmla="*/ 24 w 720"/>
                <a:gd name="T15" fmla="*/ 56 h 423"/>
                <a:gd name="T16" fmla="*/ 26 w 720"/>
                <a:gd name="T17" fmla="*/ 56 h 423"/>
                <a:gd name="T18" fmla="*/ 32 w 720"/>
                <a:gd name="T19" fmla="*/ 55 h 423"/>
                <a:gd name="T20" fmla="*/ 34 w 720"/>
                <a:gd name="T21" fmla="*/ 57 h 423"/>
                <a:gd name="T22" fmla="*/ 45 w 720"/>
                <a:gd name="T23" fmla="*/ 56 h 423"/>
                <a:gd name="T24" fmla="*/ 42 w 720"/>
                <a:gd name="T25" fmla="*/ 54 h 423"/>
                <a:gd name="T26" fmla="*/ 40 w 720"/>
                <a:gd name="T27" fmla="*/ 51 h 423"/>
                <a:gd name="T28" fmla="*/ 31 w 720"/>
                <a:gd name="T29" fmla="*/ 51 h 423"/>
                <a:gd name="T30" fmla="*/ 32 w 720"/>
                <a:gd name="T31" fmla="*/ 48 h 423"/>
                <a:gd name="T32" fmla="*/ 45 w 720"/>
                <a:gd name="T33" fmla="*/ 47 h 423"/>
                <a:gd name="T34" fmla="*/ 54 w 720"/>
                <a:gd name="T35" fmla="*/ 45 h 423"/>
                <a:gd name="T36" fmla="*/ 51 w 720"/>
                <a:gd name="T37" fmla="*/ 44 h 423"/>
                <a:gd name="T38" fmla="*/ 52 w 720"/>
                <a:gd name="T39" fmla="*/ 42 h 423"/>
                <a:gd name="T40" fmla="*/ 55 w 720"/>
                <a:gd name="T41" fmla="*/ 39 h 423"/>
                <a:gd name="T42" fmla="*/ 45 w 720"/>
                <a:gd name="T43" fmla="*/ 38 h 423"/>
                <a:gd name="T44" fmla="*/ 46 w 720"/>
                <a:gd name="T45" fmla="*/ 38 h 423"/>
                <a:gd name="T46" fmla="*/ 55 w 720"/>
                <a:gd name="T47" fmla="*/ 38 h 423"/>
                <a:gd name="T48" fmla="*/ 46 w 720"/>
                <a:gd name="T49" fmla="*/ 37 h 423"/>
                <a:gd name="T50" fmla="*/ 52 w 720"/>
                <a:gd name="T51" fmla="*/ 36 h 423"/>
                <a:gd name="T52" fmla="*/ 53 w 720"/>
                <a:gd name="T53" fmla="*/ 35 h 423"/>
                <a:gd name="T54" fmla="*/ 60 w 720"/>
                <a:gd name="T55" fmla="*/ 34 h 423"/>
                <a:gd name="T56" fmla="*/ 58 w 720"/>
                <a:gd name="T57" fmla="*/ 31 h 423"/>
                <a:gd name="T58" fmla="*/ 68 w 720"/>
                <a:gd name="T59" fmla="*/ 32 h 423"/>
                <a:gd name="T60" fmla="*/ 71 w 720"/>
                <a:gd name="T61" fmla="*/ 29 h 423"/>
                <a:gd name="T62" fmla="*/ 68 w 720"/>
                <a:gd name="T63" fmla="*/ 28 h 423"/>
                <a:gd name="T64" fmla="*/ 75 w 720"/>
                <a:gd name="T65" fmla="*/ 27 h 423"/>
                <a:gd name="T66" fmla="*/ 75 w 720"/>
                <a:gd name="T67" fmla="*/ 27 h 423"/>
                <a:gd name="T68" fmla="*/ 84 w 720"/>
                <a:gd name="T69" fmla="*/ 23 h 423"/>
                <a:gd name="T70" fmla="*/ 94 w 720"/>
                <a:gd name="T71" fmla="*/ 18 h 423"/>
                <a:gd name="T72" fmla="*/ 98 w 720"/>
                <a:gd name="T73" fmla="*/ 15 h 423"/>
                <a:gd name="T74" fmla="*/ 88 w 720"/>
                <a:gd name="T75" fmla="*/ 16 h 423"/>
                <a:gd name="T76" fmla="*/ 76 w 720"/>
                <a:gd name="T77" fmla="*/ 20 h 423"/>
                <a:gd name="T78" fmla="*/ 81 w 720"/>
                <a:gd name="T79" fmla="*/ 18 h 423"/>
                <a:gd name="T80" fmla="*/ 85 w 720"/>
                <a:gd name="T81" fmla="*/ 15 h 423"/>
                <a:gd name="T82" fmla="*/ 81 w 720"/>
                <a:gd name="T83" fmla="*/ 14 h 423"/>
                <a:gd name="T84" fmla="*/ 93 w 720"/>
                <a:gd name="T85" fmla="*/ 14 h 423"/>
                <a:gd name="T86" fmla="*/ 103 w 720"/>
                <a:gd name="T87" fmla="*/ 12 h 423"/>
                <a:gd name="T88" fmla="*/ 108 w 720"/>
                <a:gd name="T89" fmla="*/ 9 h 423"/>
                <a:gd name="T90" fmla="*/ 102 w 720"/>
                <a:gd name="T91" fmla="*/ 5 h 423"/>
                <a:gd name="T92" fmla="*/ 102 w 720"/>
                <a:gd name="T93" fmla="*/ 1 h 423"/>
                <a:gd name="T94" fmla="*/ 96 w 720"/>
                <a:gd name="T95" fmla="*/ 1 h 423"/>
                <a:gd name="T96" fmla="*/ 92 w 720"/>
                <a:gd name="T97" fmla="*/ 2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0"/>
                <a:gd name="T148" fmla="*/ 0 h 423"/>
                <a:gd name="T149" fmla="*/ 720 w 720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0" h="423">
                  <a:moveTo>
                    <a:pt x="67" y="366"/>
                  </a:moveTo>
                  <a:lnTo>
                    <a:pt x="67" y="375"/>
                  </a:lnTo>
                  <a:lnTo>
                    <a:pt x="56" y="378"/>
                  </a:lnTo>
                  <a:lnTo>
                    <a:pt x="39" y="380"/>
                  </a:lnTo>
                  <a:lnTo>
                    <a:pt x="28" y="380"/>
                  </a:lnTo>
                  <a:lnTo>
                    <a:pt x="14" y="389"/>
                  </a:lnTo>
                  <a:lnTo>
                    <a:pt x="0" y="390"/>
                  </a:lnTo>
                  <a:lnTo>
                    <a:pt x="1" y="408"/>
                  </a:lnTo>
                  <a:lnTo>
                    <a:pt x="15" y="409"/>
                  </a:lnTo>
                  <a:lnTo>
                    <a:pt x="19" y="405"/>
                  </a:lnTo>
                  <a:lnTo>
                    <a:pt x="21" y="402"/>
                  </a:lnTo>
                  <a:lnTo>
                    <a:pt x="26" y="403"/>
                  </a:lnTo>
                  <a:lnTo>
                    <a:pt x="30" y="411"/>
                  </a:lnTo>
                  <a:lnTo>
                    <a:pt x="43" y="413"/>
                  </a:lnTo>
                  <a:lnTo>
                    <a:pt x="46" y="410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8" y="411"/>
                  </a:lnTo>
                  <a:lnTo>
                    <a:pt x="69" y="409"/>
                  </a:lnTo>
                  <a:lnTo>
                    <a:pt x="72" y="403"/>
                  </a:lnTo>
                  <a:lnTo>
                    <a:pt x="82" y="403"/>
                  </a:lnTo>
                  <a:lnTo>
                    <a:pt x="81" y="413"/>
                  </a:lnTo>
                  <a:lnTo>
                    <a:pt x="97" y="415"/>
                  </a:lnTo>
                  <a:lnTo>
                    <a:pt x="118" y="416"/>
                  </a:lnTo>
                  <a:lnTo>
                    <a:pt x="104" y="406"/>
                  </a:lnTo>
                  <a:lnTo>
                    <a:pt x="110" y="404"/>
                  </a:lnTo>
                  <a:lnTo>
                    <a:pt x="122" y="406"/>
                  </a:lnTo>
                  <a:lnTo>
                    <a:pt x="128" y="410"/>
                  </a:lnTo>
                  <a:lnTo>
                    <a:pt x="134" y="407"/>
                  </a:lnTo>
                  <a:lnTo>
                    <a:pt x="131" y="404"/>
                  </a:lnTo>
                  <a:lnTo>
                    <a:pt x="148" y="402"/>
                  </a:lnTo>
                  <a:lnTo>
                    <a:pt x="152" y="410"/>
                  </a:lnTo>
                  <a:lnTo>
                    <a:pt x="159" y="406"/>
                  </a:lnTo>
                  <a:lnTo>
                    <a:pt x="155" y="402"/>
                  </a:lnTo>
                  <a:lnTo>
                    <a:pt x="167" y="402"/>
                  </a:lnTo>
                  <a:lnTo>
                    <a:pt x="170" y="411"/>
                  </a:lnTo>
                  <a:lnTo>
                    <a:pt x="182" y="413"/>
                  </a:lnTo>
                  <a:lnTo>
                    <a:pt x="190" y="409"/>
                  </a:lnTo>
                  <a:lnTo>
                    <a:pt x="185" y="401"/>
                  </a:lnTo>
                  <a:lnTo>
                    <a:pt x="203" y="401"/>
                  </a:lnTo>
                  <a:lnTo>
                    <a:pt x="212" y="407"/>
                  </a:lnTo>
                  <a:lnTo>
                    <a:pt x="222" y="409"/>
                  </a:lnTo>
                  <a:lnTo>
                    <a:pt x="225" y="412"/>
                  </a:lnTo>
                  <a:lnTo>
                    <a:pt x="221" y="420"/>
                  </a:lnTo>
                  <a:lnTo>
                    <a:pt x="232" y="423"/>
                  </a:lnTo>
                  <a:lnTo>
                    <a:pt x="264" y="412"/>
                  </a:lnTo>
                  <a:lnTo>
                    <a:pt x="268" y="406"/>
                  </a:lnTo>
                  <a:lnTo>
                    <a:pt x="287" y="406"/>
                  </a:lnTo>
                  <a:lnTo>
                    <a:pt x="294" y="398"/>
                  </a:lnTo>
                  <a:lnTo>
                    <a:pt x="291" y="384"/>
                  </a:lnTo>
                  <a:lnTo>
                    <a:pt x="280" y="382"/>
                  </a:lnTo>
                  <a:lnTo>
                    <a:pt x="269" y="391"/>
                  </a:lnTo>
                  <a:lnTo>
                    <a:pt x="256" y="389"/>
                  </a:lnTo>
                  <a:lnTo>
                    <a:pt x="256" y="380"/>
                  </a:lnTo>
                  <a:lnTo>
                    <a:pt x="262" y="377"/>
                  </a:lnTo>
                  <a:lnTo>
                    <a:pt x="261" y="371"/>
                  </a:lnTo>
                  <a:lnTo>
                    <a:pt x="251" y="371"/>
                  </a:lnTo>
                  <a:lnTo>
                    <a:pt x="242" y="376"/>
                  </a:lnTo>
                  <a:lnTo>
                    <a:pt x="233" y="373"/>
                  </a:lnTo>
                  <a:lnTo>
                    <a:pt x="197" y="375"/>
                  </a:lnTo>
                  <a:lnTo>
                    <a:pt x="195" y="371"/>
                  </a:lnTo>
                  <a:lnTo>
                    <a:pt x="210" y="364"/>
                  </a:lnTo>
                  <a:lnTo>
                    <a:pt x="202" y="356"/>
                  </a:lnTo>
                  <a:lnTo>
                    <a:pt x="207" y="355"/>
                  </a:lnTo>
                  <a:lnTo>
                    <a:pt x="227" y="367"/>
                  </a:lnTo>
                  <a:lnTo>
                    <a:pt x="272" y="367"/>
                  </a:lnTo>
                  <a:lnTo>
                    <a:pt x="296" y="356"/>
                  </a:lnTo>
                  <a:lnTo>
                    <a:pt x="288" y="345"/>
                  </a:lnTo>
                  <a:lnTo>
                    <a:pt x="281" y="341"/>
                  </a:lnTo>
                  <a:lnTo>
                    <a:pt x="287" y="336"/>
                  </a:lnTo>
                  <a:lnTo>
                    <a:pt x="321" y="338"/>
                  </a:lnTo>
                  <a:lnTo>
                    <a:pt x="348" y="331"/>
                  </a:lnTo>
                  <a:lnTo>
                    <a:pt x="338" y="327"/>
                  </a:lnTo>
                  <a:lnTo>
                    <a:pt x="318" y="325"/>
                  </a:lnTo>
                  <a:lnTo>
                    <a:pt x="316" y="323"/>
                  </a:lnTo>
                  <a:lnTo>
                    <a:pt x="330" y="321"/>
                  </a:lnTo>
                  <a:lnTo>
                    <a:pt x="356" y="321"/>
                  </a:lnTo>
                  <a:lnTo>
                    <a:pt x="362" y="318"/>
                  </a:lnTo>
                  <a:lnTo>
                    <a:pt x="359" y="310"/>
                  </a:lnTo>
                  <a:lnTo>
                    <a:pt x="334" y="304"/>
                  </a:lnTo>
                  <a:lnTo>
                    <a:pt x="340" y="303"/>
                  </a:lnTo>
                  <a:lnTo>
                    <a:pt x="359" y="304"/>
                  </a:lnTo>
                  <a:lnTo>
                    <a:pt x="372" y="301"/>
                  </a:lnTo>
                  <a:lnTo>
                    <a:pt x="358" y="285"/>
                  </a:lnTo>
                  <a:lnTo>
                    <a:pt x="340" y="285"/>
                  </a:lnTo>
                  <a:lnTo>
                    <a:pt x="323" y="278"/>
                  </a:lnTo>
                  <a:lnTo>
                    <a:pt x="299" y="281"/>
                  </a:lnTo>
                  <a:lnTo>
                    <a:pt x="293" y="278"/>
                  </a:lnTo>
                  <a:lnTo>
                    <a:pt x="309" y="275"/>
                  </a:lnTo>
                  <a:lnTo>
                    <a:pt x="326" y="276"/>
                  </a:lnTo>
                  <a:lnTo>
                    <a:pt x="326" y="273"/>
                  </a:lnTo>
                  <a:lnTo>
                    <a:pt x="296" y="273"/>
                  </a:lnTo>
                  <a:lnTo>
                    <a:pt x="297" y="270"/>
                  </a:lnTo>
                  <a:lnTo>
                    <a:pt x="317" y="268"/>
                  </a:lnTo>
                  <a:lnTo>
                    <a:pt x="340" y="270"/>
                  </a:lnTo>
                  <a:lnTo>
                    <a:pt x="353" y="276"/>
                  </a:lnTo>
                  <a:lnTo>
                    <a:pt x="372" y="276"/>
                  </a:lnTo>
                  <a:lnTo>
                    <a:pt x="376" y="267"/>
                  </a:lnTo>
                  <a:lnTo>
                    <a:pt x="336" y="264"/>
                  </a:lnTo>
                  <a:lnTo>
                    <a:pt x="297" y="266"/>
                  </a:lnTo>
                  <a:lnTo>
                    <a:pt x="299" y="261"/>
                  </a:lnTo>
                  <a:lnTo>
                    <a:pt x="312" y="260"/>
                  </a:lnTo>
                  <a:lnTo>
                    <a:pt x="310" y="258"/>
                  </a:lnTo>
                  <a:lnTo>
                    <a:pt x="333" y="259"/>
                  </a:lnTo>
                  <a:lnTo>
                    <a:pt x="334" y="257"/>
                  </a:lnTo>
                  <a:lnTo>
                    <a:pt x="315" y="255"/>
                  </a:lnTo>
                  <a:lnTo>
                    <a:pt x="336" y="251"/>
                  </a:lnTo>
                  <a:lnTo>
                    <a:pt x="344" y="252"/>
                  </a:lnTo>
                  <a:lnTo>
                    <a:pt x="348" y="256"/>
                  </a:lnTo>
                  <a:lnTo>
                    <a:pt x="366" y="255"/>
                  </a:lnTo>
                  <a:lnTo>
                    <a:pt x="368" y="249"/>
                  </a:lnTo>
                  <a:lnTo>
                    <a:pt x="389" y="249"/>
                  </a:lnTo>
                  <a:lnTo>
                    <a:pt x="405" y="245"/>
                  </a:lnTo>
                  <a:lnTo>
                    <a:pt x="402" y="238"/>
                  </a:lnTo>
                  <a:lnTo>
                    <a:pt x="375" y="234"/>
                  </a:lnTo>
                  <a:lnTo>
                    <a:pt x="371" y="231"/>
                  </a:lnTo>
                  <a:lnTo>
                    <a:pt x="388" y="229"/>
                  </a:lnTo>
                  <a:lnTo>
                    <a:pt x="412" y="234"/>
                  </a:lnTo>
                  <a:lnTo>
                    <a:pt x="418" y="238"/>
                  </a:lnTo>
                  <a:lnTo>
                    <a:pt x="441" y="237"/>
                  </a:lnTo>
                  <a:lnTo>
                    <a:pt x="459" y="228"/>
                  </a:lnTo>
                  <a:lnTo>
                    <a:pt x="456" y="222"/>
                  </a:lnTo>
                  <a:lnTo>
                    <a:pt x="466" y="217"/>
                  </a:lnTo>
                  <a:lnTo>
                    <a:pt x="457" y="215"/>
                  </a:lnTo>
                  <a:lnTo>
                    <a:pt x="434" y="218"/>
                  </a:lnTo>
                  <a:lnTo>
                    <a:pt x="426" y="217"/>
                  </a:lnTo>
                  <a:lnTo>
                    <a:pt x="428" y="210"/>
                  </a:lnTo>
                  <a:lnTo>
                    <a:pt x="438" y="207"/>
                  </a:lnTo>
                  <a:lnTo>
                    <a:pt x="451" y="212"/>
                  </a:lnTo>
                  <a:lnTo>
                    <a:pt x="461" y="207"/>
                  </a:lnTo>
                  <a:lnTo>
                    <a:pt x="486" y="205"/>
                  </a:lnTo>
                  <a:lnTo>
                    <a:pt x="480" y="198"/>
                  </a:lnTo>
                  <a:lnTo>
                    <a:pt x="468" y="194"/>
                  </a:lnTo>
                  <a:lnTo>
                    <a:pt x="466" y="186"/>
                  </a:lnTo>
                  <a:lnTo>
                    <a:pt x="480" y="189"/>
                  </a:lnTo>
                  <a:lnTo>
                    <a:pt x="483" y="194"/>
                  </a:lnTo>
                  <a:lnTo>
                    <a:pt x="491" y="196"/>
                  </a:lnTo>
                  <a:lnTo>
                    <a:pt x="509" y="189"/>
                  </a:lnTo>
                  <a:lnTo>
                    <a:pt x="517" y="177"/>
                  </a:lnTo>
                  <a:lnTo>
                    <a:pt x="544" y="164"/>
                  </a:lnTo>
                  <a:lnTo>
                    <a:pt x="555" y="161"/>
                  </a:lnTo>
                  <a:lnTo>
                    <a:pt x="573" y="148"/>
                  </a:lnTo>
                  <a:lnTo>
                    <a:pt x="581" y="146"/>
                  </a:lnTo>
                  <a:lnTo>
                    <a:pt x="600" y="131"/>
                  </a:lnTo>
                  <a:lnTo>
                    <a:pt x="612" y="129"/>
                  </a:lnTo>
                  <a:lnTo>
                    <a:pt x="625" y="119"/>
                  </a:lnTo>
                  <a:lnTo>
                    <a:pt x="634" y="115"/>
                  </a:lnTo>
                  <a:lnTo>
                    <a:pt x="631" y="112"/>
                  </a:lnTo>
                  <a:lnTo>
                    <a:pt x="616" y="112"/>
                  </a:lnTo>
                  <a:lnTo>
                    <a:pt x="600" y="115"/>
                  </a:lnTo>
                  <a:lnTo>
                    <a:pt x="582" y="121"/>
                  </a:lnTo>
                  <a:lnTo>
                    <a:pt x="570" y="123"/>
                  </a:lnTo>
                  <a:lnTo>
                    <a:pt x="532" y="132"/>
                  </a:lnTo>
                  <a:lnTo>
                    <a:pt x="509" y="138"/>
                  </a:lnTo>
                  <a:lnTo>
                    <a:pt x="499" y="139"/>
                  </a:lnTo>
                  <a:lnTo>
                    <a:pt x="493" y="142"/>
                  </a:lnTo>
                  <a:lnTo>
                    <a:pt x="471" y="139"/>
                  </a:lnTo>
                  <a:lnTo>
                    <a:pt x="479" y="135"/>
                  </a:lnTo>
                  <a:lnTo>
                    <a:pt x="503" y="135"/>
                  </a:lnTo>
                  <a:lnTo>
                    <a:pt x="523" y="129"/>
                  </a:lnTo>
                  <a:lnTo>
                    <a:pt x="553" y="123"/>
                  </a:lnTo>
                  <a:lnTo>
                    <a:pt x="580" y="117"/>
                  </a:lnTo>
                  <a:lnTo>
                    <a:pt x="577" y="111"/>
                  </a:lnTo>
                  <a:lnTo>
                    <a:pt x="550" y="112"/>
                  </a:lnTo>
                  <a:lnTo>
                    <a:pt x="541" y="114"/>
                  </a:lnTo>
                  <a:lnTo>
                    <a:pt x="516" y="113"/>
                  </a:lnTo>
                  <a:lnTo>
                    <a:pt x="514" y="102"/>
                  </a:lnTo>
                  <a:lnTo>
                    <a:pt x="519" y="101"/>
                  </a:lnTo>
                  <a:lnTo>
                    <a:pt x="531" y="106"/>
                  </a:lnTo>
                  <a:lnTo>
                    <a:pt x="553" y="105"/>
                  </a:lnTo>
                  <a:lnTo>
                    <a:pt x="563" y="106"/>
                  </a:lnTo>
                  <a:lnTo>
                    <a:pt x="598" y="103"/>
                  </a:lnTo>
                  <a:lnTo>
                    <a:pt x="613" y="96"/>
                  </a:lnTo>
                  <a:lnTo>
                    <a:pt x="636" y="96"/>
                  </a:lnTo>
                  <a:lnTo>
                    <a:pt x="649" y="90"/>
                  </a:lnTo>
                  <a:lnTo>
                    <a:pt x="664" y="88"/>
                  </a:lnTo>
                  <a:lnTo>
                    <a:pt x="682" y="82"/>
                  </a:lnTo>
                  <a:lnTo>
                    <a:pt x="688" y="75"/>
                  </a:lnTo>
                  <a:lnTo>
                    <a:pt x="699" y="71"/>
                  </a:lnTo>
                  <a:lnTo>
                    <a:pt x="695" y="67"/>
                  </a:lnTo>
                  <a:lnTo>
                    <a:pt x="718" y="58"/>
                  </a:lnTo>
                  <a:lnTo>
                    <a:pt x="720" y="43"/>
                  </a:lnTo>
                  <a:lnTo>
                    <a:pt x="697" y="33"/>
                  </a:lnTo>
                  <a:lnTo>
                    <a:pt x="659" y="33"/>
                  </a:lnTo>
                  <a:lnTo>
                    <a:pt x="657" y="17"/>
                  </a:lnTo>
                  <a:lnTo>
                    <a:pt x="646" y="13"/>
                  </a:lnTo>
                  <a:lnTo>
                    <a:pt x="653" y="10"/>
                  </a:lnTo>
                  <a:lnTo>
                    <a:pt x="657" y="3"/>
                  </a:lnTo>
                  <a:lnTo>
                    <a:pt x="647" y="2"/>
                  </a:lnTo>
                  <a:lnTo>
                    <a:pt x="630" y="4"/>
                  </a:lnTo>
                  <a:lnTo>
                    <a:pt x="622" y="8"/>
                  </a:lnTo>
                  <a:lnTo>
                    <a:pt x="617" y="6"/>
                  </a:lnTo>
                  <a:lnTo>
                    <a:pt x="616" y="0"/>
                  </a:lnTo>
                  <a:lnTo>
                    <a:pt x="607" y="0"/>
                  </a:lnTo>
                  <a:lnTo>
                    <a:pt x="604" y="11"/>
                  </a:lnTo>
                  <a:lnTo>
                    <a:pt x="595" y="11"/>
                  </a:lnTo>
                  <a:lnTo>
                    <a:pt x="58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418"/>
            <p:cNvSpPr>
              <a:spLocks noChangeAspect="1"/>
            </p:cNvSpPr>
            <p:nvPr/>
          </p:nvSpPr>
          <p:spPr bwMode="auto">
            <a:xfrm>
              <a:off x="1614" y="841"/>
              <a:ext cx="348" cy="164"/>
            </a:xfrm>
            <a:custGeom>
              <a:avLst/>
              <a:gdLst>
                <a:gd name="T0" fmla="*/ 89 w 649"/>
                <a:gd name="T1" fmla="*/ 6 h 315"/>
                <a:gd name="T2" fmla="*/ 91 w 649"/>
                <a:gd name="T3" fmla="*/ 2 h 315"/>
                <a:gd name="T4" fmla="*/ 82 w 649"/>
                <a:gd name="T5" fmla="*/ 1 h 315"/>
                <a:gd name="T6" fmla="*/ 80 w 649"/>
                <a:gd name="T7" fmla="*/ 2 h 315"/>
                <a:gd name="T8" fmla="*/ 71 w 649"/>
                <a:gd name="T9" fmla="*/ 1 h 315"/>
                <a:gd name="T10" fmla="*/ 74 w 649"/>
                <a:gd name="T11" fmla="*/ 5 h 315"/>
                <a:gd name="T12" fmla="*/ 66 w 649"/>
                <a:gd name="T13" fmla="*/ 4 h 315"/>
                <a:gd name="T14" fmla="*/ 55 w 649"/>
                <a:gd name="T15" fmla="*/ 3 h 315"/>
                <a:gd name="T16" fmla="*/ 62 w 649"/>
                <a:gd name="T17" fmla="*/ 8 h 315"/>
                <a:gd name="T18" fmla="*/ 53 w 649"/>
                <a:gd name="T19" fmla="*/ 3 h 315"/>
                <a:gd name="T20" fmla="*/ 43 w 649"/>
                <a:gd name="T21" fmla="*/ 3 h 315"/>
                <a:gd name="T22" fmla="*/ 45 w 649"/>
                <a:gd name="T23" fmla="*/ 5 h 315"/>
                <a:gd name="T24" fmla="*/ 42 w 649"/>
                <a:gd name="T25" fmla="*/ 6 h 315"/>
                <a:gd name="T26" fmla="*/ 34 w 649"/>
                <a:gd name="T27" fmla="*/ 6 h 315"/>
                <a:gd name="T28" fmla="*/ 38 w 649"/>
                <a:gd name="T29" fmla="*/ 7 h 315"/>
                <a:gd name="T30" fmla="*/ 36 w 649"/>
                <a:gd name="T31" fmla="*/ 10 h 315"/>
                <a:gd name="T32" fmla="*/ 42 w 649"/>
                <a:gd name="T33" fmla="*/ 14 h 315"/>
                <a:gd name="T34" fmla="*/ 33 w 649"/>
                <a:gd name="T35" fmla="*/ 11 h 315"/>
                <a:gd name="T36" fmla="*/ 24 w 649"/>
                <a:gd name="T37" fmla="*/ 8 h 315"/>
                <a:gd name="T38" fmla="*/ 19 w 649"/>
                <a:gd name="T39" fmla="*/ 11 h 315"/>
                <a:gd name="T40" fmla="*/ 25 w 649"/>
                <a:gd name="T41" fmla="*/ 14 h 315"/>
                <a:gd name="T42" fmla="*/ 19 w 649"/>
                <a:gd name="T43" fmla="*/ 14 h 315"/>
                <a:gd name="T44" fmla="*/ 10 w 649"/>
                <a:gd name="T45" fmla="*/ 14 h 315"/>
                <a:gd name="T46" fmla="*/ 0 w 649"/>
                <a:gd name="T47" fmla="*/ 17 h 315"/>
                <a:gd name="T48" fmla="*/ 9 w 649"/>
                <a:gd name="T49" fmla="*/ 18 h 315"/>
                <a:gd name="T50" fmla="*/ 14 w 649"/>
                <a:gd name="T51" fmla="*/ 18 h 315"/>
                <a:gd name="T52" fmla="*/ 10 w 649"/>
                <a:gd name="T53" fmla="*/ 21 h 315"/>
                <a:gd name="T54" fmla="*/ 15 w 649"/>
                <a:gd name="T55" fmla="*/ 23 h 315"/>
                <a:gd name="T56" fmla="*/ 28 w 649"/>
                <a:gd name="T57" fmla="*/ 22 h 315"/>
                <a:gd name="T58" fmla="*/ 10 w 649"/>
                <a:gd name="T59" fmla="*/ 25 h 315"/>
                <a:gd name="T60" fmla="*/ 20 w 649"/>
                <a:gd name="T61" fmla="*/ 28 h 315"/>
                <a:gd name="T62" fmla="*/ 35 w 649"/>
                <a:gd name="T63" fmla="*/ 23 h 315"/>
                <a:gd name="T64" fmla="*/ 23 w 649"/>
                <a:gd name="T65" fmla="*/ 28 h 315"/>
                <a:gd name="T66" fmla="*/ 30 w 649"/>
                <a:gd name="T67" fmla="*/ 26 h 315"/>
                <a:gd name="T68" fmla="*/ 38 w 649"/>
                <a:gd name="T69" fmla="*/ 27 h 315"/>
                <a:gd name="T70" fmla="*/ 40 w 649"/>
                <a:gd name="T71" fmla="*/ 28 h 315"/>
                <a:gd name="T72" fmla="*/ 49 w 649"/>
                <a:gd name="T73" fmla="*/ 22 h 315"/>
                <a:gd name="T74" fmla="*/ 55 w 649"/>
                <a:gd name="T75" fmla="*/ 20 h 315"/>
                <a:gd name="T76" fmla="*/ 60 w 649"/>
                <a:gd name="T77" fmla="*/ 24 h 315"/>
                <a:gd name="T78" fmla="*/ 46 w 649"/>
                <a:gd name="T79" fmla="*/ 27 h 315"/>
                <a:gd name="T80" fmla="*/ 46 w 649"/>
                <a:gd name="T81" fmla="*/ 29 h 315"/>
                <a:gd name="T82" fmla="*/ 35 w 649"/>
                <a:gd name="T83" fmla="*/ 31 h 315"/>
                <a:gd name="T84" fmla="*/ 43 w 649"/>
                <a:gd name="T85" fmla="*/ 36 h 315"/>
                <a:gd name="T86" fmla="*/ 40 w 649"/>
                <a:gd name="T87" fmla="*/ 37 h 315"/>
                <a:gd name="T88" fmla="*/ 22 w 649"/>
                <a:gd name="T89" fmla="*/ 31 h 315"/>
                <a:gd name="T90" fmla="*/ 21 w 649"/>
                <a:gd name="T91" fmla="*/ 35 h 315"/>
                <a:gd name="T92" fmla="*/ 33 w 649"/>
                <a:gd name="T93" fmla="*/ 41 h 315"/>
                <a:gd name="T94" fmla="*/ 32 w 649"/>
                <a:gd name="T95" fmla="*/ 43 h 315"/>
                <a:gd name="T96" fmla="*/ 38 w 649"/>
                <a:gd name="T97" fmla="*/ 43 h 3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9"/>
                <a:gd name="T148" fmla="*/ 0 h 315"/>
                <a:gd name="T149" fmla="*/ 649 w 649"/>
                <a:gd name="T150" fmla="*/ 315 h 3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9" h="315">
                  <a:moveTo>
                    <a:pt x="649" y="23"/>
                  </a:move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419"/>
            <p:cNvSpPr>
              <a:spLocks noChangeAspect="1"/>
            </p:cNvSpPr>
            <p:nvPr/>
          </p:nvSpPr>
          <p:spPr bwMode="auto">
            <a:xfrm>
              <a:off x="1662" y="998"/>
              <a:ext cx="85" cy="41"/>
            </a:xfrm>
            <a:custGeom>
              <a:avLst/>
              <a:gdLst>
                <a:gd name="T0" fmla="*/ 23 w 160"/>
                <a:gd name="T1" fmla="*/ 2 h 80"/>
                <a:gd name="T2" fmla="*/ 19 w 160"/>
                <a:gd name="T3" fmla="*/ 1 h 80"/>
                <a:gd name="T4" fmla="*/ 15 w 160"/>
                <a:gd name="T5" fmla="*/ 1 h 80"/>
                <a:gd name="T6" fmla="*/ 12 w 160"/>
                <a:gd name="T7" fmla="*/ 0 h 80"/>
                <a:gd name="T8" fmla="*/ 9 w 160"/>
                <a:gd name="T9" fmla="*/ 1 h 80"/>
                <a:gd name="T10" fmla="*/ 7 w 160"/>
                <a:gd name="T11" fmla="*/ 1 h 80"/>
                <a:gd name="T12" fmla="*/ 6 w 160"/>
                <a:gd name="T13" fmla="*/ 1 h 80"/>
                <a:gd name="T14" fmla="*/ 4 w 160"/>
                <a:gd name="T15" fmla="*/ 3 h 80"/>
                <a:gd name="T16" fmla="*/ 4 w 160"/>
                <a:gd name="T17" fmla="*/ 5 h 80"/>
                <a:gd name="T18" fmla="*/ 7 w 160"/>
                <a:gd name="T19" fmla="*/ 5 h 80"/>
                <a:gd name="T20" fmla="*/ 9 w 160"/>
                <a:gd name="T21" fmla="*/ 4 h 80"/>
                <a:gd name="T22" fmla="*/ 10 w 160"/>
                <a:gd name="T23" fmla="*/ 4 h 80"/>
                <a:gd name="T24" fmla="*/ 9 w 160"/>
                <a:gd name="T25" fmla="*/ 6 h 80"/>
                <a:gd name="T26" fmla="*/ 11 w 160"/>
                <a:gd name="T27" fmla="*/ 5 h 80"/>
                <a:gd name="T28" fmla="*/ 13 w 160"/>
                <a:gd name="T29" fmla="*/ 4 h 80"/>
                <a:gd name="T30" fmla="*/ 13 w 160"/>
                <a:gd name="T31" fmla="*/ 3 h 80"/>
                <a:gd name="T32" fmla="*/ 15 w 160"/>
                <a:gd name="T33" fmla="*/ 3 h 80"/>
                <a:gd name="T34" fmla="*/ 15 w 160"/>
                <a:gd name="T35" fmla="*/ 5 h 80"/>
                <a:gd name="T36" fmla="*/ 13 w 160"/>
                <a:gd name="T37" fmla="*/ 6 h 80"/>
                <a:gd name="T38" fmla="*/ 13 w 160"/>
                <a:gd name="T39" fmla="*/ 6 h 80"/>
                <a:gd name="T40" fmla="*/ 11 w 160"/>
                <a:gd name="T41" fmla="*/ 7 h 80"/>
                <a:gd name="T42" fmla="*/ 12 w 160"/>
                <a:gd name="T43" fmla="*/ 8 h 80"/>
                <a:gd name="T44" fmla="*/ 15 w 160"/>
                <a:gd name="T45" fmla="*/ 9 h 80"/>
                <a:gd name="T46" fmla="*/ 19 w 160"/>
                <a:gd name="T47" fmla="*/ 9 h 80"/>
                <a:gd name="T48" fmla="*/ 21 w 160"/>
                <a:gd name="T49" fmla="*/ 6 h 80"/>
                <a:gd name="T50" fmla="*/ 23 w 160"/>
                <a:gd name="T51" fmla="*/ 6 h 80"/>
                <a:gd name="T52" fmla="*/ 24 w 160"/>
                <a:gd name="T53" fmla="*/ 7 h 80"/>
                <a:gd name="T54" fmla="*/ 22 w 160"/>
                <a:gd name="T55" fmla="*/ 7 h 80"/>
                <a:gd name="T56" fmla="*/ 19 w 160"/>
                <a:gd name="T57" fmla="*/ 11 h 80"/>
                <a:gd name="T58" fmla="*/ 16 w 160"/>
                <a:gd name="T59" fmla="*/ 11 h 80"/>
                <a:gd name="T60" fmla="*/ 14 w 160"/>
                <a:gd name="T61" fmla="*/ 11 h 80"/>
                <a:gd name="T62" fmla="*/ 9 w 160"/>
                <a:gd name="T63" fmla="*/ 10 h 80"/>
                <a:gd name="T64" fmla="*/ 8 w 160"/>
                <a:gd name="T65" fmla="*/ 8 h 80"/>
                <a:gd name="T66" fmla="*/ 5 w 160"/>
                <a:gd name="T67" fmla="*/ 7 h 80"/>
                <a:gd name="T68" fmla="*/ 3 w 160"/>
                <a:gd name="T69" fmla="*/ 8 h 80"/>
                <a:gd name="T70" fmla="*/ 0 w 160"/>
                <a:gd name="T71" fmla="*/ 8 h 80"/>
                <a:gd name="T72" fmla="*/ 2 w 160"/>
                <a:gd name="T73" fmla="*/ 10 h 80"/>
                <a:gd name="T74" fmla="*/ 6 w 160"/>
                <a:gd name="T75" fmla="*/ 11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"/>
                <a:gd name="T115" fmla="*/ 0 h 80"/>
                <a:gd name="T116" fmla="*/ 160 w 16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" h="80">
                  <a:moveTo>
                    <a:pt x="153" y="11"/>
                  </a:moveTo>
                  <a:lnTo>
                    <a:pt x="126" y="2"/>
                  </a:lnTo>
                  <a:lnTo>
                    <a:pt x="101" y="3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29" y="22"/>
                  </a:lnTo>
                  <a:lnTo>
                    <a:pt x="29" y="37"/>
                  </a:lnTo>
                  <a:lnTo>
                    <a:pt x="50" y="37"/>
                  </a:lnTo>
                  <a:lnTo>
                    <a:pt x="57" y="29"/>
                  </a:lnTo>
                  <a:lnTo>
                    <a:pt x="65" y="30"/>
                  </a:lnTo>
                  <a:lnTo>
                    <a:pt x="59" y="40"/>
                  </a:lnTo>
                  <a:lnTo>
                    <a:pt x="75" y="39"/>
                  </a:lnTo>
                  <a:lnTo>
                    <a:pt x="86" y="27"/>
                  </a:lnTo>
                  <a:lnTo>
                    <a:pt x="86" y="19"/>
                  </a:lnTo>
                  <a:lnTo>
                    <a:pt x="97" y="21"/>
                  </a:lnTo>
                  <a:lnTo>
                    <a:pt x="102" y="36"/>
                  </a:lnTo>
                  <a:lnTo>
                    <a:pt x="90" y="40"/>
                  </a:lnTo>
                  <a:lnTo>
                    <a:pt x="90" y="47"/>
                  </a:lnTo>
                  <a:lnTo>
                    <a:pt x="75" y="50"/>
                  </a:lnTo>
                  <a:lnTo>
                    <a:pt x="81" y="63"/>
                  </a:lnTo>
                  <a:lnTo>
                    <a:pt x="102" y="69"/>
                  </a:lnTo>
                  <a:lnTo>
                    <a:pt x="126" y="65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0" y="49"/>
                  </a:lnTo>
                  <a:lnTo>
                    <a:pt x="145" y="54"/>
                  </a:lnTo>
                  <a:lnTo>
                    <a:pt x="122" y="79"/>
                  </a:lnTo>
                  <a:lnTo>
                    <a:pt x="111" y="78"/>
                  </a:lnTo>
                  <a:lnTo>
                    <a:pt x="93" y="80"/>
                  </a:lnTo>
                  <a:lnTo>
                    <a:pt x="61" y="72"/>
                  </a:lnTo>
                  <a:lnTo>
                    <a:pt x="54" y="58"/>
                  </a:lnTo>
                  <a:lnTo>
                    <a:pt x="32" y="51"/>
                  </a:lnTo>
                  <a:lnTo>
                    <a:pt x="18" y="56"/>
                  </a:lnTo>
                  <a:lnTo>
                    <a:pt x="0" y="57"/>
                  </a:lnTo>
                  <a:lnTo>
                    <a:pt x="9" y="75"/>
                  </a:lnTo>
                  <a:lnTo>
                    <a:pt x="39" y="8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420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421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22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23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24"/>
            <p:cNvSpPr>
              <a:spLocks noChangeAspect="1"/>
            </p:cNvSpPr>
            <p:nvPr/>
          </p:nvSpPr>
          <p:spPr bwMode="auto">
            <a:xfrm>
              <a:off x="1866" y="814"/>
              <a:ext cx="836" cy="681"/>
            </a:xfrm>
            <a:custGeom>
              <a:avLst/>
              <a:gdLst>
                <a:gd name="T0" fmla="*/ 98 w 1546"/>
                <a:gd name="T1" fmla="*/ 172 h 1318"/>
                <a:gd name="T2" fmla="*/ 87 w 1546"/>
                <a:gd name="T3" fmla="*/ 154 h 1318"/>
                <a:gd name="T4" fmla="*/ 84 w 1546"/>
                <a:gd name="T5" fmla="*/ 142 h 1318"/>
                <a:gd name="T6" fmla="*/ 78 w 1546"/>
                <a:gd name="T7" fmla="*/ 129 h 1318"/>
                <a:gd name="T8" fmla="*/ 78 w 1546"/>
                <a:gd name="T9" fmla="*/ 123 h 1318"/>
                <a:gd name="T10" fmla="*/ 89 w 1546"/>
                <a:gd name="T11" fmla="*/ 118 h 1318"/>
                <a:gd name="T12" fmla="*/ 75 w 1546"/>
                <a:gd name="T13" fmla="*/ 105 h 1318"/>
                <a:gd name="T14" fmla="*/ 83 w 1546"/>
                <a:gd name="T15" fmla="*/ 100 h 1318"/>
                <a:gd name="T16" fmla="*/ 71 w 1546"/>
                <a:gd name="T17" fmla="*/ 95 h 1318"/>
                <a:gd name="T18" fmla="*/ 64 w 1546"/>
                <a:gd name="T19" fmla="*/ 78 h 1318"/>
                <a:gd name="T20" fmla="*/ 41 w 1546"/>
                <a:gd name="T21" fmla="*/ 67 h 1318"/>
                <a:gd name="T22" fmla="*/ 25 w 1546"/>
                <a:gd name="T23" fmla="*/ 68 h 1318"/>
                <a:gd name="T24" fmla="*/ 13 w 1546"/>
                <a:gd name="T25" fmla="*/ 65 h 1318"/>
                <a:gd name="T26" fmla="*/ 26 w 1546"/>
                <a:gd name="T27" fmla="*/ 62 h 1318"/>
                <a:gd name="T28" fmla="*/ 19 w 1546"/>
                <a:gd name="T29" fmla="*/ 59 h 1318"/>
                <a:gd name="T30" fmla="*/ 1 w 1546"/>
                <a:gd name="T31" fmla="*/ 54 h 1318"/>
                <a:gd name="T32" fmla="*/ 19 w 1546"/>
                <a:gd name="T33" fmla="*/ 47 h 1318"/>
                <a:gd name="T34" fmla="*/ 29 w 1546"/>
                <a:gd name="T35" fmla="*/ 40 h 1318"/>
                <a:gd name="T36" fmla="*/ 39 w 1546"/>
                <a:gd name="T37" fmla="*/ 31 h 1318"/>
                <a:gd name="T38" fmla="*/ 48 w 1546"/>
                <a:gd name="T39" fmla="*/ 22 h 1318"/>
                <a:gd name="T40" fmla="*/ 67 w 1546"/>
                <a:gd name="T41" fmla="*/ 18 h 1318"/>
                <a:gd name="T42" fmla="*/ 83 w 1546"/>
                <a:gd name="T43" fmla="*/ 21 h 1318"/>
                <a:gd name="T44" fmla="*/ 95 w 1546"/>
                <a:gd name="T45" fmla="*/ 17 h 1318"/>
                <a:gd name="T46" fmla="*/ 115 w 1546"/>
                <a:gd name="T47" fmla="*/ 18 h 1318"/>
                <a:gd name="T48" fmla="*/ 122 w 1546"/>
                <a:gd name="T49" fmla="*/ 14 h 1318"/>
                <a:gd name="T50" fmla="*/ 111 w 1546"/>
                <a:gd name="T51" fmla="*/ 11 h 1318"/>
                <a:gd name="T52" fmla="*/ 114 w 1546"/>
                <a:gd name="T53" fmla="*/ 6 h 1318"/>
                <a:gd name="T54" fmla="*/ 135 w 1546"/>
                <a:gd name="T55" fmla="*/ 9 h 1318"/>
                <a:gd name="T56" fmla="*/ 135 w 1546"/>
                <a:gd name="T57" fmla="*/ 3 h 1318"/>
                <a:gd name="T58" fmla="*/ 150 w 1546"/>
                <a:gd name="T59" fmla="*/ 1 h 1318"/>
                <a:gd name="T60" fmla="*/ 173 w 1546"/>
                <a:gd name="T61" fmla="*/ 2 h 1318"/>
                <a:gd name="T62" fmla="*/ 155 w 1546"/>
                <a:gd name="T63" fmla="*/ 7 h 1318"/>
                <a:gd name="T64" fmla="*/ 162 w 1546"/>
                <a:gd name="T65" fmla="*/ 9 h 1318"/>
                <a:gd name="T66" fmla="*/ 195 w 1546"/>
                <a:gd name="T67" fmla="*/ 10 h 1318"/>
                <a:gd name="T68" fmla="*/ 183 w 1546"/>
                <a:gd name="T69" fmla="*/ 19 h 1318"/>
                <a:gd name="T70" fmla="*/ 169 w 1546"/>
                <a:gd name="T71" fmla="*/ 21 h 1318"/>
                <a:gd name="T72" fmla="*/ 185 w 1546"/>
                <a:gd name="T73" fmla="*/ 25 h 1318"/>
                <a:gd name="T74" fmla="*/ 197 w 1546"/>
                <a:gd name="T75" fmla="*/ 33 h 1318"/>
                <a:gd name="T76" fmla="*/ 215 w 1546"/>
                <a:gd name="T77" fmla="*/ 25 h 1318"/>
                <a:gd name="T78" fmla="*/ 238 w 1546"/>
                <a:gd name="T79" fmla="*/ 29 h 1318"/>
                <a:gd name="T80" fmla="*/ 213 w 1546"/>
                <a:gd name="T81" fmla="*/ 33 h 1318"/>
                <a:gd name="T82" fmla="*/ 223 w 1546"/>
                <a:gd name="T83" fmla="*/ 37 h 1318"/>
                <a:gd name="T84" fmla="*/ 221 w 1546"/>
                <a:gd name="T85" fmla="*/ 38 h 1318"/>
                <a:gd name="T86" fmla="*/ 205 w 1546"/>
                <a:gd name="T87" fmla="*/ 57 h 1318"/>
                <a:gd name="T88" fmla="*/ 221 w 1546"/>
                <a:gd name="T89" fmla="*/ 60 h 1318"/>
                <a:gd name="T90" fmla="*/ 208 w 1546"/>
                <a:gd name="T91" fmla="*/ 67 h 1318"/>
                <a:gd name="T92" fmla="*/ 209 w 1546"/>
                <a:gd name="T93" fmla="*/ 72 h 1318"/>
                <a:gd name="T94" fmla="*/ 214 w 1546"/>
                <a:gd name="T95" fmla="*/ 79 h 1318"/>
                <a:gd name="T96" fmla="*/ 207 w 1546"/>
                <a:gd name="T97" fmla="*/ 84 h 1318"/>
                <a:gd name="T98" fmla="*/ 194 w 1546"/>
                <a:gd name="T99" fmla="*/ 86 h 1318"/>
                <a:gd name="T100" fmla="*/ 191 w 1546"/>
                <a:gd name="T101" fmla="*/ 91 h 1318"/>
                <a:gd name="T102" fmla="*/ 206 w 1546"/>
                <a:gd name="T103" fmla="*/ 101 h 1318"/>
                <a:gd name="T104" fmla="*/ 182 w 1546"/>
                <a:gd name="T105" fmla="*/ 97 h 1318"/>
                <a:gd name="T106" fmla="*/ 176 w 1546"/>
                <a:gd name="T107" fmla="*/ 107 h 1318"/>
                <a:gd name="T108" fmla="*/ 189 w 1546"/>
                <a:gd name="T109" fmla="*/ 110 h 1318"/>
                <a:gd name="T110" fmla="*/ 194 w 1546"/>
                <a:gd name="T111" fmla="*/ 114 h 1318"/>
                <a:gd name="T112" fmla="*/ 168 w 1546"/>
                <a:gd name="T113" fmla="*/ 121 h 1318"/>
                <a:gd name="T114" fmla="*/ 150 w 1546"/>
                <a:gd name="T115" fmla="*/ 134 h 1318"/>
                <a:gd name="T116" fmla="*/ 132 w 1546"/>
                <a:gd name="T117" fmla="*/ 142 h 1318"/>
                <a:gd name="T118" fmla="*/ 127 w 1546"/>
                <a:gd name="T119" fmla="*/ 157 h 1318"/>
                <a:gd name="T120" fmla="*/ 117 w 1546"/>
                <a:gd name="T121" fmla="*/ 177 h 1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6"/>
                <a:gd name="T184" fmla="*/ 0 h 1318"/>
                <a:gd name="T185" fmla="*/ 1546 w 1546"/>
                <a:gd name="T186" fmla="*/ 1318 h 1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6" h="1318">
                  <a:moveTo>
                    <a:pt x="748" y="1318"/>
                  </a:moveTo>
                  <a:lnTo>
                    <a:pt x="737" y="1309"/>
                  </a:lnTo>
                  <a:lnTo>
                    <a:pt x="721" y="1316"/>
                  </a:lnTo>
                  <a:lnTo>
                    <a:pt x="715" y="1305"/>
                  </a:lnTo>
                  <a:lnTo>
                    <a:pt x="717" y="1291"/>
                  </a:lnTo>
                  <a:lnTo>
                    <a:pt x="692" y="1278"/>
                  </a:lnTo>
                  <a:lnTo>
                    <a:pt x="683" y="1260"/>
                  </a:lnTo>
                  <a:lnTo>
                    <a:pt x="647" y="1264"/>
                  </a:lnTo>
                  <a:lnTo>
                    <a:pt x="640" y="1277"/>
                  </a:lnTo>
                  <a:lnTo>
                    <a:pt x="633" y="1273"/>
                  </a:lnTo>
                  <a:lnTo>
                    <a:pt x="631" y="1253"/>
                  </a:lnTo>
                  <a:lnTo>
                    <a:pt x="617" y="1244"/>
                  </a:lnTo>
                  <a:lnTo>
                    <a:pt x="615" y="1235"/>
                  </a:lnTo>
                  <a:lnTo>
                    <a:pt x="602" y="1225"/>
                  </a:lnTo>
                  <a:lnTo>
                    <a:pt x="595" y="1207"/>
                  </a:lnTo>
                  <a:lnTo>
                    <a:pt x="593" y="1194"/>
                  </a:lnTo>
                  <a:lnTo>
                    <a:pt x="573" y="1183"/>
                  </a:lnTo>
                  <a:lnTo>
                    <a:pt x="570" y="1176"/>
                  </a:lnTo>
                  <a:lnTo>
                    <a:pt x="577" y="1167"/>
                  </a:lnTo>
                  <a:lnTo>
                    <a:pt x="573" y="1162"/>
                  </a:lnTo>
                  <a:lnTo>
                    <a:pt x="573" y="1151"/>
                  </a:lnTo>
                  <a:lnTo>
                    <a:pt x="561" y="1136"/>
                  </a:lnTo>
                  <a:lnTo>
                    <a:pt x="559" y="1131"/>
                  </a:lnTo>
                  <a:lnTo>
                    <a:pt x="546" y="1120"/>
                  </a:lnTo>
                  <a:lnTo>
                    <a:pt x="546" y="1099"/>
                  </a:lnTo>
                  <a:lnTo>
                    <a:pt x="566" y="1097"/>
                  </a:lnTo>
                  <a:lnTo>
                    <a:pt x="566" y="1084"/>
                  </a:lnTo>
                  <a:lnTo>
                    <a:pt x="573" y="1070"/>
                  </a:lnTo>
                  <a:lnTo>
                    <a:pt x="582" y="1075"/>
                  </a:lnTo>
                  <a:lnTo>
                    <a:pt x="586" y="1064"/>
                  </a:lnTo>
                  <a:lnTo>
                    <a:pt x="564" y="1050"/>
                  </a:lnTo>
                  <a:lnTo>
                    <a:pt x="554" y="1059"/>
                  </a:lnTo>
                  <a:lnTo>
                    <a:pt x="541" y="1082"/>
                  </a:lnTo>
                  <a:lnTo>
                    <a:pt x="530" y="1079"/>
                  </a:lnTo>
                  <a:lnTo>
                    <a:pt x="534" y="1056"/>
                  </a:lnTo>
                  <a:lnTo>
                    <a:pt x="528" y="1030"/>
                  </a:lnTo>
                  <a:lnTo>
                    <a:pt x="532" y="1021"/>
                  </a:lnTo>
                  <a:lnTo>
                    <a:pt x="507" y="1003"/>
                  </a:lnTo>
                  <a:lnTo>
                    <a:pt x="510" y="998"/>
                  </a:lnTo>
                  <a:lnTo>
                    <a:pt x="525" y="998"/>
                  </a:lnTo>
                  <a:lnTo>
                    <a:pt x="519" y="985"/>
                  </a:lnTo>
                  <a:lnTo>
                    <a:pt x="505" y="984"/>
                  </a:lnTo>
                  <a:lnTo>
                    <a:pt x="494" y="964"/>
                  </a:lnTo>
                  <a:lnTo>
                    <a:pt x="500" y="948"/>
                  </a:lnTo>
                  <a:lnTo>
                    <a:pt x="510" y="948"/>
                  </a:lnTo>
                  <a:lnTo>
                    <a:pt x="519" y="933"/>
                  </a:lnTo>
                  <a:lnTo>
                    <a:pt x="503" y="931"/>
                  </a:lnTo>
                  <a:lnTo>
                    <a:pt x="491" y="935"/>
                  </a:lnTo>
                  <a:lnTo>
                    <a:pt x="487" y="929"/>
                  </a:lnTo>
                  <a:lnTo>
                    <a:pt x="494" y="910"/>
                  </a:lnTo>
                  <a:lnTo>
                    <a:pt x="527" y="899"/>
                  </a:lnTo>
                  <a:lnTo>
                    <a:pt x="543" y="902"/>
                  </a:lnTo>
                  <a:lnTo>
                    <a:pt x="561" y="909"/>
                  </a:lnTo>
                  <a:lnTo>
                    <a:pt x="570" y="906"/>
                  </a:lnTo>
                  <a:lnTo>
                    <a:pt x="564" y="895"/>
                  </a:lnTo>
                  <a:lnTo>
                    <a:pt x="534" y="894"/>
                  </a:lnTo>
                  <a:lnTo>
                    <a:pt x="521" y="894"/>
                  </a:lnTo>
                  <a:lnTo>
                    <a:pt x="500" y="904"/>
                  </a:lnTo>
                  <a:lnTo>
                    <a:pt x="492" y="903"/>
                  </a:lnTo>
                  <a:lnTo>
                    <a:pt x="491" y="894"/>
                  </a:lnTo>
                  <a:lnTo>
                    <a:pt x="516" y="885"/>
                  </a:lnTo>
                  <a:lnTo>
                    <a:pt x="541" y="885"/>
                  </a:lnTo>
                  <a:lnTo>
                    <a:pt x="566" y="889"/>
                  </a:lnTo>
                  <a:lnTo>
                    <a:pt x="572" y="880"/>
                  </a:lnTo>
                  <a:lnTo>
                    <a:pt x="559" y="879"/>
                  </a:lnTo>
                  <a:lnTo>
                    <a:pt x="552" y="875"/>
                  </a:lnTo>
                  <a:lnTo>
                    <a:pt x="530" y="879"/>
                  </a:lnTo>
                  <a:lnTo>
                    <a:pt x="518" y="877"/>
                  </a:lnTo>
                  <a:lnTo>
                    <a:pt x="519" y="868"/>
                  </a:lnTo>
                  <a:lnTo>
                    <a:pt x="541" y="864"/>
                  </a:lnTo>
                  <a:lnTo>
                    <a:pt x="564" y="863"/>
                  </a:lnTo>
                  <a:lnTo>
                    <a:pt x="564" y="857"/>
                  </a:lnTo>
                  <a:lnTo>
                    <a:pt x="554" y="852"/>
                  </a:lnTo>
                  <a:lnTo>
                    <a:pt x="559" y="834"/>
                  </a:lnTo>
                  <a:lnTo>
                    <a:pt x="577" y="827"/>
                  </a:lnTo>
                  <a:lnTo>
                    <a:pt x="568" y="818"/>
                  </a:lnTo>
                  <a:lnTo>
                    <a:pt x="577" y="811"/>
                  </a:lnTo>
                  <a:lnTo>
                    <a:pt x="575" y="801"/>
                  </a:lnTo>
                  <a:lnTo>
                    <a:pt x="554" y="805"/>
                  </a:lnTo>
                  <a:lnTo>
                    <a:pt x="521" y="799"/>
                  </a:lnTo>
                  <a:lnTo>
                    <a:pt x="501" y="787"/>
                  </a:lnTo>
                  <a:lnTo>
                    <a:pt x="480" y="782"/>
                  </a:lnTo>
                  <a:lnTo>
                    <a:pt x="467" y="768"/>
                  </a:lnTo>
                  <a:lnTo>
                    <a:pt x="474" y="765"/>
                  </a:lnTo>
                  <a:lnTo>
                    <a:pt x="498" y="768"/>
                  </a:lnTo>
                  <a:lnTo>
                    <a:pt x="518" y="774"/>
                  </a:lnTo>
                  <a:lnTo>
                    <a:pt x="530" y="774"/>
                  </a:lnTo>
                  <a:lnTo>
                    <a:pt x="561" y="788"/>
                  </a:lnTo>
                  <a:lnTo>
                    <a:pt x="570" y="783"/>
                  </a:lnTo>
                  <a:lnTo>
                    <a:pt x="552" y="775"/>
                  </a:lnTo>
                  <a:lnTo>
                    <a:pt x="554" y="768"/>
                  </a:lnTo>
                  <a:lnTo>
                    <a:pt x="545" y="758"/>
                  </a:lnTo>
                  <a:lnTo>
                    <a:pt x="555" y="750"/>
                  </a:lnTo>
                  <a:lnTo>
                    <a:pt x="541" y="748"/>
                  </a:lnTo>
                  <a:lnTo>
                    <a:pt x="518" y="736"/>
                  </a:lnTo>
                  <a:lnTo>
                    <a:pt x="527" y="728"/>
                  </a:lnTo>
                  <a:lnTo>
                    <a:pt x="505" y="715"/>
                  </a:lnTo>
                  <a:lnTo>
                    <a:pt x="501" y="708"/>
                  </a:lnTo>
                  <a:lnTo>
                    <a:pt x="489" y="707"/>
                  </a:lnTo>
                  <a:lnTo>
                    <a:pt x="489" y="719"/>
                  </a:lnTo>
                  <a:lnTo>
                    <a:pt x="480" y="720"/>
                  </a:lnTo>
                  <a:lnTo>
                    <a:pt x="478" y="736"/>
                  </a:lnTo>
                  <a:lnTo>
                    <a:pt x="456" y="733"/>
                  </a:lnTo>
                  <a:lnTo>
                    <a:pt x="438" y="723"/>
                  </a:lnTo>
                  <a:lnTo>
                    <a:pt x="460" y="716"/>
                  </a:lnTo>
                  <a:lnTo>
                    <a:pt x="449" y="708"/>
                  </a:lnTo>
                  <a:lnTo>
                    <a:pt x="455" y="698"/>
                  </a:lnTo>
                  <a:lnTo>
                    <a:pt x="447" y="685"/>
                  </a:lnTo>
                  <a:lnTo>
                    <a:pt x="451" y="682"/>
                  </a:lnTo>
                  <a:lnTo>
                    <a:pt x="469" y="685"/>
                  </a:lnTo>
                  <a:lnTo>
                    <a:pt x="465" y="660"/>
                  </a:lnTo>
                  <a:lnTo>
                    <a:pt x="444" y="657"/>
                  </a:lnTo>
                  <a:lnTo>
                    <a:pt x="451" y="641"/>
                  </a:lnTo>
                  <a:lnTo>
                    <a:pt x="431" y="624"/>
                  </a:lnTo>
                  <a:lnTo>
                    <a:pt x="437" y="612"/>
                  </a:lnTo>
                  <a:lnTo>
                    <a:pt x="424" y="604"/>
                  </a:lnTo>
                  <a:lnTo>
                    <a:pt x="419" y="584"/>
                  </a:lnTo>
                  <a:lnTo>
                    <a:pt x="428" y="579"/>
                  </a:lnTo>
                  <a:lnTo>
                    <a:pt x="417" y="571"/>
                  </a:lnTo>
                  <a:lnTo>
                    <a:pt x="404" y="566"/>
                  </a:lnTo>
                  <a:lnTo>
                    <a:pt x="374" y="531"/>
                  </a:lnTo>
                  <a:lnTo>
                    <a:pt x="361" y="529"/>
                  </a:lnTo>
                  <a:lnTo>
                    <a:pt x="365" y="515"/>
                  </a:lnTo>
                  <a:lnTo>
                    <a:pt x="343" y="508"/>
                  </a:lnTo>
                  <a:lnTo>
                    <a:pt x="331" y="509"/>
                  </a:lnTo>
                  <a:lnTo>
                    <a:pt x="323" y="501"/>
                  </a:lnTo>
                  <a:lnTo>
                    <a:pt x="309" y="503"/>
                  </a:lnTo>
                  <a:lnTo>
                    <a:pt x="298" y="498"/>
                  </a:lnTo>
                  <a:lnTo>
                    <a:pt x="300" y="495"/>
                  </a:lnTo>
                  <a:lnTo>
                    <a:pt x="275" y="491"/>
                  </a:lnTo>
                  <a:lnTo>
                    <a:pt x="260" y="495"/>
                  </a:lnTo>
                  <a:lnTo>
                    <a:pt x="255" y="487"/>
                  </a:lnTo>
                  <a:lnTo>
                    <a:pt x="246" y="486"/>
                  </a:lnTo>
                  <a:lnTo>
                    <a:pt x="241" y="494"/>
                  </a:lnTo>
                  <a:lnTo>
                    <a:pt x="226" y="494"/>
                  </a:lnTo>
                  <a:lnTo>
                    <a:pt x="226" y="486"/>
                  </a:lnTo>
                  <a:lnTo>
                    <a:pt x="217" y="487"/>
                  </a:lnTo>
                  <a:lnTo>
                    <a:pt x="214" y="496"/>
                  </a:lnTo>
                  <a:lnTo>
                    <a:pt x="197" y="500"/>
                  </a:lnTo>
                  <a:lnTo>
                    <a:pt x="190" y="498"/>
                  </a:lnTo>
                  <a:lnTo>
                    <a:pt x="187" y="489"/>
                  </a:lnTo>
                  <a:lnTo>
                    <a:pt x="176" y="491"/>
                  </a:lnTo>
                  <a:lnTo>
                    <a:pt x="169" y="496"/>
                  </a:lnTo>
                  <a:lnTo>
                    <a:pt x="160" y="490"/>
                  </a:lnTo>
                  <a:lnTo>
                    <a:pt x="147" y="490"/>
                  </a:lnTo>
                  <a:lnTo>
                    <a:pt x="149" y="497"/>
                  </a:lnTo>
                  <a:lnTo>
                    <a:pt x="161" y="499"/>
                  </a:lnTo>
                  <a:lnTo>
                    <a:pt x="161" y="504"/>
                  </a:lnTo>
                  <a:lnTo>
                    <a:pt x="145" y="505"/>
                  </a:lnTo>
                  <a:lnTo>
                    <a:pt x="136" y="501"/>
                  </a:lnTo>
                  <a:lnTo>
                    <a:pt x="104" y="497"/>
                  </a:lnTo>
                  <a:lnTo>
                    <a:pt x="84" y="484"/>
                  </a:lnTo>
                  <a:lnTo>
                    <a:pt x="109" y="476"/>
                  </a:lnTo>
                  <a:lnTo>
                    <a:pt x="127" y="477"/>
                  </a:lnTo>
                  <a:lnTo>
                    <a:pt x="125" y="469"/>
                  </a:lnTo>
                  <a:lnTo>
                    <a:pt x="82" y="467"/>
                  </a:lnTo>
                  <a:lnTo>
                    <a:pt x="86" y="455"/>
                  </a:lnTo>
                  <a:lnTo>
                    <a:pt x="75" y="455"/>
                  </a:lnTo>
                  <a:lnTo>
                    <a:pt x="70" y="461"/>
                  </a:lnTo>
                  <a:lnTo>
                    <a:pt x="53" y="462"/>
                  </a:lnTo>
                  <a:lnTo>
                    <a:pt x="41" y="450"/>
                  </a:lnTo>
                  <a:lnTo>
                    <a:pt x="66" y="442"/>
                  </a:lnTo>
                  <a:lnTo>
                    <a:pt x="88" y="443"/>
                  </a:lnTo>
                  <a:lnTo>
                    <a:pt x="104" y="448"/>
                  </a:lnTo>
                  <a:lnTo>
                    <a:pt x="127" y="447"/>
                  </a:lnTo>
                  <a:lnTo>
                    <a:pt x="133" y="446"/>
                  </a:lnTo>
                  <a:lnTo>
                    <a:pt x="156" y="452"/>
                  </a:lnTo>
                  <a:lnTo>
                    <a:pt x="167" y="450"/>
                  </a:lnTo>
                  <a:lnTo>
                    <a:pt x="165" y="446"/>
                  </a:lnTo>
                  <a:lnTo>
                    <a:pt x="134" y="440"/>
                  </a:lnTo>
                  <a:lnTo>
                    <a:pt x="107" y="442"/>
                  </a:lnTo>
                  <a:lnTo>
                    <a:pt x="109" y="439"/>
                  </a:lnTo>
                  <a:lnTo>
                    <a:pt x="138" y="434"/>
                  </a:lnTo>
                  <a:lnTo>
                    <a:pt x="149" y="434"/>
                  </a:lnTo>
                  <a:lnTo>
                    <a:pt x="161" y="437"/>
                  </a:lnTo>
                  <a:lnTo>
                    <a:pt x="179" y="428"/>
                  </a:lnTo>
                  <a:lnTo>
                    <a:pt x="170" y="421"/>
                  </a:lnTo>
                  <a:lnTo>
                    <a:pt x="151" y="419"/>
                  </a:lnTo>
                  <a:lnTo>
                    <a:pt x="140" y="424"/>
                  </a:lnTo>
                  <a:lnTo>
                    <a:pt x="124" y="426"/>
                  </a:lnTo>
                  <a:lnTo>
                    <a:pt x="113" y="423"/>
                  </a:lnTo>
                  <a:lnTo>
                    <a:pt x="100" y="431"/>
                  </a:lnTo>
                  <a:lnTo>
                    <a:pt x="73" y="425"/>
                  </a:lnTo>
                  <a:lnTo>
                    <a:pt x="73" y="420"/>
                  </a:lnTo>
                  <a:lnTo>
                    <a:pt x="64" y="418"/>
                  </a:lnTo>
                  <a:lnTo>
                    <a:pt x="61" y="414"/>
                  </a:lnTo>
                  <a:lnTo>
                    <a:pt x="39" y="413"/>
                  </a:lnTo>
                  <a:lnTo>
                    <a:pt x="39" y="410"/>
                  </a:lnTo>
                  <a:lnTo>
                    <a:pt x="21" y="409"/>
                  </a:lnTo>
                  <a:lnTo>
                    <a:pt x="0" y="396"/>
                  </a:lnTo>
                  <a:lnTo>
                    <a:pt x="1" y="393"/>
                  </a:lnTo>
                  <a:lnTo>
                    <a:pt x="7" y="389"/>
                  </a:lnTo>
                  <a:lnTo>
                    <a:pt x="1" y="386"/>
                  </a:lnTo>
                  <a:lnTo>
                    <a:pt x="3" y="382"/>
                  </a:lnTo>
                  <a:lnTo>
                    <a:pt x="18" y="375"/>
                  </a:lnTo>
                  <a:lnTo>
                    <a:pt x="27" y="370"/>
                  </a:lnTo>
                  <a:lnTo>
                    <a:pt x="43" y="369"/>
                  </a:lnTo>
                  <a:lnTo>
                    <a:pt x="53" y="371"/>
                  </a:lnTo>
                  <a:lnTo>
                    <a:pt x="79" y="359"/>
                  </a:lnTo>
                  <a:lnTo>
                    <a:pt x="98" y="359"/>
                  </a:lnTo>
                  <a:lnTo>
                    <a:pt x="106" y="355"/>
                  </a:lnTo>
                  <a:lnTo>
                    <a:pt x="95" y="350"/>
                  </a:lnTo>
                  <a:lnTo>
                    <a:pt x="113" y="349"/>
                  </a:lnTo>
                  <a:lnTo>
                    <a:pt x="124" y="342"/>
                  </a:lnTo>
                  <a:lnTo>
                    <a:pt x="161" y="340"/>
                  </a:lnTo>
                  <a:lnTo>
                    <a:pt x="172" y="343"/>
                  </a:lnTo>
                  <a:lnTo>
                    <a:pt x="212" y="316"/>
                  </a:lnTo>
                  <a:lnTo>
                    <a:pt x="197" y="302"/>
                  </a:lnTo>
                  <a:lnTo>
                    <a:pt x="223" y="297"/>
                  </a:lnTo>
                  <a:lnTo>
                    <a:pt x="212" y="292"/>
                  </a:lnTo>
                  <a:lnTo>
                    <a:pt x="219" y="287"/>
                  </a:lnTo>
                  <a:lnTo>
                    <a:pt x="226" y="283"/>
                  </a:lnTo>
                  <a:lnTo>
                    <a:pt x="217" y="277"/>
                  </a:lnTo>
                  <a:lnTo>
                    <a:pt x="203" y="283"/>
                  </a:lnTo>
                  <a:lnTo>
                    <a:pt x="194" y="283"/>
                  </a:lnTo>
                  <a:lnTo>
                    <a:pt x="183" y="288"/>
                  </a:lnTo>
                  <a:lnTo>
                    <a:pt x="147" y="284"/>
                  </a:lnTo>
                  <a:lnTo>
                    <a:pt x="147" y="278"/>
                  </a:lnTo>
                  <a:lnTo>
                    <a:pt x="140" y="274"/>
                  </a:lnTo>
                  <a:lnTo>
                    <a:pt x="140" y="262"/>
                  </a:lnTo>
                  <a:lnTo>
                    <a:pt x="163" y="255"/>
                  </a:lnTo>
                  <a:lnTo>
                    <a:pt x="178" y="247"/>
                  </a:lnTo>
                  <a:lnTo>
                    <a:pt x="190" y="245"/>
                  </a:lnTo>
                  <a:lnTo>
                    <a:pt x="190" y="237"/>
                  </a:lnTo>
                  <a:lnTo>
                    <a:pt x="228" y="213"/>
                  </a:lnTo>
                  <a:lnTo>
                    <a:pt x="235" y="212"/>
                  </a:lnTo>
                  <a:lnTo>
                    <a:pt x="241" y="228"/>
                  </a:lnTo>
                  <a:lnTo>
                    <a:pt x="250" y="226"/>
                  </a:lnTo>
                  <a:lnTo>
                    <a:pt x="248" y="207"/>
                  </a:lnTo>
                  <a:lnTo>
                    <a:pt x="264" y="210"/>
                  </a:lnTo>
                  <a:lnTo>
                    <a:pt x="271" y="215"/>
                  </a:lnTo>
                  <a:lnTo>
                    <a:pt x="296" y="208"/>
                  </a:lnTo>
                  <a:lnTo>
                    <a:pt x="296" y="198"/>
                  </a:lnTo>
                  <a:lnTo>
                    <a:pt x="289" y="192"/>
                  </a:lnTo>
                  <a:lnTo>
                    <a:pt x="302" y="183"/>
                  </a:lnTo>
                  <a:lnTo>
                    <a:pt x="287" y="177"/>
                  </a:lnTo>
                  <a:lnTo>
                    <a:pt x="286" y="170"/>
                  </a:lnTo>
                  <a:lnTo>
                    <a:pt x="280" y="164"/>
                  </a:lnTo>
                  <a:lnTo>
                    <a:pt x="284" y="160"/>
                  </a:lnTo>
                  <a:lnTo>
                    <a:pt x="300" y="157"/>
                  </a:lnTo>
                  <a:lnTo>
                    <a:pt x="334" y="156"/>
                  </a:lnTo>
                  <a:lnTo>
                    <a:pt x="345" y="162"/>
                  </a:lnTo>
                  <a:lnTo>
                    <a:pt x="345" y="170"/>
                  </a:lnTo>
                  <a:lnTo>
                    <a:pt x="386" y="186"/>
                  </a:lnTo>
                  <a:lnTo>
                    <a:pt x="384" y="176"/>
                  </a:lnTo>
                  <a:lnTo>
                    <a:pt x="359" y="162"/>
                  </a:lnTo>
                  <a:lnTo>
                    <a:pt x="354" y="155"/>
                  </a:lnTo>
                  <a:lnTo>
                    <a:pt x="334" y="145"/>
                  </a:lnTo>
                  <a:lnTo>
                    <a:pt x="338" y="142"/>
                  </a:lnTo>
                  <a:lnTo>
                    <a:pt x="379" y="134"/>
                  </a:lnTo>
                  <a:lnTo>
                    <a:pt x="399" y="134"/>
                  </a:lnTo>
                  <a:lnTo>
                    <a:pt x="419" y="128"/>
                  </a:lnTo>
                  <a:lnTo>
                    <a:pt x="440" y="130"/>
                  </a:lnTo>
                  <a:lnTo>
                    <a:pt x="437" y="121"/>
                  </a:lnTo>
                  <a:lnTo>
                    <a:pt x="462" y="117"/>
                  </a:lnTo>
                  <a:lnTo>
                    <a:pt x="471" y="121"/>
                  </a:lnTo>
                  <a:lnTo>
                    <a:pt x="478" y="138"/>
                  </a:lnTo>
                  <a:lnTo>
                    <a:pt x="474" y="177"/>
                  </a:lnTo>
                  <a:lnTo>
                    <a:pt x="480" y="180"/>
                  </a:lnTo>
                  <a:lnTo>
                    <a:pt x="487" y="177"/>
                  </a:lnTo>
                  <a:lnTo>
                    <a:pt x="503" y="155"/>
                  </a:lnTo>
                  <a:lnTo>
                    <a:pt x="496" y="152"/>
                  </a:lnTo>
                  <a:lnTo>
                    <a:pt x="503" y="148"/>
                  </a:lnTo>
                  <a:lnTo>
                    <a:pt x="523" y="152"/>
                  </a:lnTo>
                  <a:lnTo>
                    <a:pt x="579" y="177"/>
                  </a:lnTo>
                  <a:lnTo>
                    <a:pt x="586" y="172"/>
                  </a:lnTo>
                  <a:lnTo>
                    <a:pt x="546" y="154"/>
                  </a:lnTo>
                  <a:lnTo>
                    <a:pt x="582" y="154"/>
                  </a:lnTo>
                  <a:lnTo>
                    <a:pt x="572" y="147"/>
                  </a:lnTo>
                  <a:lnTo>
                    <a:pt x="550" y="135"/>
                  </a:lnTo>
                  <a:lnTo>
                    <a:pt x="552" y="116"/>
                  </a:lnTo>
                  <a:lnTo>
                    <a:pt x="545" y="110"/>
                  </a:lnTo>
                  <a:lnTo>
                    <a:pt x="550" y="105"/>
                  </a:lnTo>
                  <a:lnTo>
                    <a:pt x="581" y="104"/>
                  </a:lnTo>
                  <a:lnTo>
                    <a:pt x="597" y="113"/>
                  </a:lnTo>
                  <a:lnTo>
                    <a:pt x="599" y="120"/>
                  </a:lnTo>
                  <a:lnTo>
                    <a:pt x="624" y="124"/>
                  </a:lnTo>
                  <a:lnTo>
                    <a:pt x="626" y="131"/>
                  </a:lnTo>
                  <a:lnTo>
                    <a:pt x="645" y="133"/>
                  </a:lnTo>
                  <a:lnTo>
                    <a:pt x="663" y="142"/>
                  </a:lnTo>
                  <a:lnTo>
                    <a:pt x="696" y="164"/>
                  </a:lnTo>
                  <a:lnTo>
                    <a:pt x="714" y="164"/>
                  </a:lnTo>
                  <a:lnTo>
                    <a:pt x="715" y="160"/>
                  </a:lnTo>
                  <a:lnTo>
                    <a:pt x="697" y="152"/>
                  </a:lnTo>
                  <a:lnTo>
                    <a:pt x="703" y="148"/>
                  </a:lnTo>
                  <a:lnTo>
                    <a:pt x="697" y="130"/>
                  </a:lnTo>
                  <a:lnTo>
                    <a:pt x="705" y="125"/>
                  </a:lnTo>
                  <a:lnTo>
                    <a:pt x="728" y="127"/>
                  </a:lnTo>
                  <a:lnTo>
                    <a:pt x="748" y="128"/>
                  </a:lnTo>
                  <a:lnTo>
                    <a:pt x="757" y="125"/>
                  </a:lnTo>
                  <a:lnTo>
                    <a:pt x="717" y="117"/>
                  </a:lnTo>
                  <a:lnTo>
                    <a:pt x="726" y="114"/>
                  </a:lnTo>
                  <a:lnTo>
                    <a:pt x="687" y="89"/>
                  </a:lnTo>
                  <a:lnTo>
                    <a:pt x="670" y="84"/>
                  </a:lnTo>
                  <a:lnTo>
                    <a:pt x="685" y="81"/>
                  </a:lnTo>
                  <a:lnTo>
                    <a:pt x="721" y="83"/>
                  </a:lnTo>
                  <a:lnTo>
                    <a:pt x="759" y="82"/>
                  </a:lnTo>
                  <a:lnTo>
                    <a:pt x="766" y="85"/>
                  </a:lnTo>
                  <a:lnTo>
                    <a:pt x="764" y="99"/>
                  </a:lnTo>
                  <a:lnTo>
                    <a:pt x="769" y="104"/>
                  </a:lnTo>
                  <a:lnTo>
                    <a:pt x="780" y="101"/>
                  </a:lnTo>
                  <a:lnTo>
                    <a:pt x="775" y="89"/>
                  </a:lnTo>
                  <a:lnTo>
                    <a:pt x="782" y="85"/>
                  </a:lnTo>
                  <a:lnTo>
                    <a:pt x="795" y="91"/>
                  </a:lnTo>
                  <a:lnTo>
                    <a:pt x="807" y="103"/>
                  </a:lnTo>
                  <a:lnTo>
                    <a:pt x="807" y="109"/>
                  </a:lnTo>
                  <a:lnTo>
                    <a:pt x="822" y="115"/>
                  </a:lnTo>
                  <a:lnTo>
                    <a:pt x="822" y="107"/>
                  </a:lnTo>
                  <a:lnTo>
                    <a:pt x="809" y="89"/>
                  </a:lnTo>
                  <a:lnTo>
                    <a:pt x="793" y="82"/>
                  </a:lnTo>
                  <a:lnTo>
                    <a:pt x="746" y="72"/>
                  </a:lnTo>
                  <a:lnTo>
                    <a:pt x="703" y="78"/>
                  </a:lnTo>
                  <a:lnTo>
                    <a:pt x="701" y="71"/>
                  </a:lnTo>
                  <a:lnTo>
                    <a:pt x="721" y="70"/>
                  </a:lnTo>
                  <a:lnTo>
                    <a:pt x="717" y="65"/>
                  </a:lnTo>
                  <a:lnTo>
                    <a:pt x="703" y="64"/>
                  </a:lnTo>
                  <a:lnTo>
                    <a:pt x="678" y="53"/>
                  </a:lnTo>
                  <a:lnTo>
                    <a:pt x="687" y="50"/>
                  </a:lnTo>
                  <a:lnTo>
                    <a:pt x="714" y="50"/>
                  </a:lnTo>
                  <a:lnTo>
                    <a:pt x="730" y="53"/>
                  </a:lnTo>
                  <a:lnTo>
                    <a:pt x="744" y="53"/>
                  </a:lnTo>
                  <a:lnTo>
                    <a:pt x="741" y="48"/>
                  </a:lnTo>
                  <a:lnTo>
                    <a:pt x="717" y="44"/>
                  </a:lnTo>
                  <a:lnTo>
                    <a:pt x="723" y="40"/>
                  </a:lnTo>
                  <a:lnTo>
                    <a:pt x="746" y="38"/>
                  </a:lnTo>
                  <a:lnTo>
                    <a:pt x="771" y="43"/>
                  </a:lnTo>
                  <a:lnTo>
                    <a:pt x="773" y="53"/>
                  </a:lnTo>
                  <a:lnTo>
                    <a:pt x="789" y="55"/>
                  </a:lnTo>
                  <a:lnTo>
                    <a:pt x="804" y="66"/>
                  </a:lnTo>
                  <a:lnTo>
                    <a:pt x="827" y="65"/>
                  </a:lnTo>
                  <a:lnTo>
                    <a:pt x="840" y="71"/>
                  </a:lnTo>
                  <a:lnTo>
                    <a:pt x="849" y="82"/>
                  </a:lnTo>
                  <a:lnTo>
                    <a:pt x="859" y="82"/>
                  </a:lnTo>
                  <a:lnTo>
                    <a:pt x="861" y="75"/>
                  </a:lnTo>
                  <a:lnTo>
                    <a:pt x="843" y="66"/>
                  </a:lnTo>
                  <a:lnTo>
                    <a:pt x="852" y="61"/>
                  </a:lnTo>
                  <a:lnTo>
                    <a:pt x="876" y="61"/>
                  </a:lnTo>
                  <a:lnTo>
                    <a:pt x="885" y="57"/>
                  </a:lnTo>
                  <a:lnTo>
                    <a:pt x="856" y="57"/>
                  </a:lnTo>
                  <a:lnTo>
                    <a:pt x="856" y="51"/>
                  </a:lnTo>
                  <a:lnTo>
                    <a:pt x="870" y="50"/>
                  </a:lnTo>
                  <a:lnTo>
                    <a:pt x="892" y="48"/>
                  </a:lnTo>
                  <a:lnTo>
                    <a:pt x="892" y="44"/>
                  </a:lnTo>
                  <a:lnTo>
                    <a:pt x="861" y="43"/>
                  </a:lnTo>
                  <a:lnTo>
                    <a:pt x="845" y="39"/>
                  </a:lnTo>
                  <a:lnTo>
                    <a:pt x="854" y="32"/>
                  </a:lnTo>
                  <a:lnTo>
                    <a:pt x="847" y="22"/>
                  </a:lnTo>
                  <a:lnTo>
                    <a:pt x="852" y="19"/>
                  </a:lnTo>
                  <a:lnTo>
                    <a:pt x="863" y="22"/>
                  </a:lnTo>
                  <a:lnTo>
                    <a:pt x="870" y="20"/>
                  </a:lnTo>
                  <a:lnTo>
                    <a:pt x="865" y="15"/>
                  </a:lnTo>
                  <a:lnTo>
                    <a:pt x="877" y="15"/>
                  </a:lnTo>
                  <a:lnTo>
                    <a:pt x="897" y="25"/>
                  </a:lnTo>
                  <a:lnTo>
                    <a:pt x="908" y="21"/>
                  </a:lnTo>
                  <a:lnTo>
                    <a:pt x="892" y="8"/>
                  </a:lnTo>
                  <a:lnTo>
                    <a:pt x="904" y="5"/>
                  </a:lnTo>
                  <a:lnTo>
                    <a:pt x="915" y="9"/>
                  </a:lnTo>
                  <a:lnTo>
                    <a:pt x="930" y="3"/>
                  </a:lnTo>
                  <a:lnTo>
                    <a:pt x="939" y="4"/>
                  </a:lnTo>
                  <a:lnTo>
                    <a:pt x="951" y="8"/>
                  </a:lnTo>
                  <a:lnTo>
                    <a:pt x="960" y="7"/>
                  </a:lnTo>
                  <a:lnTo>
                    <a:pt x="967" y="2"/>
                  </a:lnTo>
                  <a:lnTo>
                    <a:pt x="996" y="0"/>
                  </a:lnTo>
                  <a:lnTo>
                    <a:pt x="1005" y="4"/>
                  </a:lnTo>
                  <a:lnTo>
                    <a:pt x="1019" y="2"/>
                  </a:lnTo>
                  <a:lnTo>
                    <a:pt x="1036" y="3"/>
                  </a:lnTo>
                  <a:lnTo>
                    <a:pt x="1059" y="4"/>
                  </a:lnTo>
                  <a:lnTo>
                    <a:pt x="1073" y="4"/>
                  </a:lnTo>
                  <a:lnTo>
                    <a:pt x="1084" y="8"/>
                  </a:lnTo>
                  <a:lnTo>
                    <a:pt x="1102" y="8"/>
                  </a:lnTo>
                  <a:lnTo>
                    <a:pt x="1109" y="11"/>
                  </a:lnTo>
                  <a:lnTo>
                    <a:pt x="1095" y="16"/>
                  </a:lnTo>
                  <a:lnTo>
                    <a:pt x="1104" y="21"/>
                  </a:lnTo>
                  <a:lnTo>
                    <a:pt x="1118" y="20"/>
                  </a:lnTo>
                  <a:lnTo>
                    <a:pt x="1127" y="13"/>
                  </a:lnTo>
                  <a:lnTo>
                    <a:pt x="1185" y="25"/>
                  </a:lnTo>
                  <a:lnTo>
                    <a:pt x="1194" y="35"/>
                  </a:lnTo>
                  <a:lnTo>
                    <a:pt x="1163" y="43"/>
                  </a:lnTo>
                  <a:lnTo>
                    <a:pt x="1122" y="46"/>
                  </a:lnTo>
                  <a:lnTo>
                    <a:pt x="1081" y="43"/>
                  </a:lnTo>
                  <a:lnTo>
                    <a:pt x="1043" y="48"/>
                  </a:lnTo>
                  <a:lnTo>
                    <a:pt x="1018" y="55"/>
                  </a:lnTo>
                  <a:lnTo>
                    <a:pt x="1000" y="51"/>
                  </a:lnTo>
                  <a:lnTo>
                    <a:pt x="982" y="52"/>
                  </a:lnTo>
                  <a:lnTo>
                    <a:pt x="991" y="57"/>
                  </a:lnTo>
                  <a:lnTo>
                    <a:pt x="960" y="64"/>
                  </a:lnTo>
                  <a:lnTo>
                    <a:pt x="928" y="71"/>
                  </a:lnTo>
                  <a:lnTo>
                    <a:pt x="935" y="74"/>
                  </a:lnTo>
                  <a:lnTo>
                    <a:pt x="930" y="80"/>
                  </a:lnTo>
                  <a:lnTo>
                    <a:pt x="940" y="80"/>
                  </a:lnTo>
                  <a:lnTo>
                    <a:pt x="953" y="72"/>
                  </a:lnTo>
                  <a:lnTo>
                    <a:pt x="966" y="73"/>
                  </a:lnTo>
                  <a:lnTo>
                    <a:pt x="967" y="82"/>
                  </a:lnTo>
                  <a:lnTo>
                    <a:pt x="978" y="78"/>
                  </a:lnTo>
                  <a:lnTo>
                    <a:pt x="980" y="68"/>
                  </a:lnTo>
                  <a:lnTo>
                    <a:pt x="1023" y="67"/>
                  </a:lnTo>
                  <a:lnTo>
                    <a:pt x="1027" y="60"/>
                  </a:lnTo>
                  <a:lnTo>
                    <a:pt x="1061" y="50"/>
                  </a:lnTo>
                  <a:lnTo>
                    <a:pt x="1088" y="50"/>
                  </a:lnTo>
                  <a:lnTo>
                    <a:pt x="1113" y="55"/>
                  </a:lnTo>
                  <a:lnTo>
                    <a:pt x="1162" y="53"/>
                  </a:lnTo>
                  <a:lnTo>
                    <a:pt x="1169" y="49"/>
                  </a:lnTo>
                  <a:lnTo>
                    <a:pt x="1201" y="45"/>
                  </a:lnTo>
                  <a:lnTo>
                    <a:pt x="1214" y="55"/>
                  </a:lnTo>
                  <a:lnTo>
                    <a:pt x="1208" y="68"/>
                  </a:lnTo>
                  <a:lnTo>
                    <a:pt x="1198" y="74"/>
                  </a:lnTo>
                  <a:lnTo>
                    <a:pt x="1199" y="82"/>
                  </a:lnTo>
                  <a:lnTo>
                    <a:pt x="1230" y="70"/>
                  </a:lnTo>
                  <a:lnTo>
                    <a:pt x="1241" y="70"/>
                  </a:lnTo>
                  <a:lnTo>
                    <a:pt x="1239" y="78"/>
                  </a:lnTo>
                  <a:lnTo>
                    <a:pt x="1259" y="74"/>
                  </a:lnTo>
                  <a:lnTo>
                    <a:pt x="1291" y="81"/>
                  </a:lnTo>
                  <a:lnTo>
                    <a:pt x="1307" y="94"/>
                  </a:lnTo>
                  <a:lnTo>
                    <a:pt x="1305" y="103"/>
                  </a:lnTo>
                  <a:lnTo>
                    <a:pt x="1291" y="106"/>
                  </a:lnTo>
                  <a:lnTo>
                    <a:pt x="1287" y="116"/>
                  </a:lnTo>
                  <a:lnTo>
                    <a:pt x="1259" y="122"/>
                  </a:lnTo>
                  <a:lnTo>
                    <a:pt x="1241" y="120"/>
                  </a:lnTo>
                  <a:lnTo>
                    <a:pt x="1217" y="131"/>
                  </a:lnTo>
                  <a:lnTo>
                    <a:pt x="1160" y="133"/>
                  </a:lnTo>
                  <a:lnTo>
                    <a:pt x="1133" y="131"/>
                  </a:lnTo>
                  <a:lnTo>
                    <a:pt x="1079" y="135"/>
                  </a:lnTo>
                  <a:lnTo>
                    <a:pt x="1066" y="132"/>
                  </a:lnTo>
                  <a:lnTo>
                    <a:pt x="1036" y="132"/>
                  </a:lnTo>
                  <a:lnTo>
                    <a:pt x="1054" y="136"/>
                  </a:lnTo>
                  <a:lnTo>
                    <a:pt x="1052" y="140"/>
                  </a:lnTo>
                  <a:lnTo>
                    <a:pt x="1009" y="152"/>
                  </a:lnTo>
                  <a:lnTo>
                    <a:pt x="994" y="163"/>
                  </a:lnTo>
                  <a:lnTo>
                    <a:pt x="1001" y="174"/>
                  </a:lnTo>
                  <a:lnTo>
                    <a:pt x="1019" y="171"/>
                  </a:lnTo>
                  <a:lnTo>
                    <a:pt x="1019" y="165"/>
                  </a:lnTo>
                  <a:lnTo>
                    <a:pt x="1070" y="152"/>
                  </a:lnTo>
                  <a:lnTo>
                    <a:pt x="1081" y="155"/>
                  </a:lnTo>
                  <a:lnTo>
                    <a:pt x="1126" y="143"/>
                  </a:lnTo>
                  <a:lnTo>
                    <a:pt x="1136" y="145"/>
                  </a:lnTo>
                  <a:lnTo>
                    <a:pt x="1196" y="147"/>
                  </a:lnTo>
                  <a:lnTo>
                    <a:pt x="1203" y="149"/>
                  </a:lnTo>
                  <a:lnTo>
                    <a:pt x="1203" y="159"/>
                  </a:lnTo>
                  <a:lnTo>
                    <a:pt x="1174" y="167"/>
                  </a:lnTo>
                  <a:lnTo>
                    <a:pt x="1162" y="175"/>
                  </a:lnTo>
                  <a:lnTo>
                    <a:pt x="1142" y="184"/>
                  </a:lnTo>
                  <a:lnTo>
                    <a:pt x="1151" y="184"/>
                  </a:lnTo>
                  <a:lnTo>
                    <a:pt x="1156" y="188"/>
                  </a:lnTo>
                  <a:lnTo>
                    <a:pt x="1174" y="184"/>
                  </a:lnTo>
                  <a:lnTo>
                    <a:pt x="1189" y="178"/>
                  </a:lnTo>
                  <a:lnTo>
                    <a:pt x="1232" y="166"/>
                  </a:lnTo>
                  <a:lnTo>
                    <a:pt x="1234" y="148"/>
                  </a:lnTo>
                  <a:lnTo>
                    <a:pt x="1239" y="144"/>
                  </a:lnTo>
                  <a:lnTo>
                    <a:pt x="1282" y="143"/>
                  </a:lnTo>
                  <a:lnTo>
                    <a:pt x="1286" y="147"/>
                  </a:lnTo>
                  <a:lnTo>
                    <a:pt x="1287" y="185"/>
                  </a:lnTo>
                  <a:lnTo>
                    <a:pt x="1270" y="195"/>
                  </a:lnTo>
                  <a:lnTo>
                    <a:pt x="1261" y="205"/>
                  </a:lnTo>
                  <a:lnTo>
                    <a:pt x="1261" y="218"/>
                  </a:lnTo>
                  <a:lnTo>
                    <a:pt x="1246" y="228"/>
                  </a:lnTo>
                  <a:lnTo>
                    <a:pt x="1248" y="234"/>
                  </a:lnTo>
                  <a:lnTo>
                    <a:pt x="1237" y="240"/>
                  </a:lnTo>
                  <a:lnTo>
                    <a:pt x="1237" y="247"/>
                  </a:lnTo>
                  <a:lnTo>
                    <a:pt x="1244" y="249"/>
                  </a:lnTo>
                  <a:lnTo>
                    <a:pt x="1257" y="244"/>
                  </a:lnTo>
                  <a:lnTo>
                    <a:pt x="1257" y="230"/>
                  </a:lnTo>
                  <a:lnTo>
                    <a:pt x="1286" y="216"/>
                  </a:lnTo>
                  <a:lnTo>
                    <a:pt x="1298" y="196"/>
                  </a:lnTo>
                  <a:lnTo>
                    <a:pt x="1328" y="181"/>
                  </a:lnTo>
                  <a:lnTo>
                    <a:pt x="1330" y="176"/>
                  </a:lnTo>
                  <a:lnTo>
                    <a:pt x="1346" y="174"/>
                  </a:lnTo>
                  <a:lnTo>
                    <a:pt x="1346" y="181"/>
                  </a:lnTo>
                  <a:lnTo>
                    <a:pt x="1359" y="181"/>
                  </a:lnTo>
                  <a:lnTo>
                    <a:pt x="1373" y="183"/>
                  </a:lnTo>
                  <a:lnTo>
                    <a:pt x="1393" y="181"/>
                  </a:lnTo>
                  <a:lnTo>
                    <a:pt x="1396" y="169"/>
                  </a:lnTo>
                  <a:lnTo>
                    <a:pt x="1407" y="165"/>
                  </a:lnTo>
                  <a:lnTo>
                    <a:pt x="1402" y="156"/>
                  </a:lnTo>
                  <a:lnTo>
                    <a:pt x="1413" y="154"/>
                  </a:lnTo>
                  <a:lnTo>
                    <a:pt x="1423" y="157"/>
                  </a:lnTo>
                  <a:lnTo>
                    <a:pt x="1441" y="148"/>
                  </a:lnTo>
                  <a:lnTo>
                    <a:pt x="1492" y="152"/>
                  </a:lnTo>
                  <a:lnTo>
                    <a:pt x="1544" y="176"/>
                  </a:lnTo>
                  <a:lnTo>
                    <a:pt x="1546" y="180"/>
                  </a:lnTo>
                  <a:lnTo>
                    <a:pt x="1503" y="210"/>
                  </a:lnTo>
                  <a:lnTo>
                    <a:pt x="1477" y="208"/>
                  </a:lnTo>
                  <a:lnTo>
                    <a:pt x="1470" y="213"/>
                  </a:lnTo>
                  <a:lnTo>
                    <a:pt x="1483" y="222"/>
                  </a:lnTo>
                  <a:lnTo>
                    <a:pt x="1476" y="227"/>
                  </a:lnTo>
                  <a:lnTo>
                    <a:pt x="1456" y="227"/>
                  </a:lnTo>
                  <a:lnTo>
                    <a:pt x="1450" y="235"/>
                  </a:lnTo>
                  <a:lnTo>
                    <a:pt x="1438" y="238"/>
                  </a:lnTo>
                  <a:lnTo>
                    <a:pt x="1418" y="237"/>
                  </a:lnTo>
                  <a:lnTo>
                    <a:pt x="1393" y="232"/>
                  </a:lnTo>
                  <a:lnTo>
                    <a:pt x="1387" y="238"/>
                  </a:lnTo>
                  <a:lnTo>
                    <a:pt x="1377" y="236"/>
                  </a:lnTo>
                  <a:lnTo>
                    <a:pt x="1344" y="237"/>
                  </a:lnTo>
                  <a:lnTo>
                    <a:pt x="1333" y="242"/>
                  </a:lnTo>
                  <a:lnTo>
                    <a:pt x="1324" y="243"/>
                  </a:lnTo>
                  <a:lnTo>
                    <a:pt x="1324" y="251"/>
                  </a:lnTo>
                  <a:lnTo>
                    <a:pt x="1346" y="251"/>
                  </a:lnTo>
                  <a:lnTo>
                    <a:pt x="1348" y="244"/>
                  </a:lnTo>
                  <a:lnTo>
                    <a:pt x="1364" y="242"/>
                  </a:lnTo>
                  <a:lnTo>
                    <a:pt x="1389" y="253"/>
                  </a:lnTo>
                  <a:lnTo>
                    <a:pt x="1404" y="251"/>
                  </a:lnTo>
                  <a:lnTo>
                    <a:pt x="1418" y="244"/>
                  </a:lnTo>
                  <a:lnTo>
                    <a:pt x="1450" y="254"/>
                  </a:lnTo>
                  <a:lnTo>
                    <a:pt x="1423" y="269"/>
                  </a:lnTo>
                  <a:lnTo>
                    <a:pt x="1409" y="270"/>
                  </a:lnTo>
                  <a:lnTo>
                    <a:pt x="1386" y="266"/>
                  </a:lnTo>
                  <a:lnTo>
                    <a:pt x="1353" y="266"/>
                  </a:lnTo>
                  <a:lnTo>
                    <a:pt x="1341" y="278"/>
                  </a:lnTo>
                  <a:lnTo>
                    <a:pt x="1341" y="294"/>
                  </a:lnTo>
                  <a:lnTo>
                    <a:pt x="1353" y="295"/>
                  </a:lnTo>
                  <a:lnTo>
                    <a:pt x="1359" y="287"/>
                  </a:lnTo>
                  <a:lnTo>
                    <a:pt x="1362" y="283"/>
                  </a:lnTo>
                  <a:lnTo>
                    <a:pt x="1355" y="277"/>
                  </a:lnTo>
                  <a:lnTo>
                    <a:pt x="1364" y="272"/>
                  </a:lnTo>
                  <a:lnTo>
                    <a:pt x="1378" y="274"/>
                  </a:lnTo>
                  <a:lnTo>
                    <a:pt x="1382" y="280"/>
                  </a:lnTo>
                  <a:lnTo>
                    <a:pt x="1398" y="274"/>
                  </a:lnTo>
                  <a:lnTo>
                    <a:pt x="1409" y="280"/>
                  </a:lnTo>
                  <a:lnTo>
                    <a:pt x="1396" y="299"/>
                  </a:lnTo>
                  <a:lnTo>
                    <a:pt x="1362" y="299"/>
                  </a:lnTo>
                  <a:lnTo>
                    <a:pt x="1350" y="328"/>
                  </a:lnTo>
                  <a:lnTo>
                    <a:pt x="1366" y="328"/>
                  </a:lnTo>
                  <a:lnTo>
                    <a:pt x="1364" y="334"/>
                  </a:lnTo>
                  <a:lnTo>
                    <a:pt x="1348" y="351"/>
                  </a:lnTo>
                  <a:lnTo>
                    <a:pt x="1330" y="351"/>
                  </a:lnTo>
                  <a:lnTo>
                    <a:pt x="1311" y="368"/>
                  </a:lnTo>
                  <a:lnTo>
                    <a:pt x="1321" y="369"/>
                  </a:lnTo>
                  <a:lnTo>
                    <a:pt x="1296" y="407"/>
                  </a:lnTo>
                  <a:lnTo>
                    <a:pt x="1300" y="415"/>
                  </a:lnTo>
                  <a:lnTo>
                    <a:pt x="1315" y="415"/>
                  </a:lnTo>
                  <a:lnTo>
                    <a:pt x="1321" y="404"/>
                  </a:lnTo>
                  <a:lnTo>
                    <a:pt x="1332" y="402"/>
                  </a:lnTo>
                  <a:lnTo>
                    <a:pt x="1366" y="414"/>
                  </a:lnTo>
                  <a:lnTo>
                    <a:pt x="1368" y="422"/>
                  </a:lnTo>
                  <a:lnTo>
                    <a:pt x="1348" y="418"/>
                  </a:lnTo>
                  <a:lnTo>
                    <a:pt x="1337" y="414"/>
                  </a:lnTo>
                  <a:lnTo>
                    <a:pt x="1333" y="418"/>
                  </a:lnTo>
                  <a:lnTo>
                    <a:pt x="1342" y="428"/>
                  </a:lnTo>
                  <a:lnTo>
                    <a:pt x="1371" y="440"/>
                  </a:lnTo>
                  <a:lnTo>
                    <a:pt x="1375" y="434"/>
                  </a:lnTo>
                  <a:lnTo>
                    <a:pt x="1395" y="437"/>
                  </a:lnTo>
                  <a:lnTo>
                    <a:pt x="1396" y="445"/>
                  </a:lnTo>
                  <a:lnTo>
                    <a:pt x="1389" y="458"/>
                  </a:lnTo>
                  <a:lnTo>
                    <a:pt x="1368" y="459"/>
                  </a:lnTo>
                  <a:lnTo>
                    <a:pt x="1330" y="453"/>
                  </a:lnTo>
                  <a:lnTo>
                    <a:pt x="1317" y="453"/>
                  </a:lnTo>
                  <a:lnTo>
                    <a:pt x="1326" y="460"/>
                  </a:lnTo>
                  <a:lnTo>
                    <a:pt x="1304" y="461"/>
                  </a:lnTo>
                  <a:lnTo>
                    <a:pt x="1295" y="462"/>
                  </a:lnTo>
                  <a:lnTo>
                    <a:pt x="1293" y="466"/>
                  </a:lnTo>
                  <a:lnTo>
                    <a:pt x="1300" y="477"/>
                  </a:lnTo>
                  <a:lnTo>
                    <a:pt x="1302" y="485"/>
                  </a:lnTo>
                  <a:lnTo>
                    <a:pt x="1314" y="488"/>
                  </a:lnTo>
                  <a:lnTo>
                    <a:pt x="1330" y="485"/>
                  </a:lnTo>
                  <a:lnTo>
                    <a:pt x="1351" y="488"/>
                  </a:lnTo>
                  <a:lnTo>
                    <a:pt x="1351" y="496"/>
                  </a:lnTo>
                  <a:lnTo>
                    <a:pt x="1332" y="498"/>
                  </a:lnTo>
                  <a:lnTo>
                    <a:pt x="1296" y="498"/>
                  </a:lnTo>
                  <a:lnTo>
                    <a:pt x="1309" y="501"/>
                  </a:lnTo>
                  <a:lnTo>
                    <a:pt x="1346" y="503"/>
                  </a:lnTo>
                  <a:lnTo>
                    <a:pt x="1369" y="513"/>
                  </a:lnTo>
                  <a:lnTo>
                    <a:pt x="1373" y="525"/>
                  </a:lnTo>
                  <a:lnTo>
                    <a:pt x="1355" y="536"/>
                  </a:lnTo>
                  <a:lnTo>
                    <a:pt x="1339" y="527"/>
                  </a:lnTo>
                  <a:lnTo>
                    <a:pt x="1323" y="523"/>
                  </a:lnTo>
                  <a:lnTo>
                    <a:pt x="1311" y="517"/>
                  </a:lnTo>
                  <a:lnTo>
                    <a:pt x="1300" y="520"/>
                  </a:lnTo>
                  <a:lnTo>
                    <a:pt x="1332" y="533"/>
                  </a:lnTo>
                  <a:lnTo>
                    <a:pt x="1330" y="537"/>
                  </a:lnTo>
                  <a:lnTo>
                    <a:pt x="1304" y="538"/>
                  </a:lnTo>
                  <a:lnTo>
                    <a:pt x="1293" y="544"/>
                  </a:lnTo>
                  <a:lnTo>
                    <a:pt x="1301" y="549"/>
                  </a:lnTo>
                  <a:lnTo>
                    <a:pt x="1324" y="547"/>
                  </a:lnTo>
                  <a:lnTo>
                    <a:pt x="1332" y="552"/>
                  </a:lnTo>
                  <a:lnTo>
                    <a:pt x="1323" y="562"/>
                  </a:lnTo>
                  <a:lnTo>
                    <a:pt x="1324" y="569"/>
                  </a:lnTo>
                  <a:lnTo>
                    <a:pt x="1351" y="572"/>
                  </a:lnTo>
                  <a:lnTo>
                    <a:pt x="1360" y="569"/>
                  </a:lnTo>
                  <a:lnTo>
                    <a:pt x="1368" y="574"/>
                  </a:lnTo>
                  <a:lnTo>
                    <a:pt x="1360" y="588"/>
                  </a:lnTo>
                  <a:lnTo>
                    <a:pt x="1350" y="590"/>
                  </a:lnTo>
                  <a:lnTo>
                    <a:pt x="1333" y="574"/>
                  </a:lnTo>
                  <a:lnTo>
                    <a:pt x="1304" y="572"/>
                  </a:lnTo>
                  <a:lnTo>
                    <a:pt x="1299" y="574"/>
                  </a:lnTo>
                  <a:lnTo>
                    <a:pt x="1292" y="584"/>
                  </a:lnTo>
                  <a:lnTo>
                    <a:pt x="1301" y="600"/>
                  </a:lnTo>
                  <a:lnTo>
                    <a:pt x="1307" y="623"/>
                  </a:lnTo>
                  <a:lnTo>
                    <a:pt x="1314" y="619"/>
                  </a:lnTo>
                  <a:lnTo>
                    <a:pt x="1309" y="610"/>
                  </a:lnTo>
                  <a:lnTo>
                    <a:pt x="1339" y="611"/>
                  </a:lnTo>
                  <a:lnTo>
                    <a:pt x="1341" y="629"/>
                  </a:lnTo>
                  <a:lnTo>
                    <a:pt x="1315" y="633"/>
                  </a:lnTo>
                  <a:lnTo>
                    <a:pt x="1286" y="641"/>
                  </a:lnTo>
                  <a:lnTo>
                    <a:pt x="1257" y="627"/>
                  </a:lnTo>
                  <a:lnTo>
                    <a:pt x="1248" y="624"/>
                  </a:lnTo>
                  <a:lnTo>
                    <a:pt x="1277" y="625"/>
                  </a:lnTo>
                  <a:lnTo>
                    <a:pt x="1253" y="615"/>
                  </a:lnTo>
                  <a:lnTo>
                    <a:pt x="1234" y="616"/>
                  </a:lnTo>
                  <a:lnTo>
                    <a:pt x="1212" y="605"/>
                  </a:lnTo>
                  <a:lnTo>
                    <a:pt x="1203" y="607"/>
                  </a:lnTo>
                  <a:lnTo>
                    <a:pt x="1226" y="624"/>
                  </a:lnTo>
                  <a:lnTo>
                    <a:pt x="1212" y="638"/>
                  </a:lnTo>
                  <a:lnTo>
                    <a:pt x="1199" y="641"/>
                  </a:lnTo>
                  <a:lnTo>
                    <a:pt x="1172" y="633"/>
                  </a:lnTo>
                  <a:lnTo>
                    <a:pt x="1167" y="638"/>
                  </a:lnTo>
                  <a:lnTo>
                    <a:pt x="1178" y="645"/>
                  </a:lnTo>
                  <a:lnTo>
                    <a:pt x="1154" y="648"/>
                  </a:lnTo>
                  <a:lnTo>
                    <a:pt x="1163" y="658"/>
                  </a:lnTo>
                  <a:lnTo>
                    <a:pt x="1178" y="653"/>
                  </a:lnTo>
                  <a:lnTo>
                    <a:pt x="1185" y="656"/>
                  </a:lnTo>
                  <a:lnTo>
                    <a:pt x="1198" y="648"/>
                  </a:lnTo>
                  <a:lnTo>
                    <a:pt x="1214" y="654"/>
                  </a:lnTo>
                  <a:lnTo>
                    <a:pt x="1208" y="662"/>
                  </a:lnTo>
                  <a:lnTo>
                    <a:pt x="1178" y="665"/>
                  </a:lnTo>
                  <a:lnTo>
                    <a:pt x="1187" y="675"/>
                  </a:lnTo>
                  <a:lnTo>
                    <a:pt x="1214" y="668"/>
                  </a:lnTo>
                  <a:lnTo>
                    <a:pt x="1225" y="680"/>
                  </a:lnTo>
                  <a:lnTo>
                    <a:pt x="1201" y="684"/>
                  </a:lnTo>
                  <a:lnTo>
                    <a:pt x="1214" y="694"/>
                  </a:lnTo>
                  <a:lnTo>
                    <a:pt x="1239" y="688"/>
                  </a:lnTo>
                  <a:lnTo>
                    <a:pt x="1259" y="701"/>
                  </a:lnTo>
                  <a:lnTo>
                    <a:pt x="1277" y="707"/>
                  </a:lnTo>
                  <a:lnTo>
                    <a:pt x="1291" y="718"/>
                  </a:lnTo>
                  <a:lnTo>
                    <a:pt x="1297" y="734"/>
                  </a:lnTo>
                  <a:lnTo>
                    <a:pt x="1304" y="729"/>
                  </a:lnTo>
                  <a:lnTo>
                    <a:pt x="1315" y="737"/>
                  </a:lnTo>
                  <a:lnTo>
                    <a:pt x="1311" y="775"/>
                  </a:lnTo>
                  <a:lnTo>
                    <a:pt x="1302" y="775"/>
                  </a:lnTo>
                  <a:lnTo>
                    <a:pt x="1291" y="766"/>
                  </a:lnTo>
                  <a:lnTo>
                    <a:pt x="1284" y="770"/>
                  </a:lnTo>
                  <a:lnTo>
                    <a:pt x="1282" y="778"/>
                  </a:lnTo>
                  <a:lnTo>
                    <a:pt x="1253" y="771"/>
                  </a:lnTo>
                  <a:lnTo>
                    <a:pt x="1234" y="744"/>
                  </a:lnTo>
                  <a:lnTo>
                    <a:pt x="1234" y="735"/>
                  </a:lnTo>
                  <a:lnTo>
                    <a:pt x="1198" y="724"/>
                  </a:lnTo>
                  <a:lnTo>
                    <a:pt x="1169" y="722"/>
                  </a:lnTo>
                  <a:lnTo>
                    <a:pt x="1154" y="705"/>
                  </a:lnTo>
                  <a:lnTo>
                    <a:pt x="1135" y="700"/>
                  </a:lnTo>
                  <a:lnTo>
                    <a:pt x="1124" y="706"/>
                  </a:lnTo>
                  <a:lnTo>
                    <a:pt x="1144" y="714"/>
                  </a:lnTo>
                  <a:lnTo>
                    <a:pt x="1144" y="725"/>
                  </a:lnTo>
                  <a:lnTo>
                    <a:pt x="1165" y="730"/>
                  </a:lnTo>
                  <a:lnTo>
                    <a:pt x="1203" y="734"/>
                  </a:lnTo>
                  <a:lnTo>
                    <a:pt x="1201" y="747"/>
                  </a:lnTo>
                  <a:lnTo>
                    <a:pt x="1171" y="754"/>
                  </a:lnTo>
                  <a:lnTo>
                    <a:pt x="1133" y="754"/>
                  </a:lnTo>
                  <a:lnTo>
                    <a:pt x="1140" y="762"/>
                  </a:lnTo>
                  <a:lnTo>
                    <a:pt x="1129" y="773"/>
                  </a:lnTo>
                  <a:lnTo>
                    <a:pt x="1115" y="774"/>
                  </a:lnTo>
                  <a:lnTo>
                    <a:pt x="1117" y="778"/>
                  </a:lnTo>
                  <a:lnTo>
                    <a:pt x="1138" y="782"/>
                  </a:lnTo>
                  <a:lnTo>
                    <a:pt x="1158" y="781"/>
                  </a:lnTo>
                  <a:lnTo>
                    <a:pt x="1167" y="777"/>
                  </a:lnTo>
                  <a:lnTo>
                    <a:pt x="1181" y="777"/>
                  </a:lnTo>
                  <a:lnTo>
                    <a:pt x="1180" y="788"/>
                  </a:lnTo>
                  <a:lnTo>
                    <a:pt x="1154" y="789"/>
                  </a:lnTo>
                  <a:lnTo>
                    <a:pt x="1135" y="791"/>
                  </a:lnTo>
                  <a:lnTo>
                    <a:pt x="1140" y="797"/>
                  </a:lnTo>
                  <a:lnTo>
                    <a:pt x="1163" y="797"/>
                  </a:lnTo>
                  <a:lnTo>
                    <a:pt x="1181" y="793"/>
                  </a:lnTo>
                  <a:lnTo>
                    <a:pt x="1194" y="793"/>
                  </a:lnTo>
                  <a:lnTo>
                    <a:pt x="1201" y="781"/>
                  </a:lnTo>
                  <a:lnTo>
                    <a:pt x="1217" y="780"/>
                  </a:lnTo>
                  <a:lnTo>
                    <a:pt x="1223" y="790"/>
                  </a:lnTo>
                  <a:lnTo>
                    <a:pt x="1268" y="790"/>
                  </a:lnTo>
                  <a:lnTo>
                    <a:pt x="1273" y="793"/>
                  </a:lnTo>
                  <a:lnTo>
                    <a:pt x="1284" y="789"/>
                  </a:lnTo>
                  <a:lnTo>
                    <a:pt x="1290" y="792"/>
                  </a:lnTo>
                  <a:lnTo>
                    <a:pt x="1288" y="798"/>
                  </a:lnTo>
                  <a:lnTo>
                    <a:pt x="1251" y="818"/>
                  </a:lnTo>
                  <a:lnTo>
                    <a:pt x="1241" y="818"/>
                  </a:lnTo>
                  <a:lnTo>
                    <a:pt x="1234" y="831"/>
                  </a:lnTo>
                  <a:lnTo>
                    <a:pt x="1225" y="829"/>
                  </a:lnTo>
                  <a:lnTo>
                    <a:pt x="1214" y="841"/>
                  </a:lnTo>
                  <a:lnTo>
                    <a:pt x="1205" y="841"/>
                  </a:lnTo>
                  <a:lnTo>
                    <a:pt x="1192" y="854"/>
                  </a:lnTo>
                  <a:lnTo>
                    <a:pt x="1171" y="854"/>
                  </a:lnTo>
                  <a:lnTo>
                    <a:pt x="1153" y="864"/>
                  </a:lnTo>
                  <a:lnTo>
                    <a:pt x="1142" y="860"/>
                  </a:lnTo>
                  <a:lnTo>
                    <a:pt x="1117" y="873"/>
                  </a:lnTo>
                  <a:lnTo>
                    <a:pt x="1106" y="873"/>
                  </a:lnTo>
                  <a:lnTo>
                    <a:pt x="1097" y="868"/>
                  </a:lnTo>
                  <a:lnTo>
                    <a:pt x="1086" y="875"/>
                  </a:lnTo>
                  <a:lnTo>
                    <a:pt x="1075" y="872"/>
                  </a:lnTo>
                  <a:lnTo>
                    <a:pt x="1066" y="878"/>
                  </a:lnTo>
                  <a:lnTo>
                    <a:pt x="1055" y="877"/>
                  </a:lnTo>
                  <a:lnTo>
                    <a:pt x="1034" y="864"/>
                  </a:lnTo>
                  <a:lnTo>
                    <a:pt x="1019" y="863"/>
                  </a:lnTo>
                  <a:lnTo>
                    <a:pt x="1027" y="871"/>
                  </a:lnTo>
                  <a:lnTo>
                    <a:pt x="1041" y="877"/>
                  </a:lnTo>
                  <a:lnTo>
                    <a:pt x="1037" y="893"/>
                  </a:lnTo>
                  <a:lnTo>
                    <a:pt x="1012" y="895"/>
                  </a:lnTo>
                  <a:lnTo>
                    <a:pt x="1001" y="912"/>
                  </a:lnTo>
                  <a:lnTo>
                    <a:pt x="991" y="931"/>
                  </a:lnTo>
                  <a:lnTo>
                    <a:pt x="971" y="957"/>
                  </a:lnTo>
                  <a:lnTo>
                    <a:pt x="949" y="955"/>
                  </a:lnTo>
                  <a:lnTo>
                    <a:pt x="947" y="973"/>
                  </a:lnTo>
                  <a:lnTo>
                    <a:pt x="928" y="984"/>
                  </a:lnTo>
                  <a:lnTo>
                    <a:pt x="917" y="976"/>
                  </a:lnTo>
                  <a:lnTo>
                    <a:pt x="903" y="984"/>
                  </a:lnTo>
                  <a:lnTo>
                    <a:pt x="897" y="975"/>
                  </a:lnTo>
                  <a:lnTo>
                    <a:pt x="901" y="955"/>
                  </a:lnTo>
                  <a:lnTo>
                    <a:pt x="886" y="951"/>
                  </a:lnTo>
                  <a:lnTo>
                    <a:pt x="883" y="960"/>
                  </a:lnTo>
                  <a:lnTo>
                    <a:pt x="879" y="996"/>
                  </a:lnTo>
                  <a:lnTo>
                    <a:pt x="831" y="1005"/>
                  </a:lnTo>
                  <a:lnTo>
                    <a:pt x="829" y="1011"/>
                  </a:lnTo>
                  <a:lnTo>
                    <a:pt x="836" y="1021"/>
                  </a:lnTo>
                  <a:lnTo>
                    <a:pt x="836" y="1030"/>
                  </a:lnTo>
                  <a:lnTo>
                    <a:pt x="813" y="1032"/>
                  </a:lnTo>
                  <a:lnTo>
                    <a:pt x="811" y="1050"/>
                  </a:lnTo>
                  <a:lnTo>
                    <a:pt x="820" y="1061"/>
                  </a:lnTo>
                  <a:lnTo>
                    <a:pt x="816" y="1073"/>
                  </a:lnTo>
                  <a:lnTo>
                    <a:pt x="796" y="1073"/>
                  </a:lnTo>
                  <a:lnTo>
                    <a:pt x="800" y="1088"/>
                  </a:lnTo>
                  <a:lnTo>
                    <a:pt x="820" y="1091"/>
                  </a:lnTo>
                  <a:lnTo>
                    <a:pt x="822" y="1115"/>
                  </a:lnTo>
                  <a:lnTo>
                    <a:pt x="800" y="1111"/>
                  </a:lnTo>
                  <a:lnTo>
                    <a:pt x="809" y="1127"/>
                  </a:lnTo>
                  <a:lnTo>
                    <a:pt x="807" y="1136"/>
                  </a:lnTo>
                  <a:lnTo>
                    <a:pt x="798" y="1138"/>
                  </a:lnTo>
                  <a:lnTo>
                    <a:pt x="793" y="1160"/>
                  </a:lnTo>
                  <a:lnTo>
                    <a:pt x="782" y="1158"/>
                  </a:lnTo>
                  <a:lnTo>
                    <a:pt x="773" y="1169"/>
                  </a:lnTo>
                  <a:lnTo>
                    <a:pt x="780" y="1178"/>
                  </a:lnTo>
                  <a:lnTo>
                    <a:pt x="773" y="1198"/>
                  </a:lnTo>
                  <a:lnTo>
                    <a:pt x="786" y="1223"/>
                  </a:lnTo>
                  <a:lnTo>
                    <a:pt x="778" y="1241"/>
                  </a:lnTo>
                  <a:lnTo>
                    <a:pt x="768" y="1246"/>
                  </a:lnTo>
                  <a:lnTo>
                    <a:pt x="769" y="1257"/>
                  </a:lnTo>
                  <a:lnTo>
                    <a:pt x="760" y="1269"/>
                  </a:lnTo>
                  <a:lnTo>
                    <a:pt x="762" y="1280"/>
                  </a:lnTo>
                  <a:lnTo>
                    <a:pt x="744" y="1282"/>
                  </a:lnTo>
                  <a:lnTo>
                    <a:pt x="757" y="1296"/>
                  </a:lnTo>
                  <a:lnTo>
                    <a:pt x="748" y="13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25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26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27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28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29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30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31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32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33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34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35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36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37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38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39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40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41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42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43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44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45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46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47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48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49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50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51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52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53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54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55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56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57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58"/>
            <p:cNvSpPr>
              <a:spLocks noChangeAspect="1"/>
            </p:cNvSpPr>
            <p:nvPr/>
          </p:nvSpPr>
          <p:spPr bwMode="auto">
            <a:xfrm>
              <a:off x="570" y="1200"/>
              <a:ext cx="522" cy="434"/>
            </a:xfrm>
            <a:custGeom>
              <a:avLst/>
              <a:gdLst>
                <a:gd name="T0" fmla="*/ 97 w 967"/>
                <a:gd name="T1" fmla="*/ 8 h 837"/>
                <a:gd name="T2" fmla="*/ 78 w 967"/>
                <a:gd name="T3" fmla="*/ 6 h 837"/>
                <a:gd name="T4" fmla="*/ 63 w 967"/>
                <a:gd name="T5" fmla="*/ 5 h 837"/>
                <a:gd name="T6" fmla="*/ 55 w 967"/>
                <a:gd name="T7" fmla="*/ 3 h 837"/>
                <a:gd name="T8" fmla="*/ 46 w 967"/>
                <a:gd name="T9" fmla="*/ 2 h 837"/>
                <a:gd name="T10" fmla="*/ 36 w 967"/>
                <a:gd name="T11" fmla="*/ 3 h 837"/>
                <a:gd name="T12" fmla="*/ 22 w 967"/>
                <a:gd name="T13" fmla="*/ 8 h 837"/>
                <a:gd name="T14" fmla="*/ 6 w 967"/>
                <a:gd name="T15" fmla="*/ 18 h 837"/>
                <a:gd name="T16" fmla="*/ 16 w 967"/>
                <a:gd name="T17" fmla="*/ 23 h 837"/>
                <a:gd name="T18" fmla="*/ 24 w 967"/>
                <a:gd name="T19" fmla="*/ 25 h 837"/>
                <a:gd name="T20" fmla="*/ 29 w 967"/>
                <a:gd name="T21" fmla="*/ 28 h 837"/>
                <a:gd name="T22" fmla="*/ 27 w 967"/>
                <a:gd name="T23" fmla="*/ 33 h 837"/>
                <a:gd name="T24" fmla="*/ 16 w 967"/>
                <a:gd name="T25" fmla="*/ 32 h 837"/>
                <a:gd name="T26" fmla="*/ 5 w 967"/>
                <a:gd name="T27" fmla="*/ 33 h 837"/>
                <a:gd name="T28" fmla="*/ 4 w 967"/>
                <a:gd name="T29" fmla="*/ 39 h 837"/>
                <a:gd name="T30" fmla="*/ 7 w 967"/>
                <a:gd name="T31" fmla="*/ 46 h 837"/>
                <a:gd name="T32" fmla="*/ 22 w 967"/>
                <a:gd name="T33" fmla="*/ 45 h 837"/>
                <a:gd name="T34" fmla="*/ 26 w 967"/>
                <a:gd name="T35" fmla="*/ 46 h 837"/>
                <a:gd name="T36" fmla="*/ 23 w 967"/>
                <a:gd name="T37" fmla="*/ 55 h 837"/>
                <a:gd name="T38" fmla="*/ 12 w 967"/>
                <a:gd name="T39" fmla="*/ 62 h 837"/>
                <a:gd name="T40" fmla="*/ 10 w 967"/>
                <a:gd name="T41" fmla="*/ 73 h 837"/>
                <a:gd name="T42" fmla="*/ 16 w 967"/>
                <a:gd name="T43" fmla="*/ 81 h 837"/>
                <a:gd name="T44" fmla="*/ 23 w 967"/>
                <a:gd name="T45" fmla="*/ 81 h 837"/>
                <a:gd name="T46" fmla="*/ 30 w 967"/>
                <a:gd name="T47" fmla="*/ 87 h 837"/>
                <a:gd name="T48" fmla="*/ 37 w 967"/>
                <a:gd name="T49" fmla="*/ 88 h 837"/>
                <a:gd name="T50" fmla="*/ 44 w 967"/>
                <a:gd name="T51" fmla="*/ 89 h 837"/>
                <a:gd name="T52" fmla="*/ 32 w 967"/>
                <a:gd name="T53" fmla="*/ 103 h 837"/>
                <a:gd name="T54" fmla="*/ 24 w 967"/>
                <a:gd name="T55" fmla="*/ 107 h 837"/>
                <a:gd name="T56" fmla="*/ 13 w 967"/>
                <a:gd name="T57" fmla="*/ 114 h 837"/>
                <a:gd name="T58" fmla="*/ 19 w 967"/>
                <a:gd name="T59" fmla="*/ 113 h 837"/>
                <a:gd name="T60" fmla="*/ 26 w 967"/>
                <a:gd name="T61" fmla="*/ 110 h 837"/>
                <a:gd name="T62" fmla="*/ 37 w 967"/>
                <a:gd name="T63" fmla="*/ 105 h 837"/>
                <a:gd name="T64" fmla="*/ 52 w 967"/>
                <a:gd name="T65" fmla="*/ 93 h 837"/>
                <a:gd name="T66" fmla="*/ 55 w 967"/>
                <a:gd name="T67" fmla="*/ 86 h 837"/>
                <a:gd name="T68" fmla="*/ 60 w 967"/>
                <a:gd name="T69" fmla="*/ 78 h 837"/>
                <a:gd name="T70" fmla="*/ 73 w 967"/>
                <a:gd name="T71" fmla="*/ 72 h 837"/>
                <a:gd name="T72" fmla="*/ 65 w 967"/>
                <a:gd name="T73" fmla="*/ 82 h 837"/>
                <a:gd name="T74" fmla="*/ 64 w 967"/>
                <a:gd name="T75" fmla="*/ 85 h 837"/>
                <a:gd name="T76" fmla="*/ 79 w 967"/>
                <a:gd name="T77" fmla="*/ 77 h 837"/>
                <a:gd name="T78" fmla="*/ 82 w 967"/>
                <a:gd name="T79" fmla="*/ 71 h 837"/>
                <a:gd name="T80" fmla="*/ 90 w 967"/>
                <a:gd name="T81" fmla="*/ 76 h 837"/>
                <a:gd name="T82" fmla="*/ 101 w 967"/>
                <a:gd name="T83" fmla="*/ 79 h 837"/>
                <a:gd name="T84" fmla="*/ 113 w 967"/>
                <a:gd name="T85" fmla="*/ 80 h 837"/>
                <a:gd name="T86" fmla="*/ 127 w 967"/>
                <a:gd name="T87" fmla="*/ 90 h 837"/>
                <a:gd name="T88" fmla="*/ 130 w 967"/>
                <a:gd name="T89" fmla="*/ 90 h 837"/>
                <a:gd name="T90" fmla="*/ 138 w 967"/>
                <a:gd name="T91" fmla="*/ 95 h 837"/>
                <a:gd name="T92" fmla="*/ 144 w 967"/>
                <a:gd name="T93" fmla="*/ 106 h 837"/>
                <a:gd name="T94" fmla="*/ 148 w 967"/>
                <a:gd name="T95" fmla="*/ 113 h 837"/>
                <a:gd name="T96" fmla="*/ 152 w 967"/>
                <a:gd name="T97" fmla="*/ 106 h 837"/>
                <a:gd name="T98" fmla="*/ 133 w 967"/>
                <a:gd name="T99" fmla="*/ 84 h 837"/>
                <a:gd name="T100" fmla="*/ 116 w 967"/>
                <a:gd name="T101" fmla="*/ 77 h 837"/>
                <a:gd name="T102" fmla="*/ 108 w 967"/>
                <a:gd name="T103" fmla="*/ 10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7"/>
                <a:gd name="T157" fmla="*/ 0 h 837"/>
                <a:gd name="T158" fmla="*/ 967 w 967"/>
                <a:gd name="T159" fmla="*/ 837 h 8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7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  <a:lnTo>
                    <a:pt x="492" y="530"/>
                  </a:lnTo>
                  <a:lnTo>
                    <a:pt x="510" y="511"/>
                  </a:lnTo>
                  <a:lnTo>
                    <a:pt x="517" y="512"/>
                  </a:lnTo>
                  <a:lnTo>
                    <a:pt x="513" y="523"/>
                  </a:lnTo>
                  <a:lnTo>
                    <a:pt x="524" y="523"/>
                  </a:lnTo>
                  <a:lnTo>
                    <a:pt x="540" y="518"/>
                  </a:lnTo>
                  <a:lnTo>
                    <a:pt x="546" y="530"/>
                  </a:lnTo>
                  <a:lnTo>
                    <a:pt x="571" y="547"/>
                  </a:lnTo>
                  <a:lnTo>
                    <a:pt x="585" y="543"/>
                  </a:lnTo>
                  <a:lnTo>
                    <a:pt x="590" y="548"/>
                  </a:lnTo>
                  <a:lnTo>
                    <a:pt x="594" y="568"/>
                  </a:lnTo>
                  <a:lnTo>
                    <a:pt x="626" y="568"/>
                  </a:lnTo>
                  <a:lnTo>
                    <a:pt x="641" y="570"/>
                  </a:lnTo>
                  <a:lnTo>
                    <a:pt x="650" y="574"/>
                  </a:lnTo>
                  <a:lnTo>
                    <a:pt x="676" y="574"/>
                  </a:lnTo>
                  <a:lnTo>
                    <a:pt x="681" y="579"/>
                  </a:lnTo>
                  <a:lnTo>
                    <a:pt x="707" y="584"/>
                  </a:lnTo>
                  <a:lnTo>
                    <a:pt x="721" y="575"/>
                  </a:lnTo>
                  <a:lnTo>
                    <a:pt x="723" y="599"/>
                  </a:lnTo>
                  <a:lnTo>
                    <a:pt x="755" y="611"/>
                  </a:lnTo>
                  <a:lnTo>
                    <a:pt x="762" y="631"/>
                  </a:lnTo>
                  <a:lnTo>
                    <a:pt x="779" y="649"/>
                  </a:lnTo>
                  <a:lnTo>
                    <a:pt x="809" y="647"/>
                  </a:lnTo>
                  <a:lnTo>
                    <a:pt x="800" y="636"/>
                  </a:lnTo>
                  <a:lnTo>
                    <a:pt x="802" y="631"/>
                  </a:lnTo>
                  <a:lnTo>
                    <a:pt x="811" y="631"/>
                  </a:lnTo>
                  <a:lnTo>
                    <a:pt x="822" y="644"/>
                  </a:lnTo>
                  <a:lnTo>
                    <a:pt x="827" y="644"/>
                  </a:lnTo>
                  <a:lnTo>
                    <a:pt x="833" y="622"/>
                  </a:lnTo>
                  <a:lnTo>
                    <a:pt x="840" y="640"/>
                  </a:lnTo>
                  <a:lnTo>
                    <a:pt x="851" y="644"/>
                  </a:lnTo>
                  <a:lnTo>
                    <a:pt x="861" y="651"/>
                  </a:lnTo>
                  <a:lnTo>
                    <a:pt x="876" y="685"/>
                  </a:lnTo>
                  <a:lnTo>
                    <a:pt x="879" y="708"/>
                  </a:lnTo>
                  <a:lnTo>
                    <a:pt x="892" y="721"/>
                  </a:lnTo>
                  <a:lnTo>
                    <a:pt x="901" y="726"/>
                  </a:lnTo>
                  <a:lnTo>
                    <a:pt x="903" y="748"/>
                  </a:lnTo>
                  <a:lnTo>
                    <a:pt x="912" y="762"/>
                  </a:lnTo>
                  <a:lnTo>
                    <a:pt x="913" y="775"/>
                  </a:lnTo>
                  <a:lnTo>
                    <a:pt x="919" y="777"/>
                  </a:lnTo>
                  <a:lnTo>
                    <a:pt x="922" y="786"/>
                  </a:lnTo>
                  <a:lnTo>
                    <a:pt x="939" y="789"/>
                  </a:lnTo>
                  <a:lnTo>
                    <a:pt x="942" y="809"/>
                  </a:lnTo>
                  <a:lnTo>
                    <a:pt x="948" y="809"/>
                  </a:lnTo>
                  <a:lnTo>
                    <a:pt x="958" y="811"/>
                  </a:lnTo>
                  <a:lnTo>
                    <a:pt x="965" y="802"/>
                  </a:lnTo>
                  <a:lnTo>
                    <a:pt x="963" y="783"/>
                  </a:lnTo>
                  <a:lnTo>
                    <a:pt x="967" y="759"/>
                  </a:lnTo>
                  <a:lnTo>
                    <a:pt x="934" y="737"/>
                  </a:lnTo>
                  <a:lnTo>
                    <a:pt x="915" y="718"/>
                  </a:lnTo>
                  <a:lnTo>
                    <a:pt x="883" y="646"/>
                  </a:lnTo>
                  <a:lnTo>
                    <a:pt x="867" y="634"/>
                  </a:lnTo>
                  <a:lnTo>
                    <a:pt x="848" y="601"/>
                  </a:lnTo>
                  <a:lnTo>
                    <a:pt x="828" y="586"/>
                  </a:lnTo>
                  <a:lnTo>
                    <a:pt x="809" y="591"/>
                  </a:lnTo>
                  <a:lnTo>
                    <a:pt x="790" y="613"/>
                  </a:lnTo>
                  <a:lnTo>
                    <a:pt x="778" y="613"/>
                  </a:lnTo>
                  <a:lnTo>
                    <a:pt x="740" y="555"/>
                  </a:lnTo>
                  <a:lnTo>
                    <a:pt x="728" y="541"/>
                  </a:lnTo>
                  <a:lnTo>
                    <a:pt x="718" y="548"/>
                  </a:lnTo>
                  <a:lnTo>
                    <a:pt x="713" y="565"/>
                  </a:lnTo>
                  <a:lnTo>
                    <a:pt x="685" y="545"/>
                  </a:lnTo>
                  <a:lnTo>
                    <a:pt x="685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59"/>
            <p:cNvSpPr>
              <a:spLocks noChangeAspect="1"/>
            </p:cNvSpPr>
            <p:nvPr/>
          </p:nvSpPr>
          <p:spPr bwMode="auto">
            <a:xfrm>
              <a:off x="570" y="1200"/>
              <a:ext cx="370" cy="434"/>
            </a:xfrm>
            <a:custGeom>
              <a:avLst/>
              <a:gdLst>
                <a:gd name="T0" fmla="*/ 100 w 685"/>
                <a:gd name="T1" fmla="*/ 8 h 837"/>
                <a:gd name="T2" fmla="*/ 85 w 685"/>
                <a:gd name="T3" fmla="*/ 7 h 837"/>
                <a:gd name="T4" fmla="*/ 72 w 685"/>
                <a:gd name="T5" fmla="*/ 5 h 837"/>
                <a:gd name="T6" fmla="*/ 65 w 685"/>
                <a:gd name="T7" fmla="*/ 5 h 837"/>
                <a:gd name="T8" fmla="*/ 56 w 685"/>
                <a:gd name="T9" fmla="*/ 3 h 837"/>
                <a:gd name="T10" fmla="*/ 48 w 685"/>
                <a:gd name="T11" fmla="*/ 3 h 837"/>
                <a:gd name="T12" fmla="*/ 45 w 685"/>
                <a:gd name="T13" fmla="*/ 0 h 837"/>
                <a:gd name="T14" fmla="*/ 31 w 685"/>
                <a:gd name="T15" fmla="*/ 5 h 837"/>
                <a:gd name="T16" fmla="*/ 20 w 685"/>
                <a:gd name="T17" fmla="*/ 10 h 837"/>
                <a:gd name="T18" fmla="*/ 6 w 685"/>
                <a:gd name="T19" fmla="*/ 18 h 837"/>
                <a:gd name="T20" fmla="*/ 12 w 685"/>
                <a:gd name="T21" fmla="*/ 21 h 837"/>
                <a:gd name="T22" fmla="*/ 19 w 685"/>
                <a:gd name="T23" fmla="*/ 25 h 837"/>
                <a:gd name="T24" fmla="*/ 25 w 685"/>
                <a:gd name="T25" fmla="*/ 27 h 837"/>
                <a:gd name="T26" fmla="*/ 32 w 685"/>
                <a:gd name="T27" fmla="*/ 28 h 837"/>
                <a:gd name="T28" fmla="*/ 27 w 685"/>
                <a:gd name="T29" fmla="*/ 33 h 837"/>
                <a:gd name="T30" fmla="*/ 16 w 685"/>
                <a:gd name="T31" fmla="*/ 33 h 837"/>
                <a:gd name="T32" fmla="*/ 9 w 685"/>
                <a:gd name="T33" fmla="*/ 31 h 837"/>
                <a:gd name="T34" fmla="*/ 3 w 685"/>
                <a:gd name="T35" fmla="*/ 35 h 837"/>
                <a:gd name="T36" fmla="*/ 6 w 685"/>
                <a:gd name="T37" fmla="*/ 39 h 837"/>
                <a:gd name="T38" fmla="*/ 8 w 685"/>
                <a:gd name="T39" fmla="*/ 46 h 837"/>
                <a:gd name="T40" fmla="*/ 20 w 685"/>
                <a:gd name="T41" fmla="*/ 47 h 837"/>
                <a:gd name="T42" fmla="*/ 29 w 685"/>
                <a:gd name="T43" fmla="*/ 44 h 837"/>
                <a:gd name="T44" fmla="*/ 29 w 685"/>
                <a:gd name="T45" fmla="*/ 49 h 837"/>
                <a:gd name="T46" fmla="*/ 21 w 685"/>
                <a:gd name="T47" fmla="*/ 56 h 837"/>
                <a:gd name="T48" fmla="*/ 12 w 685"/>
                <a:gd name="T49" fmla="*/ 62 h 837"/>
                <a:gd name="T50" fmla="*/ 8 w 685"/>
                <a:gd name="T51" fmla="*/ 70 h 837"/>
                <a:gd name="T52" fmla="*/ 11 w 685"/>
                <a:gd name="T53" fmla="*/ 76 h 837"/>
                <a:gd name="T54" fmla="*/ 21 w 685"/>
                <a:gd name="T55" fmla="*/ 80 h 837"/>
                <a:gd name="T56" fmla="*/ 23 w 685"/>
                <a:gd name="T57" fmla="*/ 83 h 837"/>
                <a:gd name="T58" fmla="*/ 30 w 685"/>
                <a:gd name="T59" fmla="*/ 87 h 837"/>
                <a:gd name="T60" fmla="*/ 36 w 685"/>
                <a:gd name="T61" fmla="*/ 90 h 837"/>
                <a:gd name="T62" fmla="*/ 42 w 685"/>
                <a:gd name="T63" fmla="*/ 89 h 837"/>
                <a:gd name="T64" fmla="*/ 42 w 685"/>
                <a:gd name="T65" fmla="*/ 97 h 837"/>
                <a:gd name="T66" fmla="*/ 30 w 685"/>
                <a:gd name="T67" fmla="*/ 105 h 837"/>
                <a:gd name="T68" fmla="*/ 24 w 685"/>
                <a:gd name="T69" fmla="*/ 107 h 837"/>
                <a:gd name="T70" fmla="*/ 16 w 685"/>
                <a:gd name="T71" fmla="*/ 113 h 837"/>
                <a:gd name="T72" fmla="*/ 16 w 685"/>
                <a:gd name="T73" fmla="*/ 116 h 837"/>
                <a:gd name="T74" fmla="*/ 24 w 685"/>
                <a:gd name="T75" fmla="*/ 111 h 837"/>
                <a:gd name="T76" fmla="*/ 28 w 685"/>
                <a:gd name="T77" fmla="*/ 110 h 837"/>
                <a:gd name="T78" fmla="*/ 38 w 685"/>
                <a:gd name="T79" fmla="*/ 105 h 837"/>
                <a:gd name="T80" fmla="*/ 49 w 685"/>
                <a:gd name="T81" fmla="*/ 95 h 837"/>
                <a:gd name="T82" fmla="*/ 57 w 685"/>
                <a:gd name="T83" fmla="*/ 89 h 837"/>
                <a:gd name="T84" fmla="*/ 57 w 685"/>
                <a:gd name="T85" fmla="*/ 82 h 837"/>
                <a:gd name="T86" fmla="*/ 68 w 685"/>
                <a:gd name="T87" fmla="*/ 69 h 837"/>
                <a:gd name="T88" fmla="*/ 73 w 685"/>
                <a:gd name="T89" fmla="*/ 72 h 837"/>
                <a:gd name="T90" fmla="*/ 64 w 685"/>
                <a:gd name="T91" fmla="*/ 81 h 837"/>
                <a:gd name="T92" fmla="*/ 66 w 685"/>
                <a:gd name="T93" fmla="*/ 83 h 837"/>
                <a:gd name="T94" fmla="*/ 71 w 685"/>
                <a:gd name="T95" fmla="*/ 82 h 837"/>
                <a:gd name="T96" fmla="*/ 78 w 685"/>
                <a:gd name="T97" fmla="*/ 75 h 8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5"/>
                <a:gd name="T148" fmla="*/ 0 h 837"/>
                <a:gd name="T149" fmla="*/ 685 w 685"/>
                <a:gd name="T150" fmla="*/ 837 h 8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5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60"/>
            <p:cNvSpPr>
              <a:spLocks noChangeAspect="1"/>
            </p:cNvSpPr>
            <p:nvPr/>
          </p:nvSpPr>
          <p:spPr bwMode="auto">
            <a:xfrm>
              <a:off x="835" y="1240"/>
              <a:ext cx="257" cy="379"/>
            </a:xfrm>
            <a:custGeom>
              <a:avLst/>
              <a:gdLst>
                <a:gd name="T0" fmla="*/ 0 w 475"/>
                <a:gd name="T1" fmla="*/ 62 h 736"/>
                <a:gd name="T2" fmla="*/ 4 w 475"/>
                <a:gd name="T3" fmla="*/ 60 h 736"/>
                <a:gd name="T4" fmla="*/ 5 w 475"/>
                <a:gd name="T5" fmla="*/ 61 h 736"/>
                <a:gd name="T6" fmla="*/ 9 w 475"/>
                <a:gd name="T7" fmla="*/ 62 h 736"/>
                <a:gd name="T8" fmla="*/ 15 w 475"/>
                <a:gd name="T9" fmla="*/ 64 h 736"/>
                <a:gd name="T10" fmla="*/ 16 w 475"/>
                <a:gd name="T11" fmla="*/ 67 h 736"/>
                <a:gd name="T12" fmla="*/ 24 w 475"/>
                <a:gd name="T13" fmla="*/ 67 h 736"/>
                <a:gd name="T14" fmla="*/ 29 w 475"/>
                <a:gd name="T15" fmla="*/ 68 h 736"/>
                <a:gd name="T16" fmla="*/ 34 w 475"/>
                <a:gd name="T17" fmla="*/ 70 h 736"/>
                <a:gd name="T18" fmla="*/ 37 w 475"/>
                <a:gd name="T19" fmla="*/ 72 h 736"/>
                <a:gd name="T20" fmla="*/ 43 w 475"/>
                <a:gd name="T21" fmla="*/ 76 h 736"/>
                <a:gd name="T22" fmla="*/ 50 w 475"/>
                <a:gd name="T23" fmla="*/ 78 h 736"/>
                <a:gd name="T24" fmla="*/ 49 w 475"/>
                <a:gd name="T25" fmla="*/ 76 h 736"/>
                <a:gd name="T26" fmla="*/ 52 w 475"/>
                <a:gd name="T27" fmla="*/ 78 h 736"/>
                <a:gd name="T28" fmla="*/ 54 w 475"/>
                <a:gd name="T29" fmla="*/ 75 h 736"/>
                <a:gd name="T30" fmla="*/ 57 w 475"/>
                <a:gd name="T31" fmla="*/ 78 h 736"/>
                <a:gd name="T32" fmla="*/ 61 w 475"/>
                <a:gd name="T33" fmla="*/ 83 h 736"/>
                <a:gd name="T34" fmla="*/ 63 w 475"/>
                <a:gd name="T35" fmla="*/ 88 h 736"/>
                <a:gd name="T36" fmla="*/ 65 w 475"/>
                <a:gd name="T37" fmla="*/ 92 h 736"/>
                <a:gd name="T38" fmla="*/ 67 w 475"/>
                <a:gd name="T39" fmla="*/ 95 h 736"/>
                <a:gd name="T40" fmla="*/ 68 w 475"/>
                <a:gd name="T41" fmla="*/ 97 h 736"/>
                <a:gd name="T42" fmla="*/ 71 w 475"/>
                <a:gd name="T43" fmla="*/ 100 h 736"/>
                <a:gd name="T44" fmla="*/ 74 w 475"/>
                <a:gd name="T45" fmla="*/ 100 h 736"/>
                <a:gd name="T46" fmla="*/ 75 w 475"/>
                <a:gd name="T47" fmla="*/ 97 h 736"/>
                <a:gd name="T48" fmla="*/ 70 w 475"/>
                <a:gd name="T49" fmla="*/ 91 h 736"/>
                <a:gd name="T50" fmla="*/ 62 w 475"/>
                <a:gd name="T51" fmla="*/ 78 h 736"/>
                <a:gd name="T52" fmla="*/ 56 w 475"/>
                <a:gd name="T53" fmla="*/ 72 h 736"/>
                <a:gd name="T54" fmla="*/ 50 w 475"/>
                <a:gd name="T55" fmla="*/ 71 h 736"/>
                <a:gd name="T56" fmla="*/ 45 w 475"/>
                <a:gd name="T57" fmla="*/ 74 h 736"/>
                <a:gd name="T58" fmla="*/ 37 w 475"/>
                <a:gd name="T59" fmla="*/ 64 h 736"/>
                <a:gd name="T60" fmla="*/ 35 w 475"/>
                <a:gd name="T61" fmla="*/ 67 h 736"/>
                <a:gd name="T62" fmla="*/ 30 w 475"/>
                <a:gd name="T63" fmla="*/ 0 h 7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"/>
                <a:gd name="T97" fmla="*/ 0 h 736"/>
                <a:gd name="T98" fmla="*/ 475 w 475"/>
                <a:gd name="T99" fmla="*/ 736 h 7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" h="736">
                  <a:moveTo>
                    <a:pt x="9" y="459"/>
                  </a:moveTo>
                  <a:lnTo>
                    <a:pt x="0" y="455"/>
                  </a:lnTo>
                  <a:lnTo>
                    <a:pt x="18" y="436"/>
                  </a:lnTo>
                  <a:lnTo>
                    <a:pt x="25" y="437"/>
                  </a:lnTo>
                  <a:lnTo>
                    <a:pt x="21" y="448"/>
                  </a:lnTo>
                  <a:lnTo>
                    <a:pt x="32" y="448"/>
                  </a:lnTo>
                  <a:lnTo>
                    <a:pt x="48" y="443"/>
                  </a:lnTo>
                  <a:lnTo>
                    <a:pt x="54" y="455"/>
                  </a:lnTo>
                  <a:lnTo>
                    <a:pt x="79" y="472"/>
                  </a:lnTo>
                  <a:lnTo>
                    <a:pt x="93" y="468"/>
                  </a:lnTo>
                  <a:lnTo>
                    <a:pt x="98" y="473"/>
                  </a:lnTo>
                  <a:lnTo>
                    <a:pt x="102" y="493"/>
                  </a:lnTo>
                  <a:lnTo>
                    <a:pt x="134" y="493"/>
                  </a:lnTo>
                  <a:lnTo>
                    <a:pt x="149" y="495"/>
                  </a:lnTo>
                  <a:lnTo>
                    <a:pt x="158" y="499"/>
                  </a:lnTo>
                  <a:lnTo>
                    <a:pt x="184" y="499"/>
                  </a:lnTo>
                  <a:lnTo>
                    <a:pt x="189" y="504"/>
                  </a:lnTo>
                  <a:lnTo>
                    <a:pt x="215" y="509"/>
                  </a:lnTo>
                  <a:lnTo>
                    <a:pt x="229" y="500"/>
                  </a:lnTo>
                  <a:lnTo>
                    <a:pt x="231" y="524"/>
                  </a:lnTo>
                  <a:lnTo>
                    <a:pt x="263" y="536"/>
                  </a:lnTo>
                  <a:lnTo>
                    <a:pt x="270" y="556"/>
                  </a:lnTo>
                  <a:lnTo>
                    <a:pt x="287" y="574"/>
                  </a:lnTo>
                  <a:lnTo>
                    <a:pt x="317" y="572"/>
                  </a:lnTo>
                  <a:lnTo>
                    <a:pt x="308" y="561"/>
                  </a:lnTo>
                  <a:lnTo>
                    <a:pt x="310" y="556"/>
                  </a:lnTo>
                  <a:lnTo>
                    <a:pt x="319" y="556"/>
                  </a:lnTo>
                  <a:lnTo>
                    <a:pt x="330" y="569"/>
                  </a:lnTo>
                  <a:lnTo>
                    <a:pt x="335" y="569"/>
                  </a:lnTo>
                  <a:lnTo>
                    <a:pt x="341" y="547"/>
                  </a:lnTo>
                  <a:lnTo>
                    <a:pt x="348" y="565"/>
                  </a:lnTo>
                  <a:lnTo>
                    <a:pt x="359" y="569"/>
                  </a:lnTo>
                  <a:lnTo>
                    <a:pt x="369" y="576"/>
                  </a:lnTo>
                  <a:lnTo>
                    <a:pt x="384" y="610"/>
                  </a:lnTo>
                  <a:lnTo>
                    <a:pt x="387" y="633"/>
                  </a:lnTo>
                  <a:lnTo>
                    <a:pt x="400" y="646"/>
                  </a:lnTo>
                  <a:lnTo>
                    <a:pt x="409" y="651"/>
                  </a:lnTo>
                  <a:lnTo>
                    <a:pt x="411" y="673"/>
                  </a:lnTo>
                  <a:lnTo>
                    <a:pt x="420" y="687"/>
                  </a:lnTo>
                  <a:lnTo>
                    <a:pt x="421" y="700"/>
                  </a:lnTo>
                  <a:lnTo>
                    <a:pt x="427" y="702"/>
                  </a:lnTo>
                  <a:lnTo>
                    <a:pt x="430" y="711"/>
                  </a:lnTo>
                  <a:lnTo>
                    <a:pt x="447" y="714"/>
                  </a:lnTo>
                  <a:lnTo>
                    <a:pt x="450" y="734"/>
                  </a:lnTo>
                  <a:lnTo>
                    <a:pt x="456" y="734"/>
                  </a:lnTo>
                  <a:lnTo>
                    <a:pt x="466" y="736"/>
                  </a:lnTo>
                  <a:lnTo>
                    <a:pt x="473" y="727"/>
                  </a:lnTo>
                  <a:lnTo>
                    <a:pt x="471" y="708"/>
                  </a:lnTo>
                  <a:lnTo>
                    <a:pt x="475" y="684"/>
                  </a:lnTo>
                  <a:lnTo>
                    <a:pt x="442" y="662"/>
                  </a:lnTo>
                  <a:lnTo>
                    <a:pt x="423" y="643"/>
                  </a:lnTo>
                  <a:lnTo>
                    <a:pt x="391" y="571"/>
                  </a:lnTo>
                  <a:lnTo>
                    <a:pt x="375" y="559"/>
                  </a:lnTo>
                  <a:lnTo>
                    <a:pt x="356" y="526"/>
                  </a:lnTo>
                  <a:lnTo>
                    <a:pt x="336" y="511"/>
                  </a:lnTo>
                  <a:lnTo>
                    <a:pt x="317" y="516"/>
                  </a:lnTo>
                  <a:lnTo>
                    <a:pt x="298" y="538"/>
                  </a:lnTo>
                  <a:lnTo>
                    <a:pt x="286" y="538"/>
                  </a:lnTo>
                  <a:lnTo>
                    <a:pt x="248" y="480"/>
                  </a:lnTo>
                  <a:lnTo>
                    <a:pt x="236" y="466"/>
                  </a:lnTo>
                  <a:lnTo>
                    <a:pt x="226" y="473"/>
                  </a:lnTo>
                  <a:lnTo>
                    <a:pt x="221" y="490"/>
                  </a:lnTo>
                  <a:lnTo>
                    <a:pt x="193" y="470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61"/>
            <p:cNvSpPr>
              <a:spLocks noChangeAspect="1"/>
            </p:cNvSpPr>
            <p:nvPr/>
          </p:nvSpPr>
          <p:spPr bwMode="auto">
            <a:xfrm>
              <a:off x="940" y="1183"/>
              <a:ext cx="1166" cy="693"/>
            </a:xfrm>
            <a:custGeom>
              <a:avLst/>
              <a:gdLst>
                <a:gd name="T0" fmla="*/ 228 w 2158"/>
                <a:gd name="T1" fmla="*/ 165 h 1342"/>
                <a:gd name="T2" fmla="*/ 269 w 2158"/>
                <a:gd name="T3" fmla="*/ 168 h 1342"/>
                <a:gd name="T4" fmla="*/ 297 w 2158"/>
                <a:gd name="T5" fmla="*/ 168 h 1342"/>
                <a:gd name="T6" fmla="*/ 303 w 2158"/>
                <a:gd name="T7" fmla="*/ 169 h 1342"/>
                <a:gd name="T8" fmla="*/ 310 w 2158"/>
                <a:gd name="T9" fmla="*/ 172 h 1342"/>
                <a:gd name="T10" fmla="*/ 309 w 2158"/>
                <a:gd name="T11" fmla="*/ 165 h 1342"/>
                <a:gd name="T12" fmla="*/ 298 w 2158"/>
                <a:gd name="T13" fmla="*/ 152 h 1342"/>
                <a:gd name="T14" fmla="*/ 289 w 2158"/>
                <a:gd name="T15" fmla="*/ 153 h 1342"/>
                <a:gd name="T16" fmla="*/ 286 w 2158"/>
                <a:gd name="T17" fmla="*/ 152 h 1342"/>
                <a:gd name="T18" fmla="*/ 312 w 2158"/>
                <a:gd name="T19" fmla="*/ 143 h 1342"/>
                <a:gd name="T20" fmla="*/ 340 w 2158"/>
                <a:gd name="T21" fmla="*/ 131 h 1342"/>
                <a:gd name="T22" fmla="*/ 327 w 2158"/>
                <a:gd name="T23" fmla="*/ 123 h 1342"/>
                <a:gd name="T24" fmla="*/ 331 w 2158"/>
                <a:gd name="T25" fmla="*/ 116 h 1342"/>
                <a:gd name="T26" fmla="*/ 316 w 2158"/>
                <a:gd name="T27" fmla="*/ 104 h 1342"/>
                <a:gd name="T28" fmla="*/ 308 w 2158"/>
                <a:gd name="T29" fmla="*/ 85 h 1342"/>
                <a:gd name="T30" fmla="*/ 298 w 2158"/>
                <a:gd name="T31" fmla="*/ 91 h 1342"/>
                <a:gd name="T32" fmla="*/ 283 w 2158"/>
                <a:gd name="T33" fmla="*/ 91 h 1342"/>
                <a:gd name="T34" fmla="*/ 283 w 2158"/>
                <a:gd name="T35" fmla="*/ 87 h 1342"/>
                <a:gd name="T36" fmla="*/ 284 w 2158"/>
                <a:gd name="T37" fmla="*/ 75 h 1342"/>
                <a:gd name="T38" fmla="*/ 269 w 2158"/>
                <a:gd name="T39" fmla="*/ 65 h 1342"/>
                <a:gd name="T40" fmla="*/ 253 w 2158"/>
                <a:gd name="T41" fmla="*/ 71 h 1342"/>
                <a:gd name="T42" fmla="*/ 251 w 2158"/>
                <a:gd name="T43" fmla="*/ 88 h 1342"/>
                <a:gd name="T44" fmla="*/ 249 w 2158"/>
                <a:gd name="T45" fmla="*/ 115 h 1342"/>
                <a:gd name="T46" fmla="*/ 248 w 2158"/>
                <a:gd name="T47" fmla="*/ 134 h 1342"/>
                <a:gd name="T48" fmla="*/ 235 w 2158"/>
                <a:gd name="T49" fmla="*/ 128 h 1342"/>
                <a:gd name="T50" fmla="*/ 222 w 2158"/>
                <a:gd name="T51" fmla="*/ 112 h 1342"/>
                <a:gd name="T52" fmla="*/ 201 w 2158"/>
                <a:gd name="T53" fmla="*/ 101 h 1342"/>
                <a:gd name="T54" fmla="*/ 185 w 2158"/>
                <a:gd name="T55" fmla="*/ 84 h 1342"/>
                <a:gd name="T56" fmla="*/ 195 w 2158"/>
                <a:gd name="T57" fmla="*/ 61 h 1342"/>
                <a:gd name="T58" fmla="*/ 204 w 2158"/>
                <a:gd name="T59" fmla="*/ 55 h 1342"/>
                <a:gd name="T60" fmla="*/ 210 w 2158"/>
                <a:gd name="T61" fmla="*/ 43 h 1342"/>
                <a:gd name="T62" fmla="*/ 219 w 2158"/>
                <a:gd name="T63" fmla="*/ 35 h 1342"/>
                <a:gd name="T64" fmla="*/ 225 w 2158"/>
                <a:gd name="T65" fmla="*/ 30 h 1342"/>
                <a:gd name="T66" fmla="*/ 238 w 2158"/>
                <a:gd name="T67" fmla="*/ 25 h 1342"/>
                <a:gd name="T68" fmla="*/ 234 w 2158"/>
                <a:gd name="T69" fmla="*/ 16 h 1342"/>
                <a:gd name="T70" fmla="*/ 224 w 2158"/>
                <a:gd name="T71" fmla="*/ 18 h 1342"/>
                <a:gd name="T72" fmla="*/ 211 w 2158"/>
                <a:gd name="T73" fmla="*/ 26 h 1342"/>
                <a:gd name="T74" fmla="*/ 204 w 2158"/>
                <a:gd name="T75" fmla="*/ 22 h 1342"/>
                <a:gd name="T76" fmla="*/ 195 w 2158"/>
                <a:gd name="T77" fmla="*/ 12 h 1342"/>
                <a:gd name="T78" fmla="*/ 187 w 2158"/>
                <a:gd name="T79" fmla="*/ 1 h 1342"/>
                <a:gd name="T80" fmla="*/ 178 w 2158"/>
                <a:gd name="T81" fmla="*/ 7 h 1342"/>
                <a:gd name="T82" fmla="*/ 186 w 2158"/>
                <a:gd name="T83" fmla="*/ 15 h 1342"/>
                <a:gd name="T84" fmla="*/ 190 w 2158"/>
                <a:gd name="T85" fmla="*/ 21 h 1342"/>
                <a:gd name="T86" fmla="*/ 180 w 2158"/>
                <a:gd name="T87" fmla="*/ 25 h 1342"/>
                <a:gd name="T88" fmla="*/ 160 w 2158"/>
                <a:gd name="T89" fmla="*/ 26 h 1342"/>
                <a:gd name="T90" fmla="*/ 140 w 2158"/>
                <a:gd name="T91" fmla="*/ 21 h 1342"/>
                <a:gd name="T92" fmla="*/ 131 w 2158"/>
                <a:gd name="T93" fmla="*/ 29 h 1342"/>
                <a:gd name="T94" fmla="*/ 107 w 2158"/>
                <a:gd name="T95" fmla="*/ 25 h 1342"/>
                <a:gd name="T96" fmla="*/ 97 w 2158"/>
                <a:gd name="T97" fmla="*/ 19 h 1342"/>
                <a:gd name="T98" fmla="*/ 67 w 2158"/>
                <a:gd name="T99" fmla="*/ 16 h 1342"/>
                <a:gd name="T100" fmla="*/ 63 w 2158"/>
                <a:gd name="T101" fmla="*/ 17 h 1342"/>
                <a:gd name="T102" fmla="*/ 48 w 2158"/>
                <a:gd name="T103" fmla="*/ 14 h 1342"/>
                <a:gd name="T104" fmla="*/ 32 w 2158"/>
                <a:gd name="T105" fmla="*/ 18 h 1342"/>
                <a:gd name="T106" fmla="*/ 41 w 2158"/>
                <a:gd name="T107" fmla="*/ 13 h 1342"/>
                <a:gd name="T108" fmla="*/ 23 w 2158"/>
                <a:gd name="T109" fmla="*/ 17 h 1342"/>
                <a:gd name="T110" fmla="*/ 6 w 2158"/>
                <a:gd name="T111" fmla="*/ 15 h 1342"/>
                <a:gd name="T112" fmla="*/ 17 w 2158"/>
                <a:gd name="T113" fmla="*/ 89 h 1342"/>
                <a:gd name="T114" fmla="*/ 44 w 2158"/>
                <a:gd name="T115" fmla="*/ 115 h 1342"/>
                <a:gd name="T116" fmla="*/ 48 w 2158"/>
                <a:gd name="T117" fmla="*/ 128 h 1342"/>
                <a:gd name="T118" fmla="*/ 63 w 2158"/>
                <a:gd name="T119" fmla="*/ 141 h 1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58"/>
                <a:gd name="T181" fmla="*/ 0 h 1342"/>
                <a:gd name="T182" fmla="*/ 2158 w 2158"/>
                <a:gd name="T183" fmla="*/ 1342 h 1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58" h="1342">
                  <a:moveTo>
                    <a:pt x="475" y="1089"/>
                  </a:moveTo>
                  <a:lnTo>
                    <a:pt x="1175" y="1089"/>
                  </a:lnTo>
                  <a:lnTo>
                    <a:pt x="1196" y="1103"/>
                  </a:lnTo>
                  <a:lnTo>
                    <a:pt x="1225" y="1109"/>
                  </a:lnTo>
                  <a:lnTo>
                    <a:pt x="1249" y="1119"/>
                  </a:lnTo>
                  <a:lnTo>
                    <a:pt x="1279" y="1118"/>
                  </a:lnTo>
                  <a:lnTo>
                    <a:pt x="1299" y="1123"/>
                  </a:lnTo>
                  <a:lnTo>
                    <a:pt x="1347" y="1119"/>
                  </a:lnTo>
                  <a:lnTo>
                    <a:pt x="1427" y="1161"/>
                  </a:lnTo>
                  <a:lnTo>
                    <a:pt x="1445" y="1197"/>
                  </a:lnTo>
                  <a:lnTo>
                    <a:pt x="1491" y="1245"/>
                  </a:lnTo>
                  <a:lnTo>
                    <a:pt x="1493" y="1278"/>
                  </a:lnTo>
                  <a:lnTo>
                    <a:pt x="1479" y="1319"/>
                  </a:lnTo>
                  <a:lnTo>
                    <a:pt x="1488" y="1342"/>
                  </a:lnTo>
                  <a:lnTo>
                    <a:pt x="1561" y="1308"/>
                  </a:lnTo>
                  <a:lnTo>
                    <a:pt x="1570" y="1287"/>
                  </a:lnTo>
                  <a:lnTo>
                    <a:pt x="1636" y="1263"/>
                  </a:lnTo>
                  <a:lnTo>
                    <a:pt x="1669" y="1236"/>
                  </a:lnTo>
                  <a:lnTo>
                    <a:pt x="1683" y="1224"/>
                  </a:lnTo>
                  <a:lnTo>
                    <a:pt x="1706" y="1224"/>
                  </a:lnTo>
                  <a:lnTo>
                    <a:pt x="1721" y="1227"/>
                  </a:lnTo>
                  <a:lnTo>
                    <a:pt x="1766" y="1218"/>
                  </a:lnTo>
                  <a:lnTo>
                    <a:pt x="1800" y="1153"/>
                  </a:lnTo>
                  <a:lnTo>
                    <a:pt x="1814" y="1146"/>
                  </a:lnTo>
                  <a:lnTo>
                    <a:pt x="1845" y="1159"/>
                  </a:lnTo>
                  <a:lnTo>
                    <a:pt x="1845" y="1191"/>
                  </a:lnTo>
                  <a:lnTo>
                    <a:pt x="1861" y="1216"/>
                  </a:lnTo>
                  <a:lnTo>
                    <a:pt x="1864" y="1242"/>
                  </a:lnTo>
                  <a:lnTo>
                    <a:pt x="1874" y="1236"/>
                  </a:lnTo>
                  <a:lnTo>
                    <a:pt x="1882" y="1224"/>
                  </a:lnTo>
                  <a:lnTo>
                    <a:pt x="1898" y="1221"/>
                  </a:lnTo>
                  <a:lnTo>
                    <a:pt x="1913" y="1211"/>
                  </a:lnTo>
                  <a:lnTo>
                    <a:pt x="1926" y="1203"/>
                  </a:lnTo>
                  <a:lnTo>
                    <a:pt x="1930" y="1206"/>
                  </a:lnTo>
                  <a:lnTo>
                    <a:pt x="1928" y="1215"/>
                  </a:lnTo>
                  <a:lnTo>
                    <a:pt x="1934" y="1217"/>
                  </a:lnTo>
                  <a:lnTo>
                    <a:pt x="1938" y="1215"/>
                  </a:lnTo>
                  <a:lnTo>
                    <a:pt x="1941" y="1219"/>
                  </a:lnTo>
                  <a:lnTo>
                    <a:pt x="1931" y="1229"/>
                  </a:lnTo>
                  <a:lnTo>
                    <a:pt x="1920" y="1229"/>
                  </a:lnTo>
                  <a:lnTo>
                    <a:pt x="1904" y="1248"/>
                  </a:lnTo>
                  <a:lnTo>
                    <a:pt x="1895" y="1251"/>
                  </a:lnTo>
                  <a:lnTo>
                    <a:pt x="1889" y="1272"/>
                  </a:lnTo>
                  <a:lnTo>
                    <a:pt x="1900" y="1282"/>
                  </a:lnTo>
                  <a:lnTo>
                    <a:pt x="1914" y="1281"/>
                  </a:lnTo>
                  <a:lnTo>
                    <a:pt x="1925" y="1271"/>
                  </a:lnTo>
                  <a:lnTo>
                    <a:pt x="1929" y="1264"/>
                  </a:lnTo>
                  <a:lnTo>
                    <a:pt x="1950" y="1240"/>
                  </a:lnTo>
                  <a:lnTo>
                    <a:pt x="1958" y="1247"/>
                  </a:lnTo>
                  <a:lnTo>
                    <a:pt x="1965" y="1248"/>
                  </a:lnTo>
                  <a:lnTo>
                    <a:pt x="1971" y="1242"/>
                  </a:lnTo>
                  <a:lnTo>
                    <a:pt x="1984" y="1240"/>
                  </a:lnTo>
                  <a:lnTo>
                    <a:pt x="1996" y="1239"/>
                  </a:lnTo>
                  <a:lnTo>
                    <a:pt x="2010" y="1225"/>
                  </a:lnTo>
                  <a:lnTo>
                    <a:pt x="2010" y="1212"/>
                  </a:lnTo>
                  <a:lnTo>
                    <a:pt x="2001" y="1213"/>
                  </a:lnTo>
                  <a:lnTo>
                    <a:pt x="1997" y="1204"/>
                  </a:lnTo>
                  <a:lnTo>
                    <a:pt x="1984" y="1210"/>
                  </a:lnTo>
                  <a:lnTo>
                    <a:pt x="1966" y="1209"/>
                  </a:lnTo>
                  <a:lnTo>
                    <a:pt x="1954" y="1200"/>
                  </a:lnTo>
                  <a:lnTo>
                    <a:pt x="1947" y="1192"/>
                  </a:lnTo>
                  <a:lnTo>
                    <a:pt x="1920" y="1173"/>
                  </a:lnTo>
                  <a:lnTo>
                    <a:pt x="1917" y="1149"/>
                  </a:lnTo>
                  <a:lnTo>
                    <a:pt x="1923" y="1141"/>
                  </a:lnTo>
                  <a:lnTo>
                    <a:pt x="1923" y="1129"/>
                  </a:lnTo>
                  <a:lnTo>
                    <a:pt x="1906" y="1133"/>
                  </a:lnTo>
                  <a:lnTo>
                    <a:pt x="1895" y="1126"/>
                  </a:lnTo>
                  <a:lnTo>
                    <a:pt x="1880" y="1121"/>
                  </a:lnTo>
                  <a:lnTo>
                    <a:pt x="1879" y="1115"/>
                  </a:lnTo>
                  <a:lnTo>
                    <a:pt x="1889" y="1108"/>
                  </a:lnTo>
                  <a:lnTo>
                    <a:pt x="1907" y="1112"/>
                  </a:lnTo>
                  <a:lnTo>
                    <a:pt x="1918" y="1118"/>
                  </a:lnTo>
                  <a:lnTo>
                    <a:pt x="1941" y="1098"/>
                  </a:lnTo>
                  <a:lnTo>
                    <a:pt x="1936" y="1088"/>
                  </a:lnTo>
                  <a:lnTo>
                    <a:pt x="1931" y="1085"/>
                  </a:lnTo>
                  <a:lnTo>
                    <a:pt x="1912" y="1070"/>
                  </a:lnTo>
                  <a:lnTo>
                    <a:pt x="1883" y="1072"/>
                  </a:lnTo>
                  <a:lnTo>
                    <a:pt x="1871" y="1085"/>
                  </a:lnTo>
                  <a:lnTo>
                    <a:pt x="1846" y="1092"/>
                  </a:lnTo>
                  <a:lnTo>
                    <a:pt x="1829" y="1110"/>
                  </a:lnTo>
                  <a:lnTo>
                    <a:pt x="1825" y="1112"/>
                  </a:lnTo>
                  <a:lnTo>
                    <a:pt x="1798" y="1139"/>
                  </a:lnTo>
                  <a:lnTo>
                    <a:pt x="1797" y="1149"/>
                  </a:lnTo>
                  <a:lnTo>
                    <a:pt x="1785" y="1153"/>
                  </a:lnTo>
                  <a:lnTo>
                    <a:pt x="1772" y="1169"/>
                  </a:lnTo>
                  <a:lnTo>
                    <a:pt x="1766" y="1167"/>
                  </a:lnTo>
                  <a:lnTo>
                    <a:pt x="1771" y="1143"/>
                  </a:lnTo>
                  <a:lnTo>
                    <a:pt x="1791" y="1127"/>
                  </a:lnTo>
                  <a:lnTo>
                    <a:pt x="1796" y="1119"/>
                  </a:lnTo>
                  <a:lnTo>
                    <a:pt x="1813" y="1103"/>
                  </a:lnTo>
                  <a:lnTo>
                    <a:pt x="1827" y="1078"/>
                  </a:lnTo>
                  <a:lnTo>
                    <a:pt x="1861" y="1072"/>
                  </a:lnTo>
                  <a:lnTo>
                    <a:pt x="1862" y="1060"/>
                  </a:lnTo>
                  <a:lnTo>
                    <a:pt x="1873" y="1053"/>
                  </a:lnTo>
                  <a:lnTo>
                    <a:pt x="1888" y="1035"/>
                  </a:lnTo>
                  <a:lnTo>
                    <a:pt x="1905" y="1036"/>
                  </a:lnTo>
                  <a:lnTo>
                    <a:pt x="1908" y="1040"/>
                  </a:lnTo>
                  <a:lnTo>
                    <a:pt x="1947" y="1036"/>
                  </a:lnTo>
                  <a:lnTo>
                    <a:pt x="1967" y="1031"/>
                  </a:lnTo>
                  <a:lnTo>
                    <a:pt x="1980" y="1038"/>
                  </a:lnTo>
                  <a:lnTo>
                    <a:pt x="2003" y="1035"/>
                  </a:lnTo>
                  <a:lnTo>
                    <a:pt x="2019" y="1038"/>
                  </a:lnTo>
                  <a:lnTo>
                    <a:pt x="2045" y="1038"/>
                  </a:lnTo>
                  <a:lnTo>
                    <a:pt x="2063" y="1029"/>
                  </a:lnTo>
                  <a:lnTo>
                    <a:pt x="2080" y="998"/>
                  </a:lnTo>
                  <a:lnTo>
                    <a:pt x="2098" y="988"/>
                  </a:lnTo>
                  <a:lnTo>
                    <a:pt x="2128" y="982"/>
                  </a:lnTo>
                  <a:lnTo>
                    <a:pt x="2148" y="965"/>
                  </a:lnTo>
                  <a:lnTo>
                    <a:pt x="2153" y="964"/>
                  </a:lnTo>
                  <a:lnTo>
                    <a:pt x="2158" y="953"/>
                  </a:lnTo>
                  <a:lnTo>
                    <a:pt x="2148" y="934"/>
                  </a:lnTo>
                  <a:lnTo>
                    <a:pt x="2157" y="921"/>
                  </a:lnTo>
                  <a:lnTo>
                    <a:pt x="2151" y="897"/>
                  </a:lnTo>
                  <a:lnTo>
                    <a:pt x="2129" y="889"/>
                  </a:lnTo>
                  <a:lnTo>
                    <a:pt x="2112" y="899"/>
                  </a:lnTo>
                  <a:lnTo>
                    <a:pt x="2111" y="892"/>
                  </a:lnTo>
                  <a:lnTo>
                    <a:pt x="2116" y="874"/>
                  </a:lnTo>
                  <a:lnTo>
                    <a:pt x="2102" y="873"/>
                  </a:lnTo>
                  <a:lnTo>
                    <a:pt x="2079" y="886"/>
                  </a:lnTo>
                  <a:lnTo>
                    <a:pt x="2076" y="892"/>
                  </a:lnTo>
                  <a:lnTo>
                    <a:pt x="2069" y="892"/>
                  </a:lnTo>
                  <a:lnTo>
                    <a:pt x="2049" y="909"/>
                  </a:lnTo>
                  <a:lnTo>
                    <a:pt x="2037" y="908"/>
                  </a:lnTo>
                  <a:lnTo>
                    <a:pt x="2033" y="892"/>
                  </a:lnTo>
                  <a:lnTo>
                    <a:pt x="2044" y="895"/>
                  </a:lnTo>
                  <a:lnTo>
                    <a:pt x="2061" y="885"/>
                  </a:lnTo>
                  <a:lnTo>
                    <a:pt x="2090" y="868"/>
                  </a:lnTo>
                  <a:lnTo>
                    <a:pt x="2115" y="860"/>
                  </a:lnTo>
                  <a:lnTo>
                    <a:pt x="2117" y="850"/>
                  </a:lnTo>
                  <a:lnTo>
                    <a:pt x="2097" y="845"/>
                  </a:lnTo>
                  <a:lnTo>
                    <a:pt x="2086" y="837"/>
                  </a:lnTo>
                  <a:lnTo>
                    <a:pt x="2067" y="830"/>
                  </a:lnTo>
                  <a:lnTo>
                    <a:pt x="2056" y="833"/>
                  </a:lnTo>
                  <a:lnTo>
                    <a:pt x="2042" y="824"/>
                  </a:lnTo>
                  <a:lnTo>
                    <a:pt x="2040" y="813"/>
                  </a:lnTo>
                  <a:lnTo>
                    <a:pt x="2028" y="793"/>
                  </a:lnTo>
                  <a:lnTo>
                    <a:pt x="2018" y="788"/>
                  </a:lnTo>
                  <a:lnTo>
                    <a:pt x="2016" y="783"/>
                  </a:lnTo>
                  <a:lnTo>
                    <a:pt x="2002" y="777"/>
                  </a:lnTo>
                  <a:lnTo>
                    <a:pt x="2001" y="756"/>
                  </a:lnTo>
                  <a:lnTo>
                    <a:pt x="2013" y="748"/>
                  </a:lnTo>
                  <a:lnTo>
                    <a:pt x="2010" y="738"/>
                  </a:lnTo>
                  <a:lnTo>
                    <a:pt x="2000" y="734"/>
                  </a:lnTo>
                  <a:lnTo>
                    <a:pt x="1995" y="706"/>
                  </a:lnTo>
                  <a:lnTo>
                    <a:pt x="1978" y="692"/>
                  </a:lnTo>
                  <a:lnTo>
                    <a:pt x="1980" y="676"/>
                  </a:lnTo>
                  <a:lnTo>
                    <a:pt x="1967" y="669"/>
                  </a:lnTo>
                  <a:lnTo>
                    <a:pt x="1967" y="645"/>
                  </a:lnTo>
                  <a:lnTo>
                    <a:pt x="1958" y="645"/>
                  </a:lnTo>
                  <a:lnTo>
                    <a:pt x="1952" y="617"/>
                  </a:lnTo>
                  <a:lnTo>
                    <a:pt x="1940" y="606"/>
                  </a:lnTo>
                  <a:lnTo>
                    <a:pt x="1935" y="583"/>
                  </a:lnTo>
                  <a:lnTo>
                    <a:pt x="1926" y="579"/>
                  </a:lnTo>
                  <a:lnTo>
                    <a:pt x="1918" y="594"/>
                  </a:lnTo>
                  <a:lnTo>
                    <a:pt x="1918" y="605"/>
                  </a:lnTo>
                  <a:lnTo>
                    <a:pt x="1908" y="612"/>
                  </a:lnTo>
                  <a:lnTo>
                    <a:pt x="1911" y="632"/>
                  </a:lnTo>
                  <a:lnTo>
                    <a:pt x="1899" y="661"/>
                  </a:lnTo>
                  <a:lnTo>
                    <a:pt x="1892" y="668"/>
                  </a:lnTo>
                  <a:lnTo>
                    <a:pt x="1891" y="661"/>
                  </a:lnTo>
                  <a:lnTo>
                    <a:pt x="1883" y="660"/>
                  </a:lnTo>
                  <a:lnTo>
                    <a:pt x="1874" y="662"/>
                  </a:lnTo>
                  <a:lnTo>
                    <a:pt x="1874" y="675"/>
                  </a:lnTo>
                  <a:lnTo>
                    <a:pt x="1862" y="682"/>
                  </a:lnTo>
                  <a:lnTo>
                    <a:pt x="1853" y="692"/>
                  </a:lnTo>
                  <a:lnTo>
                    <a:pt x="1841" y="684"/>
                  </a:lnTo>
                  <a:lnTo>
                    <a:pt x="1841" y="672"/>
                  </a:lnTo>
                  <a:lnTo>
                    <a:pt x="1819" y="649"/>
                  </a:lnTo>
                  <a:lnTo>
                    <a:pt x="1805" y="661"/>
                  </a:lnTo>
                  <a:lnTo>
                    <a:pt x="1791" y="664"/>
                  </a:lnTo>
                  <a:lnTo>
                    <a:pt x="1790" y="660"/>
                  </a:lnTo>
                  <a:lnTo>
                    <a:pt x="1807" y="649"/>
                  </a:lnTo>
                  <a:lnTo>
                    <a:pt x="1811" y="640"/>
                  </a:lnTo>
                  <a:lnTo>
                    <a:pt x="1804" y="636"/>
                  </a:lnTo>
                  <a:lnTo>
                    <a:pt x="1796" y="636"/>
                  </a:lnTo>
                  <a:lnTo>
                    <a:pt x="1793" y="632"/>
                  </a:lnTo>
                  <a:lnTo>
                    <a:pt x="1792" y="629"/>
                  </a:lnTo>
                  <a:lnTo>
                    <a:pt x="1792" y="628"/>
                  </a:lnTo>
                  <a:lnTo>
                    <a:pt x="1793" y="628"/>
                  </a:lnTo>
                  <a:lnTo>
                    <a:pt x="1795" y="629"/>
                  </a:lnTo>
                  <a:lnTo>
                    <a:pt x="1797" y="628"/>
                  </a:lnTo>
                  <a:lnTo>
                    <a:pt x="1800" y="626"/>
                  </a:lnTo>
                  <a:lnTo>
                    <a:pt x="1804" y="622"/>
                  </a:lnTo>
                  <a:lnTo>
                    <a:pt x="1803" y="611"/>
                  </a:lnTo>
                  <a:lnTo>
                    <a:pt x="1793" y="601"/>
                  </a:lnTo>
                  <a:lnTo>
                    <a:pt x="1803" y="591"/>
                  </a:lnTo>
                  <a:lnTo>
                    <a:pt x="1802" y="569"/>
                  </a:lnTo>
                  <a:lnTo>
                    <a:pt x="1810" y="561"/>
                  </a:lnTo>
                  <a:lnTo>
                    <a:pt x="1810" y="548"/>
                  </a:lnTo>
                  <a:lnTo>
                    <a:pt x="1801" y="546"/>
                  </a:lnTo>
                  <a:lnTo>
                    <a:pt x="1793" y="549"/>
                  </a:lnTo>
                  <a:lnTo>
                    <a:pt x="1787" y="542"/>
                  </a:lnTo>
                  <a:lnTo>
                    <a:pt x="1757" y="541"/>
                  </a:lnTo>
                  <a:lnTo>
                    <a:pt x="1750" y="529"/>
                  </a:lnTo>
                  <a:lnTo>
                    <a:pt x="1753" y="516"/>
                  </a:lnTo>
                  <a:lnTo>
                    <a:pt x="1742" y="512"/>
                  </a:lnTo>
                  <a:lnTo>
                    <a:pt x="1735" y="494"/>
                  </a:lnTo>
                  <a:lnTo>
                    <a:pt x="1721" y="489"/>
                  </a:lnTo>
                  <a:lnTo>
                    <a:pt x="1715" y="481"/>
                  </a:lnTo>
                  <a:lnTo>
                    <a:pt x="1702" y="473"/>
                  </a:lnTo>
                  <a:lnTo>
                    <a:pt x="1679" y="475"/>
                  </a:lnTo>
                  <a:lnTo>
                    <a:pt x="1673" y="486"/>
                  </a:lnTo>
                  <a:lnTo>
                    <a:pt x="1661" y="485"/>
                  </a:lnTo>
                  <a:lnTo>
                    <a:pt x="1640" y="483"/>
                  </a:lnTo>
                  <a:lnTo>
                    <a:pt x="1621" y="471"/>
                  </a:lnTo>
                  <a:lnTo>
                    <a:pt x="1615" y="465"/>
                  </a:lnTo>
                  <a:lnTo>
                    <a:pt x="1599" y="465"/>
                  </a:lnTo>
                  <a:lnTo>
                    <a:pt x="1591" y="471"/>
                  </a:lnTo>
                  <a:lnTo>
                    <a:pt x="1591" y="503"/>
                  </a:lnTo>
                  <a:lnTo>
                    <a:pt x="1605" y="519"/>
                  </a:lnTo>
                  <a:lnTo>
                    <a:pt x="1604" y="537"/>
                  </a:lnTo>
                  <a:lnTo>
                    <a:pt x="1594" y="545"/>
                  </a:lnTo>
                  <a:lnTo>
                    <a:pt x="1587" y="546"/>
                  </a:lnTo>
                  <a:lnTo>
                    <a:pt x="1591" y="555"/>
                  </a:lnTo>
                  <a:lnTo>
                    <a:pt x="1600" y="567"/>
                  </a:lnTo>
                  <a:lnTo>
                    <a:pt x="1604" y="587"/>
                  </a:lnTo>
                  <a:lnTo>
                    <a:pt x="1610" y="599"/>
                  </a:lnTo>
                  <a:lnTo>
                    <a:pt x="1605" y="616"/>
                  </a:lnTo>
                  <a:lnTo>
                    <a:pt x="1592" y="632"/>
                  </a:lnTo>
                  <a:lnTo>
                    <a:pt x="1591" y="642"/>
                  </a:lnTo>
                  <a:lnTo>
                    <a:pt x="1581" y="655"/>
                  </a:lnTo>
                  <a:lnTo>
                    <a:pt x="1582" y="669"/>
                  </a:lnTo>
                  <a:lnTo>
                    <a:pt x="1603" y="688"/>
                  </a:lnTo>
                  <a:lnTo>
                    <a:pt x="1622" y="706"/>
                  </a:lnTo>
                  <a:lnTo>
                    <a:pt x="1633" y="752"/>
                  </a:lnTo>
                  <a:lnTo>
                    <a:pt x="1625" y="794"/>
                  </a:lnTo>
                  <a:lnTo>
                    <a:pt x="1610" y="807"/>
                  </a:lnTo>
                  <a:lnTo>
                    <a:pt x="1605" y="815"/>
                  </a:lnTo>
                  <a:lnTo>
                    <a:pt x="1592" y="829"/>
                  </a:lnTo>
                  <a:lnTo>
                    <a:pt x="1579" y="835"/>
                  </a:lnTo>
                  <a:lnTo>
                    <a:pt x="1576" y="844"/>
                  </a:lnTo>
                  <a:lnTo>
                    <a:pt x="1561" y="845"/>
                  </a:lnTo>
                  <a:lnTo>
                    <a:pt x="1556" y="855"/>
                  </a:lnTo>
                  <a:lnTo>
                    <a:pt x="1568" y="869"/>
                  </a:lnTo>
                  <a:lnTo>
                    <a:pt x="1572" y="892"/>
                  </a:lnTo>
                  <a:lnTo>
                    <a:pt x="1572" y="921"/>
                  </a:lnTo>
                  <a:lnTo>
                    <a:pt x="1578" y="935"/>
                  </a:lnTo>
                  <a:lnTo>
                    <a:pt x="1585" y="946"/>
                  </a:lnTo>
                  <a:lnTo>
                    <a:pt x="1584" y="957"/>
                  </a:lnTo>
                  <a:lnTo>
                    <a:pt x="1573" y="974"/>
                  </a:lnTo>
                  <a:lnTo>
                    <a:pt x="1570" y="988"/>
                  </a:lnTo>
                  <a:lnTo>
                    <a:pt x="1559" y="977"/>
                  </a:lnTo>
                  <a:lnTo>
                    <a:pt x="1552" y="993"/>
                  </a:lnTo>
                  <a:lnTo>
                    <a:pt x="1545" y="990"/>
                  </a:lnTo>
                  <a:lnTo>
                    <a:pt x="1532" y="992"/>
                  </a:lnTo>
                  <a:lnTo>
                    <a:pt x="1534" y="981"/>
                  </a:lnTo>
                  <a:lnTo>
                    <a:pt x="1519" y="959"/>
                  </a:lnTo>
                  <a:lnTo>
                    <a:pt x="1507" y="956"/>
                  </a:lnTo>
                  <a:lnTo>
                    <a:pt x="1507" y="947"/>
                  </a:lnTo>
                  <a:lnTo>
                    <a:pt x="1490" y="932"/>
                  </a:lnTo>
                  <a:lnTo>
                    <a:pt x="1490" y="923"/>
                  </a:lnTo>
                  <a:lnTo>
                    <a:pt x="1495" y="916"/>
                  </a:lnTo>
                  <a:lnTo>
                    <a:pt x="1497" y="882"/>
                  </a:lnTo>
                  <a:lnTo>
                    <a:pt x="1491" y="866"/>
                  </a:lnTo>
                  <a:lnTo>
                    <a:pt x="1493" y="830"/>
                  </a:lnTo>
                  <a:lnTo>
                    <a:pt x="1481" y="821"/>
                  </a:lnTo>
                  <a:lnTo>
                    <a:pt x="1459" y="824"/>
                  </a:lnTo>
                  <a:lnTo>
                    <a:pt x="1437" y="823"/>
                  </a:lnTo>
                  <a:lnTo>
                    <a:pt x="1427" y="815"/>
                  </a:lnTo>
                  <a:lnTo>
                    <a:pt x="1407" y="814"/>
                  </a:lnTo>
                  <a:lnTo>
                    <a:pt x="1392" y="797"/>
                  </a:lnTo>
                  <a:lnTo>
                    <a:pt x="1367" y="794"/>
                  </a:lnTo>
                  <a:lnTo>
                    <a:pt x="1353" y="785"/>
                  </a:lnTo>
                  <a:lnTo>
                    <a:pt x="1349" y="767"/>
                  </a:lnTo>
                  <a:lnTo>
                    <a:pt x="1344" y="765"/>
                  </a:lnTo>
                  <a:lnTo>
                    <a:pt x="1337" y="765"/>
                  </a:lnTo>
                  <a:lnTo>
                    <a:pt x="1322" y="754"/>
                  </a:lnTo>
                  <a:lnTo>
                    <a:pt x="1293" y="736"/>
                  </a:lnTo>
                  <a:lnTo>
                    <a:pt x="1283" y="736"/>
                  </a:lnTo>
                  <a:lnTo>
                    <a:pt x="1276" y="733"/>
                  </a:lnTo>
                  <a:lnTo>
                    <a:pt x="1256" y="733"/>
                  </a:lnTo>
                  <a:lnTo>
                    <a:pt x="1232" y="742"/>
                  </a:lnTo>
                  <a:lnTo>
                    <a:pt x="1231" y="736"/>
                  </a:lnTo>
                  <a:lnTo>
                    <a:pt x="1236" y="717"/>
                  </a:lnTo>
                  <a:lnTo>
                    <a:pt x="1225" y="699"/>
                  </a:lnTo>
                  <a:lnTo>
                    <a:pt x="1218" y="663"/>
                  </a:lnTo>
                  <a:lnTo>
                    <a:pt x="1205" y="659"/>
                  </a:lnTo>
                  <a:lnTo>
                    <a:pt x="1189" y="657"/>
                  </a:lnTo>
                  <a:lnTo>
                    <a:pt x="1173" y="639"/>
                  </a:lnTo>
                  <a:lnTo>
                    <a:pt x="1173" y="612"/>
                  </a:lnTo>
                  <a:lnTo>
                    <a:pt x="1175" y="607"/>
                  </a:lnTo>
                  <a:lnTo>
                    <a:pt x="1177" y="566"/>
                  </a:lnTo>
                  <a:lnTo>
                    <a:pt x="1189" y="546"/>
                  </a:lnTo>
                  <a:lnTo>
                    <a:pt x="1196" y="517"/>
                  </a:lnTo>
                  <a:lnTo>
                    <a:pt x="1207" y="506"/>
                  </a:lnTo>
                  <a:lnTo>
                    <a:pt x="1209" y="492"/>
                  </a:lnTo>
                  <a:lnTo>
                    <a:pt x="1220" y="490"/>
                  </a:lnTo>
                  <a:lnTo>
                    <a:pt x="1227" y="474"/>
                  </a:lnTo>
                  <a:lnTo>
                    <a:pt x="1241" y="467"/>
                  </a:lnTo>
                  <a:lnTo>
                    <a:pt x="1236" y="447"/>
                  </a:lnTo>
                  <a:lnTo>
                    <a:pt x="1243" y="440"/>
                  </a:lnTo>
                  <a:lnTo>
                    <a:pt x="1249" y="445"/>
                  </a:lnTo>
                  <a:lnTo>
                    <a:pt x="1258" y="445"/>
                  </a:lnTo>
                  <a:lnTo>
                    <a:pt x="1279" y="438"/>
                  </a:lnTo>
                  <a:lnTo>
                    <a:pt x="1279" y="427"/>
                  </a:lnTo>
                  <a:lnTo>
                    <a:pt x="1270" y="415"/>
                  </a:lnTo>
                  <a:lnTo>
                    <a:pt x="1256" y="404"/>
                  </a:lnTo>
                  <a:lnTo>
                    <a:pt x="1267" y="400"/>
                  </a:lnTo>
                  <a:lnTo>
                    <a:pt x="1276" y="404"/>
                  </a:lnTo>
                  <a:lnTo>
                    <a:pt x="1292" y="402"/>
                  </a:lnTo>
                  <a:lnTo>
                    <a:pt x="1304" y="384"/>
                  </a:lnTo>
                  <a:lnTo>
                    <a:pt x="1313" y="393"/>
                  </a:lnTo>
                  <a:lnTo>
                    <a:pt x="1331" y="391"/>
                  </a:lnTo>
                  <a:lnTo>
                    <a:pt x="1344" y="373"/>
                  </a:lnTo>
                  <a:lnTo>
                    <a:pt x="1358" y="359"/>
                  </a:lnTo>
                  <a:lnTo>
                    <a:pt x="1360" y="348"/>
                  </a:lnTo>
                  <a:lnTo>
                    <a:pt x="1365" y="328"/>
                  </a:lnTo>
                  <a:lnTo>
                    <a:pt x="1360" y="317"/>
                  </a:lnTo>
                  <a:lnTo>
                    <a:pt x="1353" y="312"/>
                  </a:lnTo>
                  <a:lnTo>
                    <a:pt x="1328" y="310"/>
                  </a:lnTo>
                  <a:lnTo>
                    <a:pt x="1302" y="287"/>
                  </a:lnTo>
                  <a:lnTo>
                    <a:pt x="1292" y="280"/>
                  </a:lnTo>
                  <a:lnTo>
                    <a:pt x="1299" y="274"/>
                  </a:lnTo>
                  <a:lnTo>
                    <a:pt x="1320" y="281"/>
                  </a:lnTo>
                  <a:lnTo>
                    <a:pt x="1340" y="299"/>
                  </a:lnTo>
                  <a:lnTo>
                    <a:pt x="1364" y="303"/>
                  </a:lnTo>
                  <a:lnTo>
                    <a:pt x="1378" y="287"/>
                  </a:lnTo>
                  <a:lnTo>
                    <a:pt x="1400" y="271"/>
                  </a:lnTo>
                  <a:lnTo>
                    <a:pt x="1401" y="253"/>
                  </a:lnTo>
                  <a:lnTo>
                    <a:pt x="1389" y="251"/>
                  </a:lnTo>
                  <a:lnTo>
                    <a:pt x="1382" y="244"/>
                  </a:lnTo>
                  <a:lnTo>
                    <a:pt x="1383" y="235"/>
                  </a:lnTo>
                  <a:lnTo>
                    <a:pt x="1403" y="233"/>
                  </a:lnTo>
                  <a:lnTo>
                    <a:pt x="1410" y="246"/>
                  </a:lnTo>
                  <a:lnTo>
                    <a:pt x="1421" y="251"/>
                  </a:lnTo>
                  <a:lnTo>
                    <a:pt x="1432" y="253"/>
                  </a:lnTo>
                  <a:lnTo>
                    <a:pt x="1448" y="246"/>
                  </a:lnTo>
                  <a:lnTo>
                    <a:pt x="1446" y="237"/>
                  </a:lnTo>
                  <a:lnTo>
                    <a:pt x="1430" y="225"/>
                  </a:lnTo>
                  <a:lnTo>
                    <a:pt x="1425" y="220"/>
                  </a:lnTo>
                  <a:lnTo>
                    <a:pt x="1432" y="216"/>
                  </a:lnTo>
                  <a:lnTo>
                    <a:pt x="1443" y="218"/>
                  </a:lnTo>
                  <a:lnTo>
                    <a:pt x="1450" y="224"/>
                  </a:lnTo>
                  <a:lnTo>
                    <a:pt x="1459" y="235"/>
                  </a:lnTo>
                  <a:lnTo>
                    <a:pt x="1473" y="237"/>
                  </a:lnTo>
                  <a:lnTo>
                    <a:pt x="1484" y="229"/>
                  </a:lnTo>
                  <a:lnTo>
                    <a:pt x="1505" y="221"/>
                  </a:lnTo>
                  <a:lnTo>
                    <a:pt x="1507" y="213"/>
                  </a:lnTo>
                  <a:lnTo>
                    <a:pt x="1521" y="194"/>
                  </a:lnTo>
                  <a:lnTo>
                    <a:pt x="1507" y="178"/>
                  </a:lnTo>
                  <a:lnTo>
                    <a:pt x="1495" y="174"/>
                  </a:lnTo>
                  <a:lnTo>
                    <a:pt x="1488" y="161"/>
                  </a:lnTo>
                  <a:lnTo>
                    <a:pt x="1495" y="159"/>
                  </a:lnTo>
                  <a:lnTo>
                    <a:pt x="1510" y="158"/>
                  </a:lnTo>
                  <a:lnTo>
                    <a:pt x="1514" y="147"/>
                  </a:lnTo>
                  <a:lnTo>
                    <a:pt x="1503" y="139"/>
                  </a:lnTo>
                  <a:lnTo>
                    <a:pt x="1512" y="130"/>
                  </a:lnTo>
                  <a:lnTo>
                    <a:pt x="1510" y="121"/>
                  </a:lnTo>
                  <a:lnTo>
                    <a:pt x="1497" y="121"/>
                  </a:lnTo>
                  <a:lnTo>
                    <a:pt x="1488" y="117"/>
                  </a:lnTo>
                  <a:lnTo>
                    <a:pt x="1484" y="110"/>
                  </a:lnTo>
                  <a:lnTo>
                    <a:pt x="1491" y="107"/>
                  </a:lnTo>
                  <a:lnTo>
                    <a:pt x="1484" y="103"/>
                  </a:lnTo>
                  <a:lnTo>
                    <a:pt x="1461" y="103"/>
                  </a:lnTo>
                  <a:lnTo>
                    <a:pt x="1448" y="101"/>
                  </a:lnTo>
                  <a:lnTo>
                    <a:pt x="1437" y="95"/>
                  </a:lnTo>
                  <a:lnTo>
                    <a:pt x="1419" y="97"/>
                  </a:lnTo>
                  <a:lnTo>
                    <a:pt x="1416" y="101"/>
                  </a:lnTo>
                  <a:lnTo>
                    <a:pt x="1414" y="126"/>
                  </a:lnTo>
                  <a:lnTo>
                    <a:pt x="1421" y="130"/>
                  </a:lnTo>
                  <a:lnTo>
                    <a:pt x="1419" y="136"/>
                  </a:lnTo>
                  <a:lnTo>
                    <a:pt x="1407" y="144"/>
                  </a:lnTo>
                  <a:lnTo>
                    <a:pt x="1405" y="156"/>
                  </a:lnTo>
                  <a:lnTo>
                    <a:pt x="1398" y="172"/>
                  </a:lnTo>
                  <a:lnTo>
                    <a:pt x="1387" y="186"/>
                  </a:lnTo>
                  <a:lnTo>
                    <a:pt x="1382" y="194"/>
                  </a:lnTo>
                  <a:lnTo>
                    <a:pt x="1369" y="198"/>
                  </a:lnTo>
                  <a:lnTo>
                    <a:pt x="1367" y="207"/>
                  </a:lnTo>
                  <a:lnTo>
                    <a:pt x="1362" y="207"/>
                  </a:lnTo>
                  <a:lnTo>
                    <a:pt x="1338" y="187"/>
                  </a:lnTo>
                  <a:lnTo>
                    <a:pt x="1340" y="163"/>
                  </a:lnTo>
                  <a:lnTo>
                    <a:pt x="1355" y="162"/>
                  </a:lnTo>
                  <a:lnTo>
                    <a:pt x="1353" y="153"/>
                  </a:lnTo>
                  <a:lnTo>
                    <a:pt x="1346" y="144"/>
                  </a:lnTo>
                  <a:lnTo>
                    <a:pt x="1322" y="131"/>
                  </a:lnTo>
                  <a:lnTo>
                    <a:pt x="1317" y="125"/>
                  </a:lnTo>
                  <a:lnTo>
                    <a:pt x="1303" y="133"/>
                  </a:lnTo>
                  <a:lnTo>
                    <a:pt x="1303" y="144"/>
                  </a:lnTo>
                  <a:lnTo>
                    <a:pt x="1299" y="158"/>
                  </a:lnTo>
                  <a:lnTo>
                    <a:pt x="1290" y="161"/>
                  </a:lnTo>
                  <a:lnTo>
                    <a:pt x="1283" y="157"/>
                  </a:lnTo>
                  <a:lnTo>
                    <a:pt x="1283" y="135"/>
                  </a:lnTo>
                  <a:lnTo>
                    <a:pt x="1265" y="123"/>
                  </a:lnTo>
                  <a:lnTo>
                    <a:pt x="1268" y="119"/>
                  </a:lnTo>
                  <a:lnTo>
                    <a:pt x="1283" y="119"/>
                  </a:lnTo>
                  <a:lnTo>
                    <a:pt x="1281" y="115"/>
                  </a:lnTo>
                  <a:lnTo>
                    <a:pt x="1267" y="105"/>
                  </a:lnTo>
                  <a:lnTo>
                    <a:pt x="1249" y="109"/>
                  </a:lnTo>
                  <a:lnTo>
                    <a:pt x="1229" y="99"/>
                  </a:lnTo>
                  <a:lnTo>
                    <a:pt x="1236" y="90"/>
                  </a:lnTo>
                  <a:lnTo>
                    <a:pt x="1234" y="83"/>
                  </a:lnTo>
                  <a:lnTo>
                    <a:pt x="1240" y="82"/>
                  </a:lnTo>
                  <a:lnTo>
                    <a:pt x="1254" y="83"/>
                  </a:lnTo>
                  <a:lnTo>
                    <a:pt x="1254" y="74"/>
                  </a:lnTo>
                  <a:lnTo>
                    <a:pt x="1223" y="51"/>
                  </a:lnTo>
                  <a:lnTo>
                    <a:pt x="1222" y="28"/>
                  </a:lnTo>
                  <a:lnTo>
                    <a:pt x="1216" y="24"/>
                  </a:lnTo>
                  <a:lnTo>
                    <a:pt x="1213" y="12"/>
                  </a:lnTo>
                  <a:lnTo>
                    <a:pt x="1202" y="9"/>
                  </a:lnTo>
                  <a:lnTo>
                    <a:pt x="1189" y="8"/>
                  </a:lnTo>
                  <a:lnTo>
                    <a:pt x="1182" y="1"/>
                  </a:lnTo>
                  <a:lnTo>
                    <a:pt x="1171" y="0"/>
                  </a:lnTo>
                  <a:lnTo>
                    <a:pt x="1166" y="8"/>
                  </a:lnTo>
                  <a:lnTo>
                    <a:pt x="1157" y="8"/>
                  </a:lnTo>
                  <a:lnTo>
                    <a:pt x="1150" y="15"/>
                  </a:lnTo>
                  <a:lnTo>
                    <a:pt x="1159" y="21"/>
                  </a:lnTo>
                  <a:lnTo>
                    <a:pt x="1150" y="26"/>
                  </a:lnTo>
                  <a:lnTo>
                    <a:pt x="1142" y="25"/>
                  </a:lnTo>
                  <a:lnTo>
                    <a:pt x="1137" y="27"/>
                  </a:lnTo>
                  <a:lnTo>
                    <a:pt x="1128" y="53"/>
                  </a:lnTo>
                  <a:lnTo>
                    <a:pt x="1137" y="60"/>
                  </a:lnTo>
                  <a:lnTo>
                    <a:pt x="1144" y="60"/>
                  </a:lnTo>
                  <a:lnTo>
                    <a:pt x="1144" y="65"/>
                  </a:lnTo>
                  <a:lnTo>
                    <a:pt x="1133" y="64"/>
                  </a:lnTo>
                  <a:lnTo>
                    <a:pt x="1128" y="82"/>
                  </a:lnTo>
                  <a:lnTo>
                    <a:pt x="1139" y="92"/>
                  </a:lnTo>
                  <a:lnTo>
                    <a:pt x="1153" y="99"/>
                  </a:lnTo>
                  <a:lnTo>
                    <a:pt x="1166" y="101"/>
                  </a:lnTo>
                  <a:lnTo>
                    <a:pt x="1175" y="102"/>
                  </a:lnTo>
                  <a:lnTo>
                    <a:pt x="1177" y="109"/>
                  </a:lnTo>
                  <a:lnTo>
                    <a:pt x="1191" y="111"/>
                  </a:lnTo>
                  <a:lnTo>
                    <a:pt x="1202" y="108"/>
                  </a:lnTo>
                  <a:lnTo>
                    <a:pt x="1204" y="115"/>
                  </a:lnTo>
                  <a:lnTo>
                    <a:pt x="1186" y="121"/>
                  </a:lnTo>
                  <a:lnTo>
                    <a:pt x="1177" y="139"/>
                  </a:lnTo>
                  <a:lnTo>
                    <a:pt x="1186" y="144"/>
                  </a:lnTo>
                  <a:lnTo>
                    <a:pt x="1195" y="139"/>
                  </a:lnTo>
                  <a:lnTo>
                    <a:pt x="1200" y="135"/>
                  </a:lnTo>
                  <a:lnTo>
                    <a:pt x="1205" y="143"/>
                  </a:lnTo>
                  <a:lnTo>
                    <a:pt x="1202" y="153"/>
                  </a:lnTo>
                  <a:lnTo>
                    <a:pt x="1191" y="161"/>
                  </a:lnTo>
                  <a:lnTo>
                    <a:pt x="1180" y="168"/>
                  </a:lnTo>
                  <a:lnTo>
                    <a:pt x="1168" y="168"/>
                  </a:lnTo>
                  <a:lnTo>
                    <a:pt x="1153" y="175"/>
                  </a:lnTo>
                  <a:lnTo>
                    <a:pt x="1151" y="181"/>
                  </a:lnTo>
                  <a:lnTo>
                    <a:pt x="1166" y="194"/>
                  </a:lnTo>
                  <a:lnTo>
                    <a:pt x="1160" y="202"/>
                  </a:lnTo>
                  <a:lnTo>
                    <a:pt x="1139" y="198"/>
                  </a:lnTo>
                  <a:lnTo>
                    <a:pt x="1135" y="184"/>
                  </a:lnTo>
                  <a:lnTo>
                    <a:pt x="1142" y="178"/>
                  </a:lnTo>
                  <a:lnTo>
                    <a:pt x="1142" y="168"/>
                  </a:lnTo>
                  <a:lnTo>
                    <a:pt x="1132" y="166"/>
                  </a:lnTo>
                  <a:lnTo>
                    <a:pt x="1114" y="159"/>
                  </a:lnTo>
                  <a:lnTo>
                    <a:pt x="1101" y="154"/>
                  </a:lnTo>
                  <a:lnTo>
                    <a:pt x="1094" y="158"/>
                  </a:lnTo>
                  <a:lnTo>
                    <a:pt x="1078" y="159"/>
                  </a:lnTo>
                  <a:lnTo>
                    <a:pt x="1070" y="185"/>
                  </a:lnTo>
                  <a:lnTo>
                    <a:pt x="1058" y="184"/>
                  </a:lnTo>
                  <a:lnTo>
                    <a:pt x="1043" y="179"/>
                  </a:lnTo>
                  <a:lnTo>
                    <a:pt x="1015" y="185"/>
                  </a:lnTo>
                  <a:lnTo>
                    <a:pt x="1002" y="181"/>
                  </a:lnTo>
                  <a:lnTo>
                    <a:pt x="992" y="186"/>
                  </a:lnTo>
                  <a:lnTo>
                    <a:pt x="968" y="181"/>
                  </a:lnTo>
                  <a:lnTo>
                    <a:pt x="959" y="172"/>
                  </a:lnTo>
                  <a:lnTo>
                    <a:pt x="936" y="172"/>
                  </a:lnTo>
                  <a:lnTo>
                    <a:pt x="925" y="171"/>
                  </a:lnTo>
                  <a:lnTo>
                    <a:pt x="905" y="158"/>
                  </a:lnTo>
                  <a:lnTo>
                    <a:pt x="903" y="153"/>
                  </a:lnTo>
                  <a:lnTo>
                    <a:pt x="898" y="152"/>
                  </a:lnTo>
                  <a:lnTo>
                    <a:pt x="889" y="154"/>
                  </a:lnTo>
                  <a:lnTo>
                    <a:pt x="887" y="160"/>
                  </a:lnTo>
                  <a:lnTo>
                    <a:pt x="867" y="173"/>
                  </a:lnTo>
                  <a:lnTo>
                    <a:pt x="844" y="174"/>
                  </a:lnTo>
                  <a:lnTo>
                    <a:pt x="840" y="187"/>
                  </a:lnTo>
                  <a:lnTo>
                    <a:pt x="849" y="203"/>
                  </a:lnTo>
                  <a:lnTo>
                    <a:pt x="860" y="211"/>
                  </a:lnTo>
                  <a:lnTo>
                    <a:pt x="851" y="217"/>
                  </a:lnTo>
                  <a:lnTo>
                    <a:pt x="851" y="229"/>
                  </a:lnTo>
                  <a:lnTo>
                    <a:pt x="835" y="221"/>
                  </a:lnTo>
                  <a:lnTo>
                    <a:pt x="828" y="214"/>
                  </a:lnTo>
                  <a:lnTo>
                    <a:pt x="837" y="205"/>
                  </a:lnTo>
                  <a:lnTo>
                    <a:pt x="822" y="194"/>
                  </a:lnTo>
                  <a:lnTo>
                    <a:pt x="817" y="193"/>
                  </a:lnTo>
                  <a:lnTo>
                    <a:pt x="806" y="185"/>
                  </a:lnTo>
                  <a:lnTo>
                    <a:pt x="793" y="180"/>
                  </a:lnTo>
                  <a:lnTo>
                    <a:pt x="784" y="177"/>
                  </a:lnTo>
                  <a:lnTo>
                    <a:pt x="750" y="187"/>
                  </a:lnTo>
                  <a:lnTo>
                    <a:pt x="730" y="188"/>
                  </a:lnTo>
                  <a:lnTo>
                    <a:pt x="689" y="187"/>
                  </a:lnTo>
                  <a:lnTo>
                    <a:pt x="677" y="184"/>
                  </a:lnTo>
                  <a:lnTo>
                    <a:pt x="651" y="183"/>
                  </a:lnTo>
                  <a:lnTo>
                    <a:pt x="648" y="176"/>
                  </a:lnTo>
                  <a:lnTo>
                    <a:pt x="653" y="171"/>
                  </a:lnTo>
                  <a:lnTo>
                    <a:pt x="664" y="167"/>
                  </a:lnTo>
                  <a:lnTo>
                    <a:pt x="668" y="163"/>
                  </a:lnTo>
                  <a:lnTo>
                    <a:pt x="687" y="159"/>
                  </a:lnTo>
                  <a:lnTo>
                    <a:pt x="650" y="133"/>
                  </a:lnTo>
                  <a:lnTo>
                    <a:pt x="633" y="134"/>
                  </a:lnTo>
                  <a:lnTo>
                    <a:pt x="630" y="137"/>
                  </a:lnTo>
                  <a:lnTo>
                    <a:pt x="615" y="137"/>
                  </a:lnTo>
                  <a:lnTo>
                    <a:pt x="599" y="134"/>
                  </a:lnTo>
                  <a:lnTo>
                    <a:pt x="587" y="134"/>
                  </a:lnTo>
                  <a:lnTo>
                    <a:pt x="563" y="123"/>
                  </a:lnTo>
                  <a:lnTo>
                    <a:pt x="538" y="118"/>
                  </a:lnTo>
                  <a:lnTo>
                    <a:pt x="527" y="118"/>
                  </a:lnTo>
                  <a:lnTo>
                    <a:pt x="486" y="96"/>
                  </a:lnTo>
                  <a:lnTo>
                    <a:pt x="459" y="98"/>
                  </a:lnTo>
                  <a:lnTo>
                    <a:pt x="459" y="109"/>
                  </a:lnTo>
                  <a:lnTo>
                    <a:pt x="443" y="120"/>
                  </a:lnTo>
                  <a:lnTo>
                    <a:pt x="423" y="119"/>
                  </a:lnTo>
                  <a:lnTo>
                    <a:pt x="421" y="116"/>
                  </a:lnTo>
                  <a:lnTo>
                    <a:pt x="430" y="107"/>
                  </a:lnTo>
                  <a:lnTo>
                    <a:pt x="416" y="102"/>
                  </a:lnTo>
                  <a:lnTo>
                    <a:pt x="419" y="96"/>
                  </a:lnTo>
                  <a:lnTo>
                    <a:pt x="425" y="94"/>
                  </a:lnTo>
                  <a:lnTo>
                    <a:pt x="421" y="83"/>
                  </a:lnTo>
                  <a:lnTo>
                    <a:pt x="401" y="90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6" y="120"/>
                  </a:lnTo>
                  <a:lnTo>
                    <a:pt x="380" y="117"/>
                  </a:lnTo>
                  <a:lnTo>
                    <a:pt x="360" y="102"/>
                  </a:lnTo>
                  <a:lnTo>
                    <a:pt x="360" y="85"/>
                  </a:lnTo>
                  <a:lnTo>
                    <a:pt x="328" y="64"/>
                  </a:lnTo>
                  <a:lnTo>
                    <a:pt x="328" y="73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24" y="81"/>
                  </a:lnTo>
                  <a:lnTo>
                    <a:pt x="324" y="92"/>
                  </a:lnTo>
                  <a:lnTo>
                    <a:pt x="306" y="101"/>
                  </a:lnTo>
                  <a:lnTo>
                    <a:pt x="308" y="94"/>
                  </a:lnTo>
                  <a:lnTo>
                    <a:pt x="295" y="97"/>
                  </a:lnTo>
                  <a:lnTo>
                    <a:pt x="270" y="105"/>
                  </a:lnTo>
                  <a:lnTo>
                    <a:pt x="254" y="118"/>
                  </a:lnTo>
                  <a:lnTo>
                    <a:pt x="248" y="116"/>
                  </a:lnTo>
                  <a:lnTo>
                    <a:pt x="220" y="131"/>
                  </a:lnTo>
                  <a:lnTo>
                    <a:pt x="212" y="140"/>
                  </a:lnTo>
                  <a:lnTo>
                    <a:pt x="196" y="144"/>
                  </a:lnTo>
                  <a:lnTo>
                    <a:pt x="194" y="135"/>
                  </a:lnTo>
                  <a:lnTo>
                    <a:pt x="203" y="131"/>
                  </a:lnTo>
                  <a:lnTo>
                    <a:pt x="202" y="127"/>
                  </a:lnTo>
                  <a:lnTo>
                    <a:pt x="218" y="123"/>
                  </a:lnTo>
                  <a:lnTo>
                    <a:pt x="220" y="116"/>
                  </a:lnTo>
                  <a:lnTo>
                    <a:pt x="241" y="107"/>
                  </a:lnTo>
                  <a:lnTo>
                    <a:pt x="254" y="107"/>
                  </a:lnTo>
                  <a:lnTo>
                    <a:pt x="288" y="92"/>
                  </a:lnTo>
                  <a:lnTo>
                    <a:pt x="288" y="84"/>
                  </a:lnTo>
                  <a:lnTo>
                    <a:pt x="275" y="87"/>
                  </a:lnTo>
                  <a:lnTo>
                    <a:pt x="270" y="84"/>
                  </a:lnTo>
                  <a:lnTo>
                    <a:pt x="256" y="94"/>
                  </a:lnTo>
                  <a:lnTo>
                    <a:pt x="247" y="94"/>
                  </a:lnTo>
                  <a:lnTo>
                    <a:pt x="232" y="103"/>
                  </a:lnTo>
                  <a:lnTo>
                    <a:pt x="220" y="103"/>
                  </a:lnTo>
                  <a:lnTo>
                    <a:pt x="200" y="111"/>
                  </a:lnTo>
                  <a:lnTo>
                    <a:pt x="198" y="117"/>
                  </a:lnTo>
                  <a:lnTo>
                    <a:pt x="180" y="117"/>
                  </a:lnTo>
                  <a:lnTo>
                    <a:pt x="184" y="111"/>
                  </a:lnTo>
                  <a:lnTo>
                    <a:pt x="166" y="108"/>
                  </a:lnTo>
                  <a:lnTo>
                    <a:pt x="151" y="121"/>
                  </a:lnTo>
                  <a:lnTo>
                    <a:pt x="142" y="121"/>
                  </a:lnTo>
                  <a:lnTo>
                    <a:pt x="130" y="129"/>
                  </a:lnTo>
                  <a:lnTo>
                    <a:pt x="133" y="136"/>
                  </a:lnTo>
                  <a:lnTo>
                    <a:pt x="151" y="142"/>
                  </a:lnTo>
                  <a:lnTo>
                    <a:pt x="151" y="147"/>
                  </a:lnTo>
                  <a:lnTo>
                    <a:pt x="144" y="148"/>
                  </a:lnTo>
                  <a:lnTo>
                    <a:pt x="121" y="145"/>
                  </a:lnTo>
                  <a:lnTo>
                    <a:pt x="104" y="137"/>
                  </a:lnTo>
                  <a:lnTo>
                    <a:pt x="85" y="135"/>
                  </a:lnTo>
                  <a:lnTo>
                    <a:pt x="63" y="125"/>
                  </a:lnTo>
                  <a:lnTo>
                    <a:pt x="43" y="112"/>
                  </a:lnTo>
                  <a:lnTo>
                    <a:pt x="15" y="112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581"/>
                  </a:lnTo>
                  <a:lnTo>
                    <a:pt x="28" y="600"/>
                  </a:lnTo>
                  <a:lnTo>
                    <a:pt x="33" y="583"/>
                  </a:lnTo>
                  <a:lnTo>
                    <a:pt x="43" y="576"/>
                  </a:lnTo>
                  <a:lnTo>
                    <a:pt x="55" y="590"/>
                  </a:lnTo>
                  <a:lnTo>
                    <a:pt x="93" y="648"/>
                  </a:lnTo>
                  <a:lnTo>
                    <a:pt x="105" y="648"/>
                  </a:lnTo>
                  <a:lnTo>
                    <a:pt x="124" y="626"/>
                  </a:lnTo>
                  <a:lnTo>
                    <a:pt x="143" y="621"/>
                  </a:lnTo>
                  <a:lnTo>
                    <a:pt x="163" y="636"/>
                  </a:lnTo>
                  <a:lnTo>
                    <a:pt x="182" y="669"/>
                  </a:lnTo>
                  <a:lnTo>
                    <a:pt x="199" y="681"/>
                  </a:lnTo>
                  <a:lnTo>
                    <a:pt x="230" y="753"/>
                  </a:lnTo>
                  <a:lnTo>
                    <a:pt x="249" y="772"/>
                  </a:lnTo>
                  <a:lnTo>
                    <a:pt x="283" y="794"/>
                  </a:lnTo>
                  <a:lnTo>
                    <a:pt x="278" y="818"/>
                  </a:lnTo>
                  <a:lnTo>
                    <a:pt x="280" y="837"/>
                  </a:lnTo>
                  <a:lnTo>
                    <a:pt x="274" y="846"/>
                  </a:lnTo>
                  <a:lnTo>
                    <a:pt x="272" y="862"/>
                  </a:lnTo>
                  <a:lnTo>
                    <a:pt x="275" y="884"/>
                  </a:lnTo>
                  <a:lnTo>
                    <a:pt x="281" y="898"/>
                  </a:lnTo>
                  <a:lnTo>
                    <a:pt x="292" y="905"/>
                  </a:lnTo>
                  <a:lnTo>
                    <a:pt x="297" y="898"/>
                  </a:lnTo>
                  <a:lnTo>
                    <a:pt x="304" y="896"/>
                  </a:lnTo>
                  <a:lnTo>
                    <a:pt x="306" y="914"/>
                  </a:lnTo>
                  <a:lnTo>
                    <a:pt x="299" y="920"/>
                  </a:lnTo>
                  <a:lnTo>
                    <a:pt x="299" y="932"/>
                  </a:lnTo>
                  <a:lnTo>
                    <a:pt x="311" y="936"/>
                  </a:lnTo>
                  <a:lnTo>
                    <a:pt x="324" y="932"/>
                  </a:lnTo>
                  <a:lnTo>
                    <a:pt x="328" y="945"/>
                  </a:lnTo>
                  <a:lnTo>
                    <a:pt x="333" y="956"/>
                  </a:lnTo>
                  <a:lnTo>
                    <a:pt x="331" y="975"/>
                  </a:lnTo>
                  <a:lnTo>
                    <a:pt x="335" y="995"/>
                  </a:lnTo>
                  <a:lnTo>
                    <a:pt x="347" y="1002"/>
                  </a:lnTo>
                  <a:lnTo>
                    <a:pt x="371" y="1008"/>
                  </a:lnTo>
                  <a:lnTo>
                    <a:pt x="380" y="1022"/>
                  </a:lnTo>
                  <a:lnTo>
                    <a:pt x="398" y="1022"/>
                  </a:lnTo>
                  <a:lnTo>
                    <a:pt x="408" y="1028"/>
                  </a:lnTo>
                  <a:lnTo>
                    <a:pt x="417" y="1044"/>
                  </a:lnTo>
                  <a:lnTo>
                    <a:pt x="432" y="1047"/>
                  </a:lnTo>
                  <a:lnTo>
                    <a:pt x="437" y="1062"/>
                  </a:lnTo>
                  <a:lnTo>
                    <a:pt x="446" y="1062"/>
                  </a:lnTo>
                  <a:lnTo>
                    <a:pt x="461" y="1082"/>
                  </a:lnTo>
                  <a:lnTo>
                    <a:pt x="473" y="1089"/>
                  </a:lnTo>
                  <a:lnTo>
                    <a:pt x="475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62"/>
            <p:cNvSpPr>
              <a:spLocks noChangeAspect="1"/>
            </p:cNvSpPr>
            <p:nvPr/>
          </p:nvSpPr>
          <p:spPr bwMode="auto">
            <a:xfrm>
              <a:off x="1108" y="1665"/>
              <a:ext cx="88" cy="80"/>
            </a:xfrm>
            <a:custGeom>
              <a:avLst/>
              <a:gdLst>
                <a:gd name="T0" fmla="*/ 0 w 164"/>
                <a:gd name="T1" fmla="*/ 1 h 157"/>
                <a:gd name="T2" fmla="*/ 2 w 164"/>
                <a:gd name="T3" fmla="*/ 0 h 157"/>
                <a:gd name="T4" fmla="*/ 3 w 164"/>
                <a:gd name="T5" fmla="*/ 2 h 157"/>
                <a:gd name="T6" fmla="*/ 3 w 164"/>
                <a:gd name="T7" fmla="*/ 3 h 157"/>
                <a:gd name="T8" fmla="*/ 3 w 164"/>
                <a:gd name="T9" fmla="*/ 6 h 157"/>
                <a:gd name="T10" fmla="*/ 4 w 164"/>
                <a:gd name="T11" fmla="*/ 8 h 157"/>
                <a:gd name="T12" fmla="*/ 5 w 164"/>
                <a:gd name="T13" fmla="*/ 9 h 157"/>
                <a:gd name="T14" fmla="*/ 9 w 164"/>
                <a:gd name="T15" fmla="*/ 10 h 157"/>
                <a:gd name="T16" fmla="*/ 11 w 164"/>
                <a:gd name="T17" fmla="*/ 12 h 157"/>
                <a:gd name="T18" fmla="*/ 13 w 164"/>
                <a:gd name="T19" fmla="*/ 12 h 157"/>
                <a:gd name="T20" fmla="*/ 15 w 164"/>
                <a:gd name="T21" fmla="*/ 12 h 157"/>
                <a:gd name="T22" fmla="*/ 17 w 164"/>
                <a:gd name="T23" fmla="*/ 15 h 157"/>
                <a:gd name="T24" fmla="*/ 19 w 164"/>
                <a:gd name="T25" fmla="*/ 15 h 157"/>
                <a:gd name="T26" fmla="*/ 19 w 164"/>
                <a:gd name="T27" fmla="*/ 17 h 157"/>
                <a:gd name="T28" fmla="*/ 21 w 164"/>
                <a:gd name="T29" fmla="*/ 17 h 157"/>
                <a:gd name="T30" fmla="*/ 23 w 164"/>
                <a:gd name="T31" fmla="*/ 20 h 157"/>
                <a:gd name="T32" fmla="*/ 25 w 164"/>
                <a:gd name="T33" fmla="*/ 21 h 157"/>
                <a:gd name="T34" fmla="*/ 25 w 164"/>
                <a:gd name="T35" fmla="*/ 21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57"/>
                <a:gd name="T56" fmla="*/ 164 w 164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57">
                  <a:moveTo>
                    <a:pt x="0" y="4"/>
                  </a:moveTo>
                  <a:lnTo>
                    <a:pt x="13" y="0"/>
                  </a:lnTo>
                  <a:lnTo>
                    <a:pt x="16" y="13"/>
                  </a:lnTo>
                  <a:lnTo>
                    <a:pt x="22" y="24"/>
                  </a:lnTo>
                  <a:lnTo>
                    <a:pt x="20" y="43"/>
                  </a:lnTo>
                  <a:lnTo>
                    <a:pt x="24" y="63"/>
                  </a:lnTo>
                  <a:lnTo>
                    <a:pt x="36" y="70"/>
                  </a:lnTo>
                  <a:lnTo>
                    <a:pt x="60" y="76"/>
                  </a:lnTo>
                  <a:lnTo>
                    <a:pt x="69" y="90"/>
                  </a:lnTo>
                  <a:lnTo>
                    <a:pt x="87" y="90"/>
                  </a:lnTo>
                  <a:lnTo>
                    <a:pt x="97" y="95"/>
                  </a:lnTo>
                  <a:lnTo>
                    <a:pt x="106" y="112"/>
                  </a:lnTo>
                  <a:lnTo>
                    <a:pt x="121" y="115"/>
                  </a:lnTo>
                  <a:lnTo>
                    <a:pt x="126" y="130"/>
                  </a:lnTo>
                  <a:lnTo>
                    <a:pt x="135" y="130"/>
                  </a:lnTo>
                  <a:lnTo>
                    <a:pt x="150" y="149"/>
                  </a:lnTo>
                  <a:lnTo>
                    <a:pt x="162" y="157"/>
                  </a:lnTo>
                  <a:lnTo>
                    <a:pt x="164" y="1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63"/>
            <p:cNvSpPr>
              <a:spLocks noChangeAspect="1"/>
            </p:cNvSpPr>
            <p:nvPr/>
          </p:nvSpPr>
          <p:spPr bwMode="auto">
            <a:xfrm>
              <a:off x="1164" y="1745"/>
              <a:ext cx="784" cy="394"/>
            </a:xfrm>
            <a:custGeom>
              <a:avLst/>
              <a:gdLst>
                <a:gd name="T0" fmla="*/ 46 w 1450"/>
                <a:gd name="T1" fmla="*/ 77 h 762"/>
                <a:gd name="T2" fmla="*/ 67 w 1450"/>
                <a:gd name="T3" fmla="*/ 80 h 762"/>
                <a:gd name="T4" fmla="*/ 78 w 1450"/>
                <a:gd name="T5" fmla="*/ 82 h 762"/>
                <a:gd name="T6" fmla="*/ 85 w 1450"/>
                <a:gd name="T7" fmla="*/ 89 h 762"/>
                <a:gd name="T8" fmla="*/ 90 w 1450"/>
                <a:gd name="T9" fmla="*/ 85 h 762"/>
                <a:gd name="T10" fmla="*/ 107 w 1450"/>
                <a:gd name="T11" fmla="*/ 101 h 762"/>
                <a:gd name="T12" fmla="*/ 111 w 1450"/>
                <a:gd name="T13" fmla="*/ 96 h 762"/>
                <a:gd name="T14" fmla="*/ 122 w 1450"/>
                <a:gd name="T15" fmla="*/ 88 h 762"/>
                <a:gd name="T16" fmla="*/ 133 w 1450"/>
                <a:gd name="T17" fmla="*/ 87 h 762"/>
                <a:gd name="T18" fmla="*/ 143 w 1450"/>
                <a:gd name="T19" fmla="*/ 90 h 762"/>
                <a:gd name="T20" fmla="*/ 145 w 1450"/>
                <a:gd name="T21" fmla="*/ 85 h 762"/>
                <a:gd name="T22" fmla="*/ 156 w 1450"/>
                <a:gd name="T23" fmla="*/ 84 h 762"/>
                <a:gd name="T24" fmla="*/ 162 w 1450"/>
                <a:gd name="T25" fmla="*/ 86 h 762"/>
                <a:gd name="T26" fmla="*/ 169 w 1450"/>
                <a:gd name="T27" fmla="*/ 90 h 762"/>
                <a:gd name="T28" fmla="*/ 170 w 1450"/>
                <a:gd name="T29" fmla="*/ 97 h 762"/>
                <a:gd name="T30" fmla="*/ 176 w 1450"/>
                <a:gd name="T31" fmla="*/ 105 h 762"/>
                <a:gd name="T32" fmla="*/ 175 w 1450"/>
                <a:gd name="T33" fmla="*/ 88 h 762"/>
                <a:gd name="T34" fmla="*/ 177 w 1450"/>
                <a:gd name="T35" fmla="*/ 76 h 762"/>
                <a:gd name="T36" fmla="*/ 189 w 1450"/>
                <a:gd name="T37" fmla="*/ 68 h 762"/>
                <a:gd name="T38" fmla="*/ 195 w 1450"/>
                <a:gd name="T39" fmla="*/ 62 h 762"/>
                <a:gd name="T40" fmla="*/ 192 w 1450"/>
                <a:gd name="T41" fmla="*/ 56 h 762"/>
                <a:gd name="T42" fmla="*/ 194 w 1450"/>
                <a:gd name="T43" fmla="*/ 46 h 762"/>
                <a:gd name="T44" fmla="*/ 196 w 1450"/>
                <a:gd name="T45" fmla="*/ 55 h 762"/>
                <a:gd name="T46" fmla="*/ 197 w 1450"/>
                <a:gd name="T47" fmla="*/ 46 h 762"/>
                <a:gd name="T48" fmla="*/ 203 w 1450"/>
                <a:gd name="T49" fmla="*/ 42 h 762"/>
                <a:gd name="T50" fmla="*/ 204 w 1450"/>
                <a:gd name="T51" fmla="*/ 37 h 762"/>
                <a:gd name="T52" fmla="*/ 212 w 1450"/>
                <a:gd name="T53" fmla="*/ 36 h 762"/>
                <a:gd name="T54" fmla="*/ 215 w 1450"/>
                <a:gd name="T55" fmla="*/ 35 h 762"/>
                <a:gd name="T56" fmla="*/ 216 w 1450"/>
                <a:gd name="T57" fmla="*/ 28 h 762"/>
                <a:gd name="T58" fmla="*/ 222 w 1450"/>
                <a:gd name="T59" fmla="*/ 24 h 762"/>
                <a:gd name="T60" fmla="*/ 225 w 1450"/>
                <a:gd name="T61" fmla="*/ 23 h 762"/>
                <a:gd name="T62" fmla="*/ 226 w 1450"/>
                <a:gd name="T63" fmla="*/ 10 h 762"/>
                <a:gd name="T64" fmla="*/ 207 w 1450"/>
                <a:gd name="T65" fmla="*/ 19 h 762"/>
                <a:gd name="T66" fmla="*/ 193 w 1450"/>
                <a:gd name="T67" fmla="*/ 24 h 762"/>
                <a:gd name="T68" fmla="*/ 168 w 1450"/>
                <a:gd name="T69" fmla="*/ 32 h 762"/>
                <a:gd name="T70" fmla="*/ 160 w 1450"/>
                <a:gd name="T71" fmla="*/ 10 h 762"/>
                <a:gd name="T72" fmla="*/ 132 w 1450"/>
                <a:gd name="T73" fmla="*/ 4 h 762"/>
                <a:gd name="T74" fmla="*/ 10 w 1450"/>
                <a:gd name="T75" fmla="*/ 0 h 762"/>
                <a:gd name="T76" fmla="*/ 10 w 1450"/>
                <a:gd name="T77" fmla="*/ 7 h 762"/>
                <a:gd name="T78" fmla="*/ 3 w 1450"/>
                <a:gd name="T79" fmla="*/ 3 h 762"/>
                <a:gd name="T80" fmla="*/ 3 w 1450"/>
                <a:gd name="T81" fmla="*/ 13 h 762"/>
                <a:gd name="T82" fmla="*/ 2 w 1450"/>
                <a:gd name="T83" fmla="*/ 32 h 762"/>
                <a:gd name="T84" fmla="*/ 3 w 1450"/>
                <a:gd name="T85" fmla="*/ 44 h 762"/>
                <a:gd name="T86" fmla="*/ 10 w 1450"/>
                <a:gd name="T87" fmla="*/ 52 h 762"/>
                <a:gd name="T88" fmla="*/ 12 w 1450"/>
                <a:gd name="T89" fmla="*/ 58 h 762"/>
                <a:gd name="T90" fmla="*/ 17 w 1450"/>
                <a:gd name="T91" fmla="*/ 67 h 762"/>
                <a:gd name="T92" fmla="*/ 24 w 1450"/>
                <a:gd name="T93" fmla="*/ 70 h 762"/>
                <a:gd name="T94" fmla="*/ 31 w 1450"/>
                <a:gd name="T95" fmla="*/ 75 h 7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762"/>
                <a:gd name="T146" fmla="*/ 1450 w 1450"/>
                <a:gd name="T147" fmla="*/ 762 h 7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762">
                  <a:moveTo>
                    <a:pt x="196" y="546"/>
                  </a:moveTo>
                  <a:lnTo>
                    <a:pt x="209" y="542"/>
                  </a:lnTo>
                  <a:lnTo>
                    <a:pt x="253" y="540"/>
                  </a:lnTo>
                  <a:lnTo>
                    <a:pt x="292" y="558"/>
                  </a:lnTo>
                  <a:lnTo>
                    <a:pt x="327" y="579"/>
                  </a:lnTo>
                  <a:lnTo>
                    <a:pt x="342" y="582"/>
                  </a:lnTo>
                  <a:lnTo>
                    <a:pt x="395" y="583"/>
                  </a:lnTo>
                  <a:lnTo>
                    <a:pt x="419" y="577"/>
                  </a:lnTo>
                  <a:lnTo>
                    <a:pt x="424" y="561"/>
                  </a:lnTo>
                  <a:lnTo>
                    <a:pt x="448" y="562"/>
                  </a:lnTo>
                  <a:lnTo>
                    <a:pt x="473" y="568"/>
                  </a:lnTo>
                  <a:lnTo>
                    <a:pt x="496" y="590"/>
                  </a:lnTo>
                  <a:lnTo>
                    <a:pt x="505" y="590"/>
                  </a:lnTo>
                  <a:lnTo>
                    <a:pt x="514" y="599"/>
                  </a:lnTo>
                  <a:lnTo>
                    <a:pt x="516" y="623"/>
                  </a:lnTo>
                  <a:lnTo>
                    <a:pt x="536" y="642"/>
                  </a:lnTo>
                  <a:lnTo>
                    <a:pt x="553" y="648"/>
                  </a:lnTo>
                  <a:lnTo>
                    <a:pt x="558" y="644"/>
                  </a:lnTo>
                  <a:lnTo>
                    <a:pt x="556" y="632"/>
                  </a:lnTo>
                  <a:lnTo>
                    <a:pt x="572" y="619"/>
                  </a:lnTo>
                  <a:lnTo>
                    <a:pt x="610" y="638"/>
                  </a:lnTo>
                  <a:lnTo>
                    <a:pt x="643" y="691"/>
                  </a:lnTo>
                  <a:lnTo>
                    <a:pt x="646" y="707"/>
                  </a:lnTo>
                  <a:lnTo>
                    <a:pt x="675" y="730"/>
                  </a:lnTo>
                  <a:lnTo>
                    <a:pt x="699" y="734"/>
                  </a:lnTo>
                  <a:lnTo>
                    <a:pt x="699" y="723"/>
                  </a:lnTo>
                  <a:lnTo>
                    <a:pt x="698" y="705"/>
                  </a:lnTo>
                  <a:lnTo>
                    <a:pt x="705" y="695"/>
                  </a:lnTo>
                  <a:lnTo>
                    <a:pt x="708" y="684"/>
                  </a:lnTo>
                  <a:lnTo>
                    <a:pt x="734" y="653"/>
                  </a:lnTo>
                  <a:lnTo>
                    <a:pt x="759" y="646"/>
                  </a:lnTo>
                  <a:lnTo>
                    <a:pt x="771" y="637"/>
                  </a:lnTo>
                  <a:lnTo>
                    <a:pt x="789" y="626"/>
                  </a:lnTo>
                  <a:lnTo>
                    <a:pt x="804" y="626"/>
                  </a:lnTo>
                  <a:lnTo>
                    <a:pt x="829" y="632"/>
                  </a:lnTo>
                  <a:lnTo>
                    <a:pt x="842" y="628"/>
                  </a:lnTo>
                  <a:lnTo>
                    <a:pt x="865" y="646"/>
                  </a:lnTo>
                  <a:lnTo>
                    <a:pt x="878" y="642"/>
                  </a:lnTo>
                  <a:lnTo>
                    <a:pt x="896" y="651"/>
                  </a:lnTo>
                  <a:lnTo>
                    <a:pt x="907" y="651"/>
                  </a:lnTo>
                  <a:lnTo>
                    <a:pt x="908" y="643"/>
                  </a:lnTo>
                  <a:lnTo>
                    <a:pt x="897" y="631"/>
                  </a:lnTo>
                  <a:lnTo>
                    <a:pt x="899" y="618"/>
                  </a:lnTo>
                  <a:lnTo>
                    <a:pt x="917" y="615"/>
                  </a:lnTo>
                  <a:lnTo>
                    <a:pt x="941" y="608"/>
                  </a:lnTo>
                  <a:lnTo>
                    <a:pt x="947" y="613"/>
                  </a:lnTo>
                  <a:lnTo>
                    <a:pt x="971" y="608"/>
                  </a:lnTo>
                  <a:lnTo>
                    <a:pt x="986" y="609"/>
                  </a:lnTo>
                  <a:lnTo>
                    <a:pt x="1000" y="617"/>
                  </a:lnTo>
                  <a:lnTo>
                    <a:pt x="1006" y="627"/>
                  </a:lnTo>
                  <a:lnTo>
                    <a:pt x="1017" y="630"/>
                  </a:lnTo>
                  <a:lnTo>
                    <a:pt x="1022" y="621"/>
                  </a:lnTo>
                  <a:lnTo>
                    <a:pt x="1034" y="619"/>
                  </a:lnTo>
                  <a:lnTo>
                    <a:pt x="1048" y="626"/>
                  </a:lnTo>
                  <a:lnTo>
                    <a:pt x="1060" y="644"/>
                  </a:lnTo>
                  <a:lnTo>
                    <a:pt x="1070" y="655"/>
                  </a:lnTo>
                  <a:lnTo>
                    <a:pt x="1070" y="663"/>
                  </a:lnTo>
                  <a:lnTo>
                    <a:pt x="1066" y="668"/>
                  </a:lnTo>
                  <a:lnTo>
                    <a:pt x="1068" y="692"/>
                  </a:lnTo>
                  <a:lnTo>
                    <a:pt x="1076" y="703"/>
                  </a:lnTo>
                  <a:lnTo>
                    <a:pt x="1078" y="722"/>
                  </a:lnTo>
                  <a:lnTo>
                    <a:pt x="1095" y="739"/>
                  </a:lnTo>
                  <a:lnTo>
                    <a:pt x="1103" y="761"/>
                  </a:lnTo>
                  <a:lnTo>
                    <a:pt x="1112" y="762"/>
                  </a:lnTo>
                  <a:lnTo>
                    <a:pt x="1126" y="756"/>
                  </a:lnTo>
                  <a:lnTo>
                    <a:pt x="1131" y="717"/>
                  </a:lnTo>
                  <a:lnTo>
                    <a:pt x="1120" y="674"/>
                  </a:lnTo>
                  <a:lnTo>
                    <a:pt x="1108" y="636"/>
                  </a:lnTo>
                  <a:lnTo>
                    <a:pt x="1099" y="615"/>
                  </a:lnTo>
                  <a:lnTo>
                    <a:pt x="1099" y="587"/>
                  </a:lnTo>
                  <a:lnTo>
                    <a:pt x="1114" y="561"/>
                  </a:lnTo>
                  <a:lnTo>
                    <a:pt x="1117" y="549"/>
                  </a:lnTo>
                  <a:lnTo>
                    <a:pt x="1127" y="547"/>
                  </a:lnTo>
                  <a:lnTo>
                    <a:pt x="1165" y="511"/>
                  </a:lnTo>
                  <a:lnTo>
                    <a:pt x="1184" y="508"/>
                  </a:lnTo>
                  <a:lnTo>
                    <a:pt x="1196" y="491"/>
                  </a:lnTo>
                  <a:lnTo>
                    <a:pt x="1207" y="483"/>
                  </a:lnTo>
                  <a:lnTo>
                    <a:pt x="1211" y="467"/>
                  </a:lnTo>
                  <a:lnTo>
                    <a:pt x="1227" y="457"/>
                  </a:lnTo>
                  <a:lnTo>
                    <a:pt x="1229" y="449"/>
                  </a:lnTo>
                  <a:lnTo>
                    <a:pt x="1220" y="438"/>
                  </a:lnTo>
                  <a:lnTo>
                    <a:pt x="1226" y="430"/>
                  </a:lnTo>
                  <a:lnTo>
                    <a:pt x="1225" y="419"/>
                  </a:lnTo>
                  <a:lnTo>
                    <a:pt x="1216" y="405"/>
                  </a:lnTo>
                  <a:lnTo>
                    <a:pt x="1216" y="370"/>
                  </a:lnTo>
                  <a:lnTo>
                    <a:pt x="1207" y="350"/>
                  </a:lnTo>
                  <a:lnTo>
                    <a:pt x="1214" y="333"/>
                  </a:lnTo>
                  <a:lnTo>
                    <a:pt x="1228" y="332"/>
                  </a:lnTo>
                  <a:lnTo>
                    <a:pt x="1225" y="351"/>
                  </a:lnTo>
                  <a:lnTo>
                    <a:pt x="1228" y="377"/>
                  </a:lnTo>
                  <a:lnTo>
                    <a:pt x="1233" y="394"/>
                  </a:lnTo>
                  <a:lnTo>
                    <a:pt x="1239" y="398"/>
                  </a:lnTo>
                  <a:lnTo>
                    <a:pt x="1250" y="376"/>
                  </a:lnTo>
                  <a:lnTo>
                    <a:pt x="1252" y="353"/>
                  </a:lnTo>
                  <a:lnTo>
                    <a:pt x="1244" y="340"/>
                  </a:lnTo>
                  <a:lnTo>
                    <a:pt x="1249" y="335"/>
                  </a:lnTo>
                  <a:lnTo>
                    <a:pt x="1258" y="344"/>
                  </a:lnTo>
                  <a:lnTo>
                    <a:pt x="1271" y="332"/>
                  </a:lnTo>
                  <a:lnTo>
                    <a:pt x="1275" y="317"/>
                  </a:lnTo>
                  <a:lnTo>
                    <a:pt x="1287" y="302"/>
                  </a:lnTo>
                  <a:lnTo>
                    <a:pt x="1285" y="290"/>
                  </a:lnTo>
                  <a:lnTo>
                    <a:pt x="1280" y="286"/>
                  </a:lnTo>
                  <a:lnTo>
                    <a:pt x="1290" y="281"/>
                  </a:lnTo>
                  <a:lnTo>
                    <a:pt x="1295" y="268"/>
                  </a:lnTo>
                  <a:lnTo>
                    <a:pt x="1305" y="267"/>
                  </a:lnTo>
                  <a:lnTo>
                    <a:pt x="1316" y="273"/>
                  </a:lnTo>
                  <a:lnTo>
                    <a:pt x="1329" y="269"/>
                  </a:lnTo>
                  <a:lnTo>
                    <a:pt x="1342" y="260"/>
                  </a:lnTo>
                  <a:lnTo>
                    <a:pt x="1350" y="269"/>
                  </a:lnTo>
                  <a:lnTo>
                    <a:pt x="1364" y="266"/>
                  </a:lnTo>
                  <a:lnTo>
                    <a:pt x="1373" y="256"/>
                  </a:lnTo>
                  <a:lnTo>
                    <a:pt x="1360" y="251"/>
                  </a:lnTo>
                  <a:lnTo>
                    <a:pt x="1360" y="241"/>
                  </a:lnTo>
                  <a:lnTo>
                    <a:pt x="1352" y="232"/>
                  </a:lnTo>
                  <a:lnTo>
                    <a:pt x="1364" y="214"/>
                  </a:lnTo>
                  <a:lnTo>
                    <a:pt x="1366" y="205"/>
                  </a:lnTo>
                  <a:lnTo>
                    <a:pt x="1376" y="191"/>
                  </a:lnTo>
                  <a:lnTo>
                    <a:pt x="1377" y="182"/>
                  </a:lnTo>
                  <a:lnTo>
                    <a:pt x="1398" y="182"/>
                  </a:lnTo>
                  <a:lnTo>
                    <a:pt x="1403" y="176"/>
                  </a:lnTo>
                  <a:lnTo>
                    <a:pt x="1407" y="165"/>
                  </a:lnTo>
                  <a:lnTo>
                    <a:pt x="1410" y="163"/>
                  </a:lnTo>
                  <a:lnTo>
                    <a:pt x="1415" y="167"/>
                  </a:lnTo>
                  <a:lnTo>
                    <a:pt x="1426" y="166"/>
                  </a:lnTo>
                  <a:lnTo>
                    <a:pt x="1450" y="152"/>
                  </a:lnTo>
                  <a:lnTo>
                    <a:pt x="1447" y="127"/>
                  </a:lnTo>
                  <a:lnTo>
                    <a:pt x="1431" y="102"/>
                  </a:lnTo>
                  <a:lnTo>
                    <a:pt x="1431" y="70"/>
                  </a:lnTo>
                  <a:lnTo>
                    <a:pt x="1400" y="57"/>
                  </a:lnTo>
                  <a:lnTo>
                    <a:pt x="1386" y="64"/>
                  </a:lnTo>
                  <a:lnTo>
                    <a:pt x="1352" y="129"/>
                  </a:lnTo>
                  <a:lnTo>
                    <a:pt x="1307" y="138"/>
                  </a:lnTo>
                  <a:lnTo>
                    <a:pt x="1292" y="134"/>
                  </a:lnTo>
                  <a:lnTo>
                    <a:pt x="1269" y="134"/>
                  </a:lnTo>
                  <a:lnTo>
                    <a:pt x="1255" y="147"/>
                  </a:lnTo>
                  <a:lnTo>
                    <a:pt x="1222" y="174"/>
                  </a:lnTo>
                  <a:lnTo>
                    <a:pt x="1156" y="197"/>
                  </a:lnTo>
                  <a:lnTo>
                    <a:pt x="1147" y="219"/>
                  </a:lnTo>
                  <a:lnTo>
                    <a:pt x="1074" y="253"/>
                  </a:lnTo>
                  <a:lnTo>
                    <a:pt x="1065" y="230"/>
                  </a:lnTo>
                  <a:lnTo>
                    <a:pt x="1079" y="188"/>
                  </a:lnTo>
                  <a:lnTo>
                    <a:pt x="1077" y="156"/>
                  </a:lnTo>
                  <a:lnTo>
                    <a:pt x="1030" y="107"/>
                  </a:lnTo>
                  <a:lnTo>
                    <a:pt x="1012" y="72"/>
                  </a:lnTo>
                  <a:lnTo>
                    <a:pt x="933" y="30"/>
                  </a:lnTo>
                  <a:lnTo>
                    <a:pt x="885" y="34"/>
                  </a:lnTo>
                  <a:lnTo>
                    <a:pt x="865" y="28"/>
                  </a:lnTo>
                  <a:lnTo>
                    <a:pt x="834" y="30"/>
                  </a:lnTo>
                  <a:lnTo>
                    <a:pt x="811" y="19"/>
                  </a:lnTo>
                  <a:lnTo>
                    <a:pt x="782" y="14"/>
                  </a:lnTo>
                  <a:lnTo>
                    <a:pt x="761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62" y="22"/>
                  </a:lnTo>
                  <a:lnTo>
                    <a:pt x="68" y="39"/>
                  </a:lnTo>
                  <a:lnTo>
                    <a:pt x="64" y="55"/>
                  </a:lnTo>
                  <a:lnTo>
                    <a:pt x="56" y="55"/>
                  </a:lnTo>
                  <a:lnTo>
                    <a:pt x="59" y="27"/>
                  </a:lnTo>
                  <a:lnTo>
                    <a:pt x="32" y="28"/>
                  </a:lnTo>
                  <a:lnTo>
                    <a:pt x="16" y="23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8" y="64"/>
                  </a:lnTo>
                  <a:lnTo>
                    <a:pt x="21" y="93"/>
                  </a:lnTo>
                  <a:lnTo>
                    <a:pt x="16" y="124"/>
                  </a:lnTo>
                  <a:lnTo>
                    <a:pt x="18" y="170"/>
                  </a:lnTo>
                  <a:lnTo>
                    <a:pt x="5" y="206"/>
                  </a:lnTo>
                  <a:lnTo>
                    <a:pt x="9" y="228"/>
                  </a:lnTo>
                  <a:lnTo>
                    <a:pt x="18" y="262"/>
                  </a:lnTo>
                  <a:lnTo>
                    <a:pt x="16" y="285"/>
                  </a:lnTo>
                  <a:lnTo>
                    <a:pt x="12" y="303"/>
                  </a:lnTo>
                  <a:lnTo>
                    <a:pt x="21" y="318"/>
                  </a:lnTo>
                  <a:lnTo>
                    <a:pt x="23" y="338"/>
                  </a:lnTo>
                  <a:lnTo>
                    <a:pt x="41" y="352"/>
                  </a:lnTo>
                  <a:lnTo>
                    <a:pt x="47" y="374"/>
                  </a:lnTo>
                  <a:lnTo>
                    <a:pt x="63" y="376"/>
                  </a:lnTo>
                  <a:lnTo>
                    <a:pt x="67" y="381"/>
                  </a:lnTo>
                  <a:lnTo>
                    <a:pt x="63" y="393"/>
                  </a:lnTo>
                  <a:lnTo>
                    <a:pt x="66" y="408"/>
                  </a:lnTo>
                  <a:lnTo>
                    <a:pt x="75" y="417"/>
                  </a:lnTo>
                  <a:lnTo>
                    <a:pt x="76" y="431"/>
                  </a:lnTo>
                  <a:lnTo>
                    <a:pt x="85" y="443"/>
                  </a:lnTo>
                  <a:lnTo>
                    <a:pt x="102" y="462"/>
                  </a:lnTo>
                  <a:lnTo>
                    <a:pt x="107" y="486"/>
                  </a:lnTo>
                  <a:lnTo>
                    <a:pt x="120" y="486"/>
                  </a:lnTo>
                  <a:lnTo>
                    <a:pt x="135" y="491"/>
                  </a:lnTo>
                  <a:lnTo>
                    <a:pt x="145" y="504"/>
                  </a:lnTo>
                  <a:lnTo>
                    <a:pt x="153" y="505"/>
                  </a:lnTo>
                  <a:lnTo>
                    <a:pt x="161" y="505"/>
                  </a:lnTo>
                  <a:lnTo>
                    <a:pt x="180" y="516"/>
                  </a:lnTo>
                  <a:lnTo>
                    <a:pt x="189" y="537"/>
                  </a:lnTo>
                  <a:lnTo>
                    <a:pt x="196" y="54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64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6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9 w 768"/>
                <a:gd name="T47" fmla="*/ 21 h 493"/>
                <a:gd name="T48" fmla="*/ 15 w 768"/>
                <a:gd name="T49" fmla="*/ 24 h 493"/>
                <a:gd name="T50" fmla="*/ 20 w 768"/>
                <a:gd name="T51" fmla="*/ 30 h 493"/>
                <a:gd name="T52" fmla="*/ 27 w 768"/>
                <a:gd name="T53" fmla="*/ 36 h 493"/>
                <a:gd name="T54" fmla="*/ 30 w 768"/>
                <a:gd name="T55" fmla="*/ 37 h 493"/>
                <a:gd name="T56" fmla="*/ 26 w 768"/>
                <a:gd name="T57" fmla="*/ 32 h 493"/>
                <a:gd name="T58" fmla="*/ 23 w 768"/>
                <a:gd name="T59" fmla="*/ 27 h 493"/>
                <a:gd name="T60" fmla="*/ 18 w 768"/>
                <a:gd name="T61" fmla="*/ 19 h 493"/>
                <a:gd name="T62" fmla="*/ 10 w 768"/>
                <a:gd name="T63" fmla="*/ 11 h 493"/>
                <a:gd name="T64" fmla="*/ 10 w 768"/>
                <a:gd name="T65" fmla="*/ 3 h 493"/>
                <a:gd name="T66" fmla="*/ 13 w 768"/>
                <a:gd name="T67" fmla="*/ 4 h 493"/>
                <a:gd name="T68" fmla="*/ 16 w 768"/>
                <a:gd name="T69" fmla="*/ 7 h 493"/>
                <a:gd name="T70" fmla="*/ 18 w 768"/>
                <a:gd name="T71" fmla="*/ 13 h 493"/>
                <a:gd name="T72" fmla="*/ 23 w 768"/>
                <a:gd name="T73" fmla="*/ 19 h 493"/>
                <a:gd name="T74" fmla="*/ 29 w 768"/>
                <a:gd name="T75" fmla="*/ 23 h 493"/>
                <a:gd name="T76" fmla="*/ 31 w 768"/>
                <a:gd name="T77" fmla="*/ 26 h 493"/>
                <a:gd name="T78" fmla="*/ 35 w 768"/>
                <a:gd name="T79" fmla="*/ 29 h 493"/>
                <a:gd name="T80" fmla="*/ 38 w 768"/>
                <a:gd name="T81" fmla="*/ 33 h 493"/>
                <a:gd name="T82" fmla="*/ 45 w 768"/>
                <a:gd name="T83" fmla="*/ 39 h 493"/>
                <a:gd name="T84" fmla="*/ 46 w 768"/>
                <a:gd name="T85" fmla="*/ 46 h 493"/>
                <a:gd name="T86" fmla="*/ 46 w 768"/>
                <a:gd name="T87" fmla="*/ 49 h 493"/>
                <a:gd name="T88" fmla="*/ 52 w 768"/>
                <a:gd name="T89" fmla="*/ 52 h 493"/>
                <a:gd name="T90" fmla="*/ 58 w 768"/>
                <a:gd name="T91" fmla="*/ 56 h 493"/>
                <a:gd name="T92" fmla="*/ 64 w 768"/>
                <a:gd name="T93" fmla="*/ 58 h 493"/>
                <a:gd name="T94" fmla="*/ 68 w 768"/>
                <a:gd name="T95" fmla="*/ 60 h 493"/>
                <a:gd name="T96" fmla="*/ 75 w 768"/>
                <a:gd name="T97" fmla="*/ 62 h 493"/>
                <a:gd name="T98" fmla="*/ 80 w 768"/>
                <a:gd name="T99" fmla="*/ 64 h 493"/>
                <a:gd name="T100" fmla="*/ 89 w 768"/>
                <a:gd name="T101" fmla="*/ 61 h 493"/>
                <a:gd name="T102" fmla="*/ 94 w 768"/>
                <a:gd name="T103" fmla="*/ 64 h 493"/>
                <a:gd name="T104" fmla="*/ 105 w 768"/>
                <a:gd name="T105" fmla="*/ 63 h 493"/>
                <a:gd name="T106" fmla="*/ 103 w 768"/>
                <a:gd name="T107" fmla="*/ 58 h 493"/>
                <a:gd name="T108" fmla="*/ 109 w 768"/>
                <a:gd name="T109" fmla="*/ 55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8"/>
                <a:gd name="T166" fmla="*/ 0 h 493"/>
                <a:gd name="T167" fmla="*/ 768 w 768"/>
                <a:gd name="T168" fmla="*/ 493 h 4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5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5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1" y="369"/>
                  </a:lnTo>
                  <a:lnTo>
                    <a:pt x="520" y="354"/>
                  </a:lnTo>
                  <a:lnTo>
                    <a:pt x="509" y="335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4" y="205"/>
                  </a:lnTo>
                  <a:lnTo>
                    <a:pt x="504" y="194"/>
                  </a:lnTo>
                  <a:lnTo>
                    <a:pt x="479" y="190"/>
                  </a:lnTo>
                  <a:lnTo>
                    <a:pt x="451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2"/>
                  </a:lnTo>
                  <a:lnTo>
                    <a:pt x="223" y="37"/>
                  </a:lnTo>
                  <a:lnTo>
                    <a:pt x="200" y="43"/>
                  </a:lnTo>
                  <a:lnTo>
                    <a:pt x="146" y="42"/>
                  </a:lnTo>
                  <a:lnTo>
                    <a:pt x="131" y="40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4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0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3"/>
                  </a:lnTo>
                  <a:lnTo>
                    <a:pt x="177" y="281"/>
                  </a:lnTo>
                  <a:lnTo>
                    <a:pt x="191" y="277"/>
                  </a:lnTo>
                  <a:lnTo>
                    <a:pt x="191" y="265"/>
                  </a:lnTo>
                  <a:lnTo>
                    <a:pt x="185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1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8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2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9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3" y="233"/>
                  </a:lnTo>
                  <a:lnTo>
                    <a:pt x="245" y="245"/>
                  </a:lnTo>
                  <a:lnTo>
                    <a:pt x="251" y="246"/>
                  </a:lnTo>
                  <a:lnTo>
                    <a:pt x="260" y="263"/>
                  </a:lnTo>
                  <a:lnTo>
                    <a:pt x="285" y="287"/>
                  </a:lnTo>
                  <a:lnTo>
                    <a:pt x="288" y="296"/>
                  </a:lnTo>
                  <a:lnTo>
                    <a:pt x="299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1" y="370"/>
                  </a:lnTo>
                  <a:lnTo>
                    <a:pt x="323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8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4" y="462"/>
                  </a:lnTo>
                  <a:lnTo>
                    <a:pt x="511" y="468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6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4" y="493"/>
                  </a:lnTo>
                  <a:lnTo>
                    <a:pt x="633" y="459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65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5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13 w 768"/>
                <a:gd name="T47" fmla="*/ 23 h 493"/>
                <a:gd name="T48" fmla="*/ 19 w 768"/>
                <a:gd name="T49" fmla="*/ 27 h 493"/>
                <a:gd name="T50" fmla="*/ 24 w 768"/>
                <a:gd name="T51" fmla="*/ 33 h 493"/>
                <a:gd name="T52" fmla="*/ 30 w 768"/>
                <a:gd name="T53" fmla="*/ 38 h 493"/>
                <a:gd name="T54" fmla="*/ 27 w 768"/>
                <a:gd name="T55" fmla="*/ 33 h 493"/>
                <a:gd name="T56" fmla="*/ 24 w 768"/>
                <a:gd name="T57" fmla="*/ 28 h 493"/>
                <a:gd name="T58" fmla="*/ 18 w 768"/>
                <a:gd name="T59" fmla="*/ 20 h 493"/>
                <a:gd name="T60" fmla="*/ 16 w 768"/>
                <a:gd name="T61" fmla="*/ 16 h 493"/>
                <a:gd name="T62" fmla="*/ 9 w 768"/>
                <a:gd name="T63" fmla="*/ 4 h 493"/>
                <a:gd name="T64" fmla="*/ 12 w 768"/>
                <a:gd name="T65" fmla="*/ 4 h 493"/>
                <a:gd name="T66" fmla="*/ 15 w 768"/>
                <a:gd name="T67" fmla="*/ 6 h 493"/>
                <a:gd name="T68" fmla="*/ 17 w 768"/>
                <a:gd name="T69" fmla="*/ 11 h 493"/>
                <a:gd name="T70" fmla="*/ 21 w 768"/>
                <a:gd name="T71" fmla="*/ 16 h 493"/>
                <a:gd name="T72" fmla="*/ 26 w 768"/>
                <a:gd name="T73" fmla="*/ 21 h 493"/>
                <a:gd name="T74" fmla="*/ 31 w 768"/>
                <a:gd name="T75" fmla="*/ 25 h 493"/>
                <a:gd name="T76" fmla="*/ 32 w 768"/>
                <a:gd name="T77" fmla="*/ 28 h 493"/>
                <a:gd name="T78" fmla="*/ 36 w 768"/>
                <a:gd name="T79" fmla="*/ 32 h 493"/>
                <a:gd name="T80" fmla="*/ 40 w 768"/>
                <a:gd name="T81" fmla="*/ 36 h 493"/>
                <a:gd name="T82" fmla="*/ 47 w 768"/>
                <a:gd name="T83" fmla="*/ 43 h 493"/>
                <a:gd name="T84" fmla="*/ 46 w 768"/>
                <a:gd name="T85" fmla="*/ 48 h 493"/>
                <a:gd name="T86" fmla="*/ 51 w 768"/>
                <a:gd name="T87" fmla="*/ 51 h 493"/>
                <a:gd name="T88" fmla="*/ 56 w 768"/>
                <a:gd name="T89" fmla="*/ 55 h 493"/>
                <a:gd name="T90" fmla="*/ 62 w 768"/>
                <a:gd name="T91" fmla="*/ 57 h 493"/>
                <a:gd name="T92" fmla="*/ 67 w 768"/>
                <a:gd name="T93" fmla="*/ 59 h 493"/>
                <a:gd name="T94" fmla="*/ 73 w 768"/>
                <a:gd name="T95" fmla="*/ 62 h 493"/>
                <a:gd name="T96" fmla="*/ 79 w 768"/>
                <a:gd name="T97" fmla="*/ 63 h 493"/>
                <a:gd name="T98" fmla="*/ 88 w 768"/>
                <a:gd name="T99" fmla="*/ 61 h 493"/>
                <a:gd name="T100" fmla="*/ 93 w 768"/>
                <a:gd name="T101" fmla="*/ 63 h 493"/>
                <a:gd name="T102" fmla="*/ 99 w 768"/>
                <a:gd name="T103" fmla="*/ 63 h 493"/>
                <a:gd name="T104" fmla="*/ 106 w 768"/>
                <a:gd name="T105" fmla="*/ 60 h 493"/>
                <a:gd name="T106" fmla="*/ 105 w 768"/>
                <a:gd name="T107" fmla="*/ 55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493"/>
                <a:gd name="T164" fmla="*/ 768 w 768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4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4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0" y="369"/>
                  </a:lnTo>
                  <a:lnTo>
                    <a:pt x="520" y="354"/>
                  </a:lnTo>
                  <a:lnTo>
                    <a:pt x="509" y="334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3" y="205"/>
                  </a:lnTo>
                  <a:lnTo>
                    <a:pt x="503" y="194"/>
                  </a:lnTo>
                  <a:lnTo>
                    <a:pt x="479" y="190"/>
                  </a:lnTo>
                  <a:lnTo>
                    <a:pt x="450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1"/>
                  </a:lnTo>
                  <a:lnTo>
                    <a:pt x="223" y="37"/>
                  </a:lnTo>
                  <a:lnTo>
                    <a:pt x="199" y="43"/>
                  </a:lnTo>
                  <a:lnTo>
                    <a:pt x="146" y="42"/>
                  </a:lnTo>
                  <a:lnTo>
                    <a:pt x="131" y="39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3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3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2"/>
                  </a:lnTo>
                  <a:lnTo>
                    <a:pt x="177" y="280"/>
                  </a:lnTo>
                  <a:lnTo>
                    <a:pt x="190" y="277"/>
                  </a:lnTo>
                  <a:lnTo>
                    <a:pt x="190" y="265"/>
                  </a:lnTo>
                  <a:lnTo>
                    <a:pt x="184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0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7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1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8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2" y="232"/>
                  </a:lnTo>
                  <a:lnTo>
                    <a:pt x="244" y="244"/>
                  </a:lnTo>
                  <a:lnTo>
                    <a:pt x="250" y="246"/>
                  </a:lnTo>
                  <a:lnTo>
                    <a:pt x="260" y="262"/>
                  </a:lnTo>
                  <a:lnTo>
                    <a:pt x="285" y="286"/>
                  </a:lnTo>
                  <a:lnTo>
                    <a:pt x="288" y="296"/>
                  </a:lnTo>
                  <a:lnTo>
                    <a:pt x="298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0" y="370"/>
                  </a:lnTo>
                  <a:lnTo>
                    <a:pt x="322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7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3" y="461"/>
                  </a:lnTo>
                  <a:lnTo>
                    <a:pt x="511" y="467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5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3" y="493"/>
                  </a:lnTo>
                  <a:lnTo>
                    <a:pt x="633" y="458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66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67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68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69"/>
            <p:cNvSpPr>
              <a:spLocks noChangeAspect="1"/>
            </p:cNvSpPr>
            <p:nvPr/>
          </p:nvSpPr>
          <p:spPr bwMode="auto">
            <a:xfrm>
              <a:off x="1830" y="2706"/>
              <a:ext cx="112" cy="570"/>
            </a:xfrm>
            <a:custGeom>
              <a:avLst/>
              <a:gdLst>
                <a:gd name="T0" fmla="*/ 22 w 209"/>
                <a:gd name="T1" fmla="*/ 145 h 1105"/>
                <a:gd name="T2" fmla="*/ 19 w 209"/>
                <a:gd name="T3" fmla="*/ 148 h 1105"/>
                <a:gd name="T4" fmla="*/ 14 w 209"/>
                <a:gd name="T5" fmla="*/ 152 h 1105"/>
                <a:gd name="T6" fmla="*/ 15 w 209"/>
                <a:gd name="T7" fmla="*/ 150 h 1105"/>
                <a:gd name="T8" fmla="*/ 13 w 209"/>
                <a:gd name="T9" fmla="*/ 145 h 1105"/>
                <a:gd name="T10" fmla="*/ 8 w 209"/>
                <a:gd name="T11" fmla="*/ 148 h 1105"/>
                <a:gd name="T12" fmla="*/ 11 w 209"/>
                <a:gd name="T13" fmla="*/ 144 h 1105"/>
                <a:gd name="T14" fmla="*/ 9 w 209"/>
                <a:gd name="T15" fmla="*/ 143 h 1105"/>
                <a:gd name="T16" fmla="*/ 5 w 209"/>
                <a:gd name="T17" fmla="*/ 138 h 1105"/>
                <a:gd name="T18" fmla="*/ 4 w 209"/>
                <a:gd name="T19" fmla="*/ 136 h 1105"/>
                <a:gd name="T20" fmla="*/ 4 w 209"/>
                <a:gd name="T21" fmla="*/ 129 h 1105"/>
                <a:gd name="T22" fmla="*/ 4 w 209"/>
                <a:gd name="T23" fmla="*/ 125 h 1105"/>
                <a:gd name="T24" fmla="*/ 5 w 209"/>
                <a:gd name="T25" fmla="*/ 125 h 1105"/>
                <a:gd name="T26" fmla="*/ 8 w 209"/>
                <a:gd name="T27" fmla="*/ 125 h 1105"/>
                <a:gd name="T28" fmla="*/ 5 w 209"/>
                <a:gd name="T29" fmla="*/ 123 h 1105"/>
                <a:gd name="T30" fmla="*/ 4 w 209"/>
                <a:gd name="T31" fmla="*/ 122 h 1105"/>
                <a:gd name="T32" fmla="*/ 3 w 209"/>
                <a:gd name="T33" fmla="*/ 120 h 1105"/>
                <a:gd name="T34" fmla="*/ 0 w 209"/>
                <a:gd name="T35" fmla="*/ 119 h 1105"/>
                <a:gd name="T36" fmla="*/ 5 w 209"/>
                <a:gd name="T37" fmla="*/ 116 h 1105"/>
                <a:gd name="T38" fmla="*/ 6 w 209"/>
                <a:gd name="T39" fmla="*/ 119 h 1105"/>
                <a:gd name="T40" fmla="*/ 9 w 209"/>
                <a:gd name="T41" fmla="*/ 114 h 1105"/>
                <a:gd name="T42" fmla="*/ 11 w 209"/>
                <a:gd name="T43" fmla="*/ 111 h 1105"/>
                <a:gd name="T44" fmla="*/ 9 w 209"/>
                <a:gd name="T45" fmla="*/ 107 h 1105"/>
                <a:gd name="T46" fmla="*/ 11 w 209"/>
                <a:gd name="T47" fmla="*/ 99 h 1105"/>
                <a:gd name="T48" fmla="*/ 10 w 209"/>
                <a:gd name="T49" fmla="*/ 96 h 1105"/>
                <a:gd name="T50" fmla="*/ 6 w 209"/>
                <a:gd name="T51" fmla="*/ 92 h 1105"/>
                <a:gd name="T52" fmla="*/ 9 w 209"/>
                <a:gd name="T53" fmla="*/ 83 h 1105"/>
                <a:gd name="T54" fmla="*/ 9 w 209"/>
                <a:gd name="T55" fmla="*/ 75 h 1105"/>
                <a:gd name="T56" fmla="*/ 12 w 209"/>
                <a:gd name="T57" fmla="*/ 68 h 1105"/>
                <a:gd name="T58" fmla="*/ 16 w 209"/>
                <a:gd name="T59" fmla="*/ 58 h 1105"/>
                <a:gd name="T60" fmla="*/ 17 w 209"/>
                <a:gd name="T61" fmla="*/ 46 h 1105"/>
                <a:gd name="T62" fmla="*/ 19 w 209"/>
                <a:gd name="T63" fmla="*/ 32 h 1105"/>
                <a:gd name="T64" fmla="*/ 20 w 209"/>
                <a:gd name="T65" fmla="*/ 19 h 1105"/>
                <a:gd name="T66" fmla="*/ 20 w 209"/>
                <a:gd name="T67" fmla="*/ 3 h 1105"/>
                <a:gd name="T68" fmla="*/ 27 w 209"/>
                <a:gd name="T69" fmla="*/ 5 h 1105"/>
                <a:gd name="T70" fmla="*/ 31 w 209"/>
                <a:gd name="T71" fmla="*/ 19 h 1105"/>
                <a:gd name="T72" fmla="*/ 29 w 209"/>
                <a:gd name="T73" fmla="*/ 24 h 1105"/>
                <a:gd name="T74" fmla="*/ 28 w 209"/>
                <a:gd name="T75" fmla="*/ 35 h 1105"/>
                <a:gd name="T76" fmla="*/ 21 w 209"/>
                <a:gd name="T77" fmla="*/ 46 h 1105"/>
                <a:gd name="T78" fmla="*/ 21 w 209"/>
                <a:gd name="T79" fmla="*/ 64 h 1105"/>
                <a:gd name="T80" fmla="*/ 17 w 209"/>
                <a:gd name="T81" fmla="*/ 76 h 1105"/>
                <a:gd name="T82" fmla="*/ 14 w 209"/>
                <a:gd name="T83" fmla="*/ 91 h 1105"/>
                <a:gd name="T84" fmla="*/ 13 w 209"/>
                <a:gd name="T85" fmla="*/ 105 h 1105"/>
                <a:gd name="T86" fmla="*/ 14 w 209"/>
                <a:gd name="T87" fmla="*/ 113 h 1105"/>
                <a:gd name="T88" fmla="*/ 14 w 209"/>
                <a:gd name="T89" fmla="*/ 121 h 1105"/>
                <a:gd name="T90" fmla="*/ 12 w 209"/>
                <a:gd name="T91" fmla="*/ 127 h 1105"/>
                <a:gd name="T92" fmla="*/ 9 w 209"/>
                <a:gd name="T93" fmla="*/ 137 h 1105"/>
                <a:gd name="T94" fmla="*/ 12 w 209"/>
                <a:gd name="T95" fmla="*/ 141 h 1105"/>
                <a:gd name="T96" fmla="*/ 23 w 209"/>
                <a:gd name="T97" fmla="*/ 144 h 1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105"/>
                <a:gd name="T149" fmla="*/ 209 w 209"/>
                <a:gd name="T150" fmla="*/ 1105 h 11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105">
                  <a:moveTo>
                    <a:pt x="152" y="1048"/>
                  </a:moveTo>
                  <a:lnTo>
                    <a:pt x="148" y="1056"/>
                  </a:lnTo>
                  <a:lnTo>
                    <a:pt x="141" y="1061"/>
                  </a:lnTo>
                  <a:lnTo>
                    <a:pt x="128" y="1061"/>
                  </a:lnTo>
                  <a:lnTo>
                    <a:pt x="116" y="1068"/>
                  </a:lnTo>
                  <a:lnTo>
                    <a:pt x="121" y="1080"/>
                  </a:lnTo>
                  <a:lnTo>
                    <a:pt x="114" y="1090"/>
                  </a:lnTo>
                  <a:lnTo>
                    <a:pt x="114" y="1104"/>
                  </a:lnTo>
                  <a:lnTo>
                    <a:pt x="91" y="1105"/>
                  </a:lnTo>
                  <a:lnTo>
                    <a:pt x="79" y="1096"/>
                  </a:lnTo>
                  <a:lnTo>
                    <a:pt x="79" y="1090"/>
                  </a:lnTo>
                  <a:lnTo>
                    <a:pt x="99" y="1089"/>
                  </a:lnTo>
                  <a:lnTo>
                    <a:pt x="104" y="1082"/>
                  </a:lnTo>
                  <a:lnTo>
                    <a:pt x="103" y="1068"/>
                  </a:lnTo>
                  <a:lnTo>
                    <a:pt x="88" y="1060"/>
                  </a:lnTo>
                  <a:lnTo>
                    <a:pt x="70" y="1061"/>
                  </a:lnTo>
                  <a:lnTo>
                    <a:pt x="58" y="1074"/>
                  </a:lnTo>
                  <a:lnTo>
                    <a:pt x="51" y="1076"/>
                  </a:lnTo>
                  <a:lnTo>
                    <a:pt x="49" y="1053"/>
                  </a:lnTo>
                  <a:lnTo>
                    <a:pt x="60" y="1050"/>
                  </a:lnTo>
                  <a:lnTo>
                    <a:pt x="70" y="1047"/>
                  </a:lnTo>
                  <a:lnTo>
                    <a:pt x="68" y="1038"/>
                  </a:lnTo>
                  <a:lnTo>
                    <a:pt x="61" y="1037"/>
                  </a:lnTo>
                  <a:lnTo>
                    <a:pt x="55" y="1043"/>
                  </a:lnTo>
                  <a:lnTo>
                    <a:pt x="44" y="1038"/>
                  </a:lnTo>
                  <a:lnTo>
                    <a:pt x="44" y="1018"/>
                  </a:lnTo>
                  <a:lnTo>
                    <a:pt x="34" y="1008"/>
                  </a:lnTo>
                  <a:lnTo>
                    <a:pt x="43" y="1003"/>
                  </a:lnTo>
                  <a:lnTo>
                    <a:pt x="38" y="992"/>
                  </a:lnTo>
                  <a:lnTo>
                    <a:pt x="26" y="989"/>
                  </a:lnTo>
                  <a:lnTo>
                    <a:pt x="31" y="979"/>
                  </a:lnTo>
                  <a:lnTo>
                    <a:pt x="27" y="957"/>
                  </a:lnTo>
                  <a:lnTo>
                    <a:pt x="28" y="938"/>
                  </a:lnTo>
                  <a:lnTo>
                    <a:pt x="31" y="925"/>
                  </a:lnTo>
                  <a:lnTo>
                    <a:pt x="26" y="913"/>
                  </a:lnTo>
                  <a:lnTo>
                    <a:pt x="27" y="911"/>
                  </a:lnTo>
                  <a:lnTo>
                    <a:pt x="29" y="909"/>
                  </a:lnTo>
                  <a:lnTo>
                    <a:pt x="31" y="909"/>
                  </a:lnTo>
                  <a:lnTo>
                    <a:pt x="34" y="911"/>
                  </a:lnTo>
                  <a:lnTo>
                    <a:pt x="37" y="914"/>
                  </a:lnTo>
                  <a:lnTo>
                    <a:pt x="40" y="918"/>
                  </a:lnTo>
                  <a:lnTo>
                    <a:pt x="49" y="915"/>
                  </a:lnTo>
                  <a:lnTo>
                    <a:pt x="48" y="902"/>
                  </a:lnTo>
                  <a:lnTo>
                    <a:pt x="42" y="894"/>
                  </a:lnTo>
                  <a:lnTo>
                    <a:pt x="33" y="900"/>
                  </a:lnTo>
                  <a:lnTo>
                    <a:pt x="26" y="902"/>
                  </a:lnTo>
                  <a:lnTo>
                    <a:pt x="21" y="898"/>
                  </a:lnTo>
                  <a:lnTo>
                    <a:pt x="25" y="892"/>
                  </a:lnTo>
                  <a:lnTo>
                    <a:pt x="33" y="881"/>
                  </a:lnTo>
                  <a:lnTo>
                    <a:pt x="32" y="874"/>
                  </a:lnTo>
                  <a:lnTo>
                    <a:pt x="19" y="871"/>
                  </a:lnTo>
                  <a:lnTo>
                    <a:pt x="14" y="867"/>
                  </a:lnTo>
                  <a:lnTo>
                    <a:pt x="0" y="869"/>
                  </a:lnTo>
                  <a:lnTo>
                    <a:pt x="0" y="865"/>
                  </a:lnTo>
                  <a:lnTo>
                    <a:pt x="13" y="853"/>
                  </a:lnTo>
                  <a:lnTo>
                    <a:pt x="15" y="840"/>
                  </a:lnTo>
                  <a:lnTo>
                    <a:pt x="32" y="844"/>
                  </a:lnTo>
                  <a:lnTo>
                    <a:pt x="32" y="857"/>
                  </a:lnTo>
                  <a:lnTo>
                    <a:pt x="34" y="866"/>
                  </a:lnTo>
                  <a:lnTo>
                    <a:pt x="42" y="864"/>
                  </a:lnTo>
                  <a:lnTo>
                    <a:pt x="49" y="850"/>
                  </a:lnTo>
                  <a:lnTo>
                    <a:pt x="48" y="836"/>
                  </a:lnTo>
                  <a:lnTo>
                    <a:pt x="54" y="830"/>
                  </a:lnTo>
                  <a:lnTo>
                    <a:pt x="62" y="827"/>
                  </a:lnTo>
                  <a:lnTo>
                    <a:pt x="62" y="813"/>
                  </a:lnTo>
                  <a:lnTo>
                    <a:pt x="72" y="806"/>
                  </a:lnTo>
                  <a:lnTo>
                    <a:pt x="70" y="798"/>
                  </a:lnTo>
                  <a:lnTo>
                    <a:pt x="61" y="793"/>
                  </a:lnTo>
                  <a:lnTo>
                    <a:pt x="57" y="778"/>
                  </a:lnTo>
                  <a:lnTo>
                    <a:pt x="69" y="758"/>
                  </a:lnTo>
                  <a:lnTo>
                    <a:pt x="67" y="732"/>
                  </a:lnTo>
                  <a:lnTo>
                    <a:pt x="74" y="723"/>
                  </a:lnTo>
                  <a:lnTo>
                    <a:pt x="70" y="709"/>
                  </a:lnTo>
                  <a:lnTo>
                    <a:pt x="73" y="699"/>
                  </a:lnTo>
                  <a:lnTo>
                    <a:pt x="66" y="697"/>
                  </a:lnTo>
                  <a:lnTo>
                    <a:pt x="54" y="704"/>
                  </a:lnTo>
                  <a:lnTo>
                    <a:pt x="36" y="686"/>
                  </a:lnTo>
                  <a:lnTo>
                    <a:pt x="43" y="668"/>
                  </a:lnTo>
                  <a:lnTo>
                    <a:pt x="46" y="642"/>
                  </a:lnTo>
                  <a:lnTo>
                    <a:pt x="55" y="631"/>
                  </a:lnTo>
                  <a:lnTo>
                    <a:pt x="56" y="603"/>
                  </a:lnTo>
                  <a:lnTo>
                    <a:pt x="48" y="577"/>
                  </a:lnTo>
                  <a:lnTo>
                    <a:pt x="48" y="548"/>
                  </a:lnTo>
                  <a:lnTo>
                    <a:pt x="57" y="544"/>
                  </a:lnTo>
                  <a:lnTo>
                    <a:pt x="60" y="523"/>
                  </a:lnTo>
                  <a:lnTo>
                    <a:pt x="69" y="509"/>
                  </a:lnTo>
                  <a:lnTo>
                    <a:pt x="78" y="492"/>
                  </a:lnTo>
                  <a:lnTo>
                    <a:pt x="83" y="471"/>
                  </a:lnTo>
                  <a:lnTo>
                    <a:pt x="92" y="446"/>
                  </a:lnTo>
                  <a:lnTo>
                    <a:pt x="105" y="426"/>
                  </a:lnTo>
                  <a:lnTo>
                    <a:pt x="105" y="385"/>
                  </a:lnTo>
                  <a:lnTo>
                    <a:pt x="97" y="344"/>
                  </a:lnTo>
                  <a:lnTo>
                    <a:pt x="108" y="335"/>
                  </a:lnTo>
                  <a:lnTo>
                    <a:pt x="106" y="310"/>
                  </a:lnTo>
                  <a:lnTo>
                    <a:pt x="103" y="301"/>
                  </a:lnTo>
                  <a:lnTo>
                    <a:pt x="123" y="233"/>
                  </a:lnTo>
                  <a:lnTo>
                    <a:pt x="128" y="206"/>
                  </a:lnTo>
                  <a:lnTo>
                    <a:pt x="124" y="145"/>
                  </a:lnTo>
                  <a:lnTo>
                    <a:pt x="133" y="137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33" y="21"/>
                  </a:lnTo>
                  <a:lnTo>
                    <a:pt x="152" y="0"/>
                  </a:lnTo>
                  <a:lnTo>
                    <a:pt x="163" y="6"/>
                  </a:lnTo>
                  <a:lnTo>
                    <a:pt x="174" y="36"/>
                  </a:lnTo>
                  <a:lnTo>
                    <a:pt x="177" y="73"/>
                  </a:lnTo>
                  <a:lnTo>
                    <a:pt x="194" y="130"/>
                  </a:lnTo>
                  <a:lnTo>
                    <a:pt x="202" y="136"/>
                  </a:lnTo>
                  <a:lnTo>
                    <a:pt x="209" y="157"/>
                  </a:lnTo>
                  <a:lnTo>
                    <a:pt x="204" y="173"/>
                  </a:lnTo>
                  <a:lnTo>
                    <a:pt x="190" y="178"/>
                  </a:lnTo>
                  <a:lnTo>
                    <a:pt x="178" y="188"/>
                  </a:lnTo>
                  <a:lnTo>
                    <a:pt x="181" y="240"/>
                  </a:lnTo>
                  <a:lnTo>
                    <a:pt x="183" y="251"/>
                  </a:lnTo>
                  <a:lnTo>
                    <a:pt x="160" y="275"/>
                  </a:lnTo>
                  <a:lnTo>
                    <a:pt x="141" y="318"/>
                  </a:lnTo>
                  <a:lnTo>
                    <a:pt x="138" y="334"/>
                  </a:lnTo>
                  <a:lnTo>
                    <a:pt x="129" y="382"/>
                  </a:lnTo>
                  <a:lnTo>
                    <a:pt x="142" y="432"/>
                  </a:lnTo>
                  <a:lnTo>
                    <a:pt x="140" y="470"/>
                  </a:lnTo>
                  <a:lnTo>
                    <a:pt x="123" y="493"/>
                  </a:lnTo>
                  <a:lnTo>
                    <a:pt x="126" y="518"/>
                  </a:lnTo>
                  <a:lnTo>
                    <a:pt x="111" y="552"/>
                  </a:lnTo>
                  <a:lnTo>
                    <a:pt x="115" y="600"/>
                  </a:lnTo>
                  <a:lnTo>
                    <a:pt x="104" y="623"/>
                  </a:lnTo>
                  <a:lnTo>
                    <a:pt x="90" y="667"/>
                  </a:lnTo>
                  <a:lnTo>
                    <a:pt x="93" y="723"/>
                  </a:lnTo>
                  <a:lnTo>
                    <a:pt x="86" y="733"/>
                  </a:lnTo>
                  <a:lnTo>
                    <a:pt x="88" y="762"/>
                  </a:lnTo>
                  <a:lnTo>
                    <a:pt x="100" y="799"/>
                  </a:lnTo>
                  <a:lnTo>
                    <a:pt x="87" y="809"/>
                  </a:lnTo>
                  <a:lnTo>
                    <a:pt x="91" y="821"/>
                  </a:lnTo>
                  <a:lnTo>
                    <a:pt x="96" y="822"/>
                  </a:lnTo>
                  <a:lnTo>
                    <a:pt x="100" y="870"/>
                  </a:lnTo>
                  <a:lnTo>
                    <a:pt x="90" y="880"/>
                  </a:lnTo>
                  <a:lnTo>
                    <a:pt x="91" y="890"/>
                  </a:lnTo>
                  <a:lnTo>
                    <a:pt x="75" y="898"/>
                  </a:lnTo>
                  <a:lnTo>
                    <a:pt x="78" y="927"/>
                  </a:lnTo>
                  <a:lnTo>
                    <a:pt x="51" y="951"/>
                  </a:lnTo>
                  <a:lnTo>
                    <a:pt x="45" y="970"/>
                  </a:lnTo>
                  <a:lnTo>
                    <a:pt x="55" y="996"/>
                  </a:lnTo>
                  <a:lnTo>
                    <a:pt x="68" y="996"/>
                  </a:lnTo>
                  <a:lnTo>
                    <a:pt x="75" y="1001"/>
                  </a:lnTo>
                  <a:lnTo>
                    <a:pt x="79" y="1030"/>
                  </a:lnTo>
                  <a:lnTo>
                    <a:pt x="93" y="1041"/>
                  </a:lnTo>
                  <a:lnTo>
                    <a:pt x="148" y="1042"/>
                  </a:lnTo>
                  <a:lnTo>
                    <a:pt x="152" y="104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70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71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72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73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74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75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76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77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78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79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80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81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82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83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84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85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86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87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88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89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90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91"/>
            <p:cNvSpPr>
              <a:spLocks noChangeAspect="1"/>
            </p:cNvSpPr>
            <p:nvPr/>
          </p:nvSpPr>
          <p:spPr bwMode="auto">
            <a:xfrm>
              <a:off x="1853" y="2403"/>
              <a:ext cx="537" cy="527"/>
            </a:xfrm>
            <a:custGeom>
              <a:avLst/>
              <a:gdLst>
                <a:gd name="T0" fmla="*/ 57 w 992"/>
                <a:gd name="T1" fmla="*/ 3 h 1022"/>
                <a:gd name="T2" fmla="*/ 56 w 992"/>
                <a:gd name="T3" fmla="*/ 11 h 1022"/>
                <a:gd name="T4" fmla="*/ 64 w 992"/>
                <a:gd name="T5" fmla="*/ 14 h 1022"/>
                <a:gd name="T6" fmla="*/ 68 w 992"/>
                <a:gd name="T7" fmla="*/ 11 h 1022"/>
                <a:gd name="T8" fmla="*/ 73 w 992"/>
                <a:gd name="T9" fmla="*/ 10 h 1022"/>
                <a:gd name="T10" fmla="*/ 80 w 992"/>
                <a:gd name="T11" fmla="*/ 10 h 1022"/>
                <a:gd name="T12" fmla="*/ 89 w 992"/>
                <a:gd name="T13" fmla="*/ 6 h 1022"/>
                <a:gd name="T14" fmla="*/ 91 w 992"/>
                <a:gd name="T15" fmla="*/ 6 h 1022"/>
                <a:gd name="T16" fmla="*/ 97 w 992"/>
                <a:gd name="T17" fmla="*/ 12 h 1022"/>
                <a:gd name="T18" fmla="*/ 94 w 992"/>
                <a:gd name="T19" fmla="*/ 17 h 1022"/>
                <a:gd name="T20" fmla="*/ 99 w 992"/>
                <a:gd name="T21" fmla="*/ 19 h 1022"/>
                <a:gd name="T22" fmla="*/ 101 w 992"/>
                <a:gd name="T23" fmla="*/ 22 h 1022"/>
                <a:gd name="T24" fmla="*/ 100 w 992"/>
                <a:gd name="T25" fmla="*/ 24 h 1022"/>
                <a:gd name="T26" fmla="*/ 108 w 992"/>
                <a:gd name="T27" fmla="*/ 21 h 1022"/>
                <a:gd name="T28" fmla="*/ 119 w 992"/>
                <a:gd name="T29" fmla="*/ 24 h 1022"/>
                <a:gd name="T30" fmla="*/ 120 w 992"/>
                <a:gd name="T31" fmla="*/ 27 h 1022"/>
                <a:gd name="T32" fmla="*/ 134 w 992"/>
                <a:gd name="T33" fmla="*/ 27 h 1022"/>
                <a:gd name="T34" fmla="*/ 147 w 992"/>
                <a:gd name="T35" fmla="*/ 34 h 1022"/>
                <a:gd name="T36" fmla="*/ 158 w 992"/>
                <a:gd name="T37" fmla="*/ 48 h 1022"/>
                <a:gd name="T38" fmla="*/ 153 w 992"/>
                <a:gd name="T39" fmla="*/ 54 h 1022"/>
                <a:gd name="T40" fmla="*/ 147 w 992"/>
                <a:gd name="T41" fmla="*/ 59 h 1022"/>
                <a:gd name="T42" fmla="*/ 141 w 992"/>
                <a:gd name="T43" fmla="*/ 64 h 1022"/>
                <a:gd name="T44" fmla="*/ 140 w 992"/>
                <a:gd name="T45" fmla="*/ 75 h 1022"/>
                <a:gd name="T46" fmla="*/ 137 w 992"/>
                <a:gd name="T47" fmla="*/ 85 h 1022"/>
                <a:gd name="T48" fmla="*/ 135 w 992"/>
                <a:gd name="T49" fmla="*/ 90 h 1022"/>
                <a:gd name="T50" fmla="*/ 130 w 992"/>
                <a:gd name="T51" fmla="*/ 97 h 1022"/>
                <a:gd name="T52" fmla="*/ 125 w 992"/>
                <a:gd name="T53" fmla="*/ 100 h 1022"/>
                <a:gd name="T54" fmla="*/ 117 w 992"/>
                <a:gd name="T55" fmla="*/ 101 h 1022"/>
                <a:gd name="T56" fmla="*/ 111 w 992"/>
                <a:gd name="T57" fmla="*/ 103 h 1022"/>
                <a:gd name="T58" fmla="*/ 107 w 992"/>
                <a:gd name="T59" fmla="*/ 107 h 1022"/>
                <a:gd name="T60" fmla="*/ 102 w 992"/>
                <a:gd name="T61" fmla="*/ 113 h 1022"/>
                <a:gd name="T62" fmla="*/ 99 w 992"/>
                <a:gd name="T63" fmla="*/ 122 h 1022"/>
                <a:gd name="T64" fmla="*/ 95 w 992"/>
                <a:gd name="T65" fmla="*/ 127 h 1022"/>
                <a:gd name="T66" fmla="*/ 89 w 992"/>
                <a:gd name="T67" fmla="*/ 134 h 1022"/>
                <a:gd name="T68" fmla="*/ 94 w 992"/>
                <a:gd name="T69" fmla="*/ 128 h 1022"/>
                <a:gd name="T70" fmla="*/ 88 w 992"/>
                <a:gd name="T71" fmla="*/ 132 h 1022"/>
                <a:gd name="T72" fmla="*/ 88 w 992"/>
                <a:gd name="T73" fmla="*/ 137 h 1022"/>
                <a:gd name="T74" fmla="*/ 81 w 992"/>
                <a:gd name="T75" fmla="*/ 137 h 1022"/>
                <a:gd name="T76" fmla="*/ 76 w 992"/>
                <a:gd name="T77" fmla="*/ 131 h 1022"/>
                <a:gd name="T78" fmla="*/ 68 w 992"/>
                <a:gd name="T79" fmla="*/ 128 h 1022"/>
                <a:gd name="T80" fmla="*/ 69 w 992"/>
                <a:gd name="T81" fmla="*/ 124 h 1022"/>
                <a:gd name="T82" fmla="*/ 80 w 992"/>
                <a:gd name="T83" fmla="*/ 115 h 1022"/>
                <a:gd name="T84" fmla="*/ 77 w 992"/>
                <a:gd name="T85" fmla="*/ 110 h 1022"/>
                <a:gd name="T86" fmla="*/ 78 w 992"/>
                <a:gd name="T87" fmla="*/ 103 h 1022"/>
                <a:gd name="T88" fmla="*/ 73 w 992"/>
                <a:gd name="T89" fmla="*/ 100 h 1022"/>
                <a:gd name="T90" fmla="*/ 64 w 992"/>
                <a:gd name="T91" fmla="*/ 88 h 1022"/>
                <a:gd name="T92" fmla="*/ 63 w 992"/>
                <a:gd name="T93" fmla="*/ 78 h 1022"/>
                <a:gd name="T94" fmla="*/ 53 w 992"/>
                <a:gd name="T95" fmla="*/ 74 h 1022"/>
                <a:gd name="T96" fmla="*/ 40 w 992"/>
                <a:gd name="T97" fmla="*/ 61 h 1022"/>
                <a:gd name="T98" fmla="*/ 35 w 992"/>
                <a:gd name="T99" fmla="*/ 54 h 1022"/>
                <a:gd name="T100" fmla="*/ 24 w 992"/>
                <a:gd name="T101" fmla="*/ 56 h 1022"/>
                <a:gd name="T102" fmla="*/ 13 w 992"/>
                <a:gd name="T103" fmla="*/ 52 h 1022"/>
                <a:gd name="T104" fmla="*/ 3 w 992"/>
                <a:gd name="T105" fmla="*/ 50 h 1022"/>
                <a:gd name="T106" fmla="*/ 2 w 992"/>
                <a:gd name="T107" fmla="*/ 40 h 1022"/>
                <a:gd name="T108" fmla="*/ 13 w 992"/>
                <a:gd name="T109" fmla="*/ 33 h 1022"/>
                <a:gd name="T110" fmla="*/ 18 w 992"/>
                <a:gd name="T111" fmla="*/ 22 h 1022"/>
                <a:gd name="T112" fmla="*/ 17 w 992"/>
                <a:gd name="T113" fmla="*/ 17 h 1022"/>
                <a:gd name="T114" fmla="*/ 16 w 992"/>
                <a:gd name="T115" fmla="*/ 12 h 1022"/>
                <a:gd name="T116" fmla="*/ 28 w 992"/>
                <a:gd name="T117" fmla="*/ 14 h 1022"/>
                <a:gd name="T118" fmla="*/ 42 w 992"/>
                <a:gd name="T119" fmla="*/ 12 h 1022"/>
                <a:gd name="T120" fmla="*/ 38 w 992"/>
                <a:gd name="T121" fmla="*/ 10 h 1022"/>
                <a:gd name="T122" fmla="*/ 38 w 992"/>
                <a:gd name="T123" fmla="*/ 3 h 1022"/>
                <a:gd name="T124" fmla="*/ 51 w 992"/>
                <a:gd name="T125" fmla="*/ 3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022"/>
                <a:gd name="T191" fmla="*/ 992 w 992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022">
                  <a:moveTo>
                    <a:pt x="330" y="0"/>
                  </a:moveTo>
                  <a:lnTo>
                    <a:pt x="339" y="2"/>
                  </a:lnTo>
                  <a:lnTo>
                    <a:pt x="359" y="18"/>
                  </a:lnTo>
                  <a:lnTo>
                    <a:pt x="360" y="37"/>
                  </a:lnTo>
                  <a:lnTo>
                    <a:pt x="354" y="56"/>
                  </a:lnTo>
                  <a:lnTo>
                    <a:pt x="354" y="82"/>
                  </a:lnTo>
                  <a:lnTo>
                    <a:pt x="369" y="97"/>
                  </a:lnTo>
                  <a:lnTo>
                    <a:pt x="389" y="101"/>
                  </a:lnTo>
                  <a:lnTo>
                    <a:pt x="403" y="100"/>
                  </a:lnTo>
                  <a:lnTo>
                    <a:pt x="410" y="89"/>
                  </a:lnTo>
                  <a:lnTo>
                    <a:pt x="425" y="85"/>
                  </a:lnTo>
                  <a:lnTo>
                    <a:pt x="428" y="77"/>
                  </a:lnTo>
                  <a:lnTo>
                    <a:pt x="450" y="77"/>
                  </a:lnTo>
                  <a:lnTo>
                    <a:pt x="455" y="68"/>
                  </a:lnTo>
                  <a:lnTo>
                    <a:pt x="462" y="69"/>
                  </a:lnTo>
                  <a:lnTo>
                    <a:pt x="467" y="74"/>
                  </a:lnTo>
                  <a:lnTo>
                    <a:pt x="492" y="73"/>
                  </a:lnTo>
                  <a:lnTo>
                    <a:pt x="504" y="76"/>
                  </a:lnTo>
                  <a:lnTo>
                    <a:pt x="535" y="81"/>
                  </a:lnTo>
                  <a:lnTo>
                    <a:pt x="547" y="65"/>
                  </a:lnTo>
                  <a:lnTo>
                    <a:pt x="559" y="40"/>
                  </a:lnTo>
                  <a:lnTo>
                    <a:pt x="565" y="19"/>
                  </a:lnTo>
                  <a:lnTo>
                    <a:pt x="570" y="23"/>
                  </a:lnTo>
                  <a:lnTo>
                    <a:pt x="579" y="43"/>
                  </a:lnTo>
                  <a:lnTo>
                    <a:pt x="588" y="68"/>
                  </a:lnTo>
                  <a:lnTo>
                    <a:pt x="601" y="79"/>
                  </a:lnTo>
                  <a:lnTo>
                    <a:pt x="613" y="89"/>
                  </a:lnTo>
                  <a:lnTo>
                    <a:pt x="610" y="109"/>
                  </a:lnTo>
                  <a:lnTo>
                    <a:pt x="599" y="115"/>
                  </a:lnTo>
                  <a:lnTo>
                    <a:pt x="590" y="122"/>
                  </a:lnTo>
                  <a:lnTo>
                    <a:pt x="599" y="127"/>
                  </a:lnTo>
                  <a:lnTo>
                    <a:pt x="613" y="125"/>
                  </a:lnTo>
                  <a:lnTo>
                    <a:pt x="622" y="134"/>
                  </a:lnTo>
                  <a:lnTo>
                    <a:pt x="631" y="136"/>
                  </a:lnTo>
                  <a:lnTo>
                    <a:pt x="646" y="142"/>
                  </a:lnTo>
                  <a:lnTo>
                    <a:pt x="637" y="160"/>
                  </a:lnTo>
                  <a:lnTo>
                    <a:pt x="615" y="170"/>
                  </a:lnTo>
                  <a:lnTo>
                    <a:pt x="615" y="178"/>
                  </a:lnTo>
                  <a:lnTo>
                    <a:pt x="628" y="178"/>
                  </a:lnTo>
                  <a:lnTo>
                    <a:pt x="651" y="158"/>
                  </a:lnTo>
                  <a:lnTo>
                    <a:pt x="657" y="147"/>
                  </a:lnTo>
                  <a:lnTo>
                    <a:pt x="682" y="149"/>
                  </a:lnTo>
                  <a:lnTo>
                    <a:pt x="709" y="163"/>
                  </a:lnTo>
                  <a:lnTo>
                    <a:pt x="733" y="163"/>
                  </a:lnTo>
                  <a:lnTo>
                    <a:pt x="747" y="177"/>
                  </a:lnTo>
                  <a:lnTo>
                    <a:pt x="735" y="196"/>
                  </a:lnTo>
                  <a:lnTo>
                    <a:pt x="742" y="206"/>
                  </a:lnTo>
                  <a:lnTo>
                    <a:pt x="757" y="194"/>
                  </a:lnTo>
                  <a:lnTo>
                    <a:pt x="771" y="191"/>
                  </a:lnTo>
                  <a:lnTo>
                    <a:pt x="814" y="201"/>
                  </a:lnTo>
                  <a:lnTo>
                    <a:pt x="843" y="198"/>
                  </a:lnTo>
                  <a:lnTo>
                    <a:pt x="865" y="213"/>
                  </a:lnTo>
                  <a:lnTo>
                    <a:pt x="891" y="220"/>
                  </a:lnTo>
                  <a:lnTo>
                    <a:pt x="929" y="249"/>
                  </a:lnTo>
                  <a:lnTo>
                    <a:pt x="985" y="263"/>
                  </a:lnTo>
                  <a:lnTo>
                    <a:pt x="992" y="285"/>
                  </a:lnTo>
                  <a:lnTo>
                    <a:pt x="992" y="350"/>
                  </a:lnTo>
                  <a:lnTo>
                    <a:pt x="977" y="369"/>
                  </a:lnTo>
                  <a:lnTo>
                    <a:pt x="970" y="383"/>
                  </a:lnTo>
                  <a:lnTo>
                    <a:pt x="963" y="395"/>
                  </a:lnTo>
                  <a:lnTo>
                    <a:pt x="944" y="402"/>
                  </a:lnTo>
                  <a:lnTo>
                    <a:pt x="937" y="407"/>
                  </a:lnTo>
                  <a:lnTo>
                    <a:pt x="929" y="429"/>
                  </a:lnTo>
                  <a:lnTo>
                    <a:pt x="920" y="445"/>
                  </a:lnTo>
                  <a:lnTo>
                    <a:pt x="894" y="460"/>
                  </a:lnTo>
                  <a:lnTo>
                    <a:pt x="889" y="467"/>
                  </a:lnTo>
                  <a:lnTo>
                    <a:pt x="884" y="508"/>
                  </a:lnTo>
                  <a:lnTo>
                    <a:pt x="891" y="527"/>
                  </a:lnTo>
                  <a:lnTo>
                    <a:pt x="884" y="548"/>
                  </a:lnTo>
                  <a:lnTo>
                    <a:pt x="889" y="577"/>
                  </a:lnTo>
                  <a:lnTo>
                    <a:pt x="870" y="587"/>
                  </a:lnTo>
                  <a:lnTo>
                    <a:pt x="865" y="616"/>
                  </a:lnTo>
                  <a:lnTo>
                    <a:pt x="862" y="632"/>
                  </a:lnTo>
                  <a:lnTo>
                    <a:pt x="855" y="640"/>
                  </a:lnTo>
                  <a:lnTo>
                    <a:pt x="853" y="656"/>
                  </a:lnTo>
                  <a:lnTo>
                    <a:pt x="838" y="677"/>
                  </a:lnTo>
                  <a:lnTo>
                    <a:pt x="836" y="706"/>
                  </a:lnTo>
                  <a:lnTo>
                    <a:pt x="818" y="711"/>
                  </a:lnTo>
                  <a:lnTo>
                    <a:pt x="814" y="724"/>
                  </a:lnTo>
                  <a:lnTo>
                    <a:pt x="798" y="729"/>
                  </a:lnTo>
                  <a:lnTo>
                    <a:pt x="786" y="726"/>
                  </a:lnTo>
                  <a:lnTo>
                    <a:pt x="775" y="732"/>
                  </a:lnTo>
                  <a:lnTo>
                    <a:pt x="758" y="734"/>
                  </a:lnTo>
                  <a:lnTo>
                    <a:pt x="741" y="734"/>
                  </a:lnTo>
                  <a:lnTo>
                    <a:pt x="730" y="748"/>
                  </a:lnTo>
                  <a:lnTo>
                    <a:pt x="719" y="753"/>
                  </a:lnTo>
                  <a:lnTo>
                    <a:pt x="701" y="750"/>
                  </a:lnTo>
                  <a:lnTo>
                    <a:pt x="680" y="767"/>
                  </a:lnTo>
                  <a:lnTo>
                    <a:pt x="679" y="774"/>
                  </a:lnTo>
                  <a:lnTo>
                    <a:pt x="672" y="777"/>
                  </a:lnTo>
                  <a:lnTo>
                    <a:pt x="660" y="790"/>
                  </a:lnTo>
                  <a:lnTo>
                    <a:pt x="647" y="795"/>
                  </a:lnTo>
                  <a:lnTo>
                    <a:pt x="642" y="827"/>
                  </a:lnTo>
                  <a:lnTo>
                    <a:pt x="647" y="842"/>
                  </a:lnTo>
                  <a:lnTo>
                    <a:pt x="643" y="870"/>
                  </a:lnTo>
                  <a:lnTo>
                    <a:pt x="623" y="893"/>
                  </a:lnTo>
                  <a:lnTo>
                    <a:pt x="612" y="896"/>
                  </a:lnTo>
                  <a:lnTo>
                    <a:pt x="604" y="910"/>
                  </a:lnTo>
                  <a:lnTo>
                    <a:pt x="600" y="927"/>
                  </a:lnTo>
                  <a:lnTo>
                    <a:pt x="580" y="964"/>
                  </a:lnTo>
                  <a:lnTo>
                    <a:pt x="563" y="982"/>
                  </a:lnTo>
                  <a:lnTo>
                    <a:pt x="561" y="975"/>
                  </a:lnTo>
                  <a:lnTo>
                    <a:pt x="577" y="961"/>
                  </a:lnTo>
                  <a:lnTo>
                    <a:pt x="579" y="950"/>
                  </a:lnTo>
                  <a:lnTo>
                    <a:pt x="589" y="931"/>
                  </a:lnTo>
                  <a:lnTo>
                    <a:pt x="583" y="927"/>
                  </a:lnTo>
                  <a:lnTo>
                    <a:pt x="564" y="949"/>
                  </a:lnTo>
                  <a:lnTo>
                    <a:pt x="558" y="961"/>
                  </a:lnTo>
                  <a:lnTo>
                    <a:pt x="547" y="976"/>
                  </a:lnTo>
                  <a:lnTo>
                    <a:pt x="554" y="987"/>
                  </a:lnTo>
                  <a:lnTo>
                    <a:pt x="554" y="995"/>
                  </a:lnTo>
                  <a:lnTo>
                    <a:pt x="528" y="1022"/>
                  </a:lnTo>
                  <a:lnTo>
                    <a:pt x="525" y="1009"/>
                  </a:lnTo>
                  <a:lnTo>
                    <a:pt x="509" y="994"/>
                  </a:lnTo>
                  <a:lnTo>
                    <a:pt x="500" y="981"/>
                  </a:lnTo>
                  <a:lnTo>
                    <a:pt x="483" y="974"/>
                  </a:lnTo>
                  <a:lnTo>
                    <a:pt x="477" y="959"/>
                  </a:lnTo>
                  <a:lnTo>
                    <a:pt x="468" y="955"/>
                  </a:lnTo>
                  <a:lnTo>
                    <a:pt x="435" y="951"/>
                  </a:lnTo>
                  <a:lnTo>
                    <a:pt x="428" y="935"/>
                  </a:lnTo>
                  <a:lnTo>
                    <a:pt x="415" y="927"/>
                  </a:lnTo>
                  <a:lnTo>
                    <a:pt x="432" y="909"/>
                  </a:lnTo>
                  <a:lnTo>
                    <a:pt x="435" y="902"/>
                  </a:lnTo>
                  <a:lnTo>
                    <a:pt x="457" y="880"/>
                  </a:lnTo>
                  <a:lnTo>
                    <a:pt x="474" y="866"/>
                  </a:lnTo>
                  <a:lnTo>
                    <a:pt x="505" y="839"/>
                  </a:lnTo>
                  <a:lnTo>
                    <a:pt x="510" y="831"/>
                  </a:lnTo>
                  <a:lnTo>
                    <a:pt x="497" y="803"/>
                  </a:lnTo>
                  <a:lnTo>
                    <a:pt x="486" y="801"/>
                  </a:lnTo>
                  <a:lnTo>
                    <a:pt x="488" y="785"/>
                  </a:lnTo>
                  <a:lnTo>
                    <a:pt x="494" y="774"/>
                  </a:lnTo>
                  <a:lnTo>
                    <a:pt x="493" y="752"/>
                  </a:lnTo>
                  <a:lnTo>
                    <a:pt x="477" y="746"/>
                  </a:lnTo>
                  <a:lnTo>
                    <a:pt x="463" y="752"/>
                  </a:lnTo>
                  <a:lnTo>
                    <a:pt x="462" y="727"/>
                  </a:lnTo>
                  <a:lnTo>
                    <a:pt x="428" y="713"/>
                  </a:lnTo>
                  <a:lnTo>
                    <a:pt x="409" y="703"/>
                  </a:lnTo>
                  <a:lnTo>
                    <a:pt x="405" y="642"/>
                  </a:lnTo>
                  <a:lnTo>
                    <a:pt x="407" y="608"/>
                  </a:lnTo>
                  <a:lnTo>
                    <a:pt x="396" y="593"/>
                  </a:lnTo>
                  <a:lnTo>
                    <a:pt x="398" y="572"/>
                  </a:lnTo>
                  <a:lnTo>
                    <a:pt x="387" y="566"/>
                  </a:lnTo>
                  <a:lnTo>
                    <a:pt x="386" y="546"/>
                  </a:lnTo>
                  <a:lnTo>
                    <a:pt x="331" y="538"/>
                  </a:lnTo>
                  <a:lnTo>
                    <a:pt x="329" y="477"/>
                  </a:lnTo>
                  <a:lnTo>
                    <a:pt x="303" y="472"/>
                  </a:lnTo>
                  <a:lnTo>
                    <a:pt x="252" y="442"/>
                  </a:lnTo>
                  <a:lnTo>
                    <a:pt x="234" y="439"/>
                  </a:lnTo>
                  <a:lnTo>
                    <a:pt x="221" y="432"/>
                  </a:lnTo>
                  <a:lnTo>
                    <a:pt x="218" y="390"/>
                  </a:lnTo>
                  <a:lnTo>
                    <a:pt x="198" y="377"/>
                  </a:lnTo>
                  <a:lnTo>
                    <a:pt x="169" y="386"/>
                  </a:lnTo>
                  <a:lnTo>
                    <a:pt x="156" y="409"/>
                  </a:lnTo>
                  <a:lnTo>
                    <a:pt x="109" y="417"/>
                  </a:lnTo>
                  <a:lnTo>
                    <a:pt x="86" y="409"/>
                  </a:lnTo>
                  <a:lnTo>
                    <a:pt x="84" y="379"/>
                  </a:lnTo>
                  <a:lnTo>
                    <a:pt x="78" y="373"/>
                  </a:lnTo>
                  <a:lnTo>
                    <a:pt x="31" y="377"/>
                  </a:lnTo>
                  <a:lnTo>
                    <a:pt x="17" y="361"/>
                  </a:lnTo>
                  <a:lnTo>
                    <a:pt x="14" y="347"/>
                  </a:lnTo>
                  <a:lnTo>
                    <a:pt x="0" y="315"/>
                  </a:lnTo>
                  <a:lnTo>
                    <a:pt x="13" y="293"/>
                  </a:lnTo>
                  <a:lnTo>
                    <a:pt x="10" y="273"/>
                  </a:lnTo>
                  <a:lnTo>
                    <a:pt x="48" y="251"/>
                  </a:lnTo>
                  <a:lnTo>
                    <a:pt x="81" y="242"/>
                  </a:lnTo>
                  <a:lnTo>
                    <a:pt x="98" y="238"/>
                  </a:lnTo>
                  <a:lnTo>
                    <a:pt x="100" y="222"/>
                  </a:lnTo>
                  <a:lnTo>
                    <a:pt x="112" y="158"/>
                  </a:lnTo>
                  <a:lnTo>
                    <a:pt x="102" y="149"/>
                  </a:lnTo>
                  <a:lnTo>
                    <a:pt x="98" y="122"/>
                  </a:lnTo>
                  <a:lnTo>
                    <a:pt x="109" y="123"/>
                  </a:lnTo>
                  <a:lnTo>
                    <a:pt x="116" y="112"/>
                  </a:lnTo>
                  <a:lnTo>
                    <a:pt x="97" y="97"/>
                  </a:lnTo>
                  <a:lnTo>
                    <a:pt x="100" y="88"/>
                  </a:lnTo>
                  <a:lnTo>
                    <a:pt x="142" y="83"/>
                  </a:lnTo>
                  <a:lnTo>
                    <a:pt x="157" y="98"/>
                  </a:lnTo>
                  <a:lnTo>
                    <a:pt x="173" y="104"/>
                  </a:lnTo>
                  <a:lnTo>
                    <a:pt x="197" y="115"/>
                  </a:lnTo>
                  <a:lnTo>
                    <a:pt x="216" y="109"/>
                  </a:lnTo>
                  <a:lnTo>
                    <a:pt x="264" y="86"/>
                  </a:lnTo>
                  <a:lnTo>
                    <a:pt x="266" y="75"/>
                  </a:lnTo>
                  <a:lnTo>
                    <a:pt x="262" y="69"/>
                  </a:lnTo>
                  <a:lnTo>
                    <a:pt x="244" y="71"/>
                  </a:lnTo>
                  <a:lnTo>
                    <a:pt x="245" y="40"/>
                  </a:lnTo>
                  <a:lnTo>
                    <a:pt x="236" y="35"/>
                  </a:lnTo>
                  <a:lnTo>
                    <a:pt x="239" y="22"/>
                  </a:lnTo>
                  <a:lnTo>
                    <a:pt x="256" y="21"/>
                  </a:lnTo>
                  <a:lnTo>
                    <a:pt x="284" y="38"/>
                  </a:lnTo>
                  <a:lnTo>
                    <a:pt x="324" y="23"/>
                  </a:lnTo>
                  <a:lnTo>
                    <a:pt x="3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92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93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94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95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96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497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498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499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500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501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502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503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504"/>
            <p:cNvSpPr>
              <a:spLocks noChangeAspect="1"/>
            </p:cNvSpPr>
            <p:nvPr/>
          </p:nvSpPr>
          <p:spPr bwMode="auto">
            <a:xfrm>
              <a:off x="2873" y="2156"/>
              <a:ext cx="216" cy="158"/>
            </a:xfrm>
            <a:custGeom>
              <a:avLst/>
              <a:gdLst>
                <a:gd name="T0" fmla="*/ 46 w 403"/>
                <a:gd name="T1" fmla="*/ 0 h 304"/>
                <a:gd name="T2" fmla="*/ 22 w 403"/>
                <a:gd name="T3" fmla="*/ 16 h 304"/>
                <a:gd name="T4" fmla="*/ 18 w 403"/>
                <a:gd name="T5" fmla="*/ 16 h 304"/>
                <a:gd name="T6" fmla="*/ 12 w 403"/>
                <a:gd name="T7" fmla="*/ 31 h 304"/>
                <a:gd name="T8" fmla="*/ 8 w 403"/>
                <a:gd name="T9" fmla="*/ 31 h 304"/>
                <a:gd name="T10" fmla="*/ 6 w 403"/>
                <a:gd name="T11" fmla="*/ 32 h 304"/>
                <a:gd name="T12" fmla="*/ 0 w 403"/>
                <a:gd name="T13" fmla="*/ 32 h 304"/>
                <a:gd name="T14" fmla="*/ 1 w 403"/>
                <a:gd name="T15" fmla="*/ 35 h 304"/>
                <a:gd name="T16" fmla="*/ 2 w 403"/>
                <a:gd name="T17" fmla="*/ 36 h 304"/>
                <a:gd name="T18" fmla="*/ 4 w 403"/>
                <a:gd name="T19" fmla="*/ 36 h 304"/>
                <a:gd name="T20" fmla="*/ 5 w 403"/>
                <a:gd name="T21" fmla="*/ 39 h 304"/>
                <a:gd name="T22" fmla="*/ 8 w 403"/>
                <a:gd name="T23" fmla="*/ 42 h 304"/>
                <a:gd name="T24" fmla="*/ 9 w 403"/>
                <a:gd name="T25" fmla="*/ 43 h 304"/>
                <a:gd name="T26" fmla="*/ 12 w 403"/>
                <a:gd name="T27" fmla="*/ 43 h 304"/>
                <a:gd name="T28" fmla="*/ 13 w 403"/>
                <a:gd name="T29" fmla="*/ 42 h 304"/>
                <a:gd name="T30" fmla="*/ 15 w 403"/>
                <a:gd name="T31" fmla="*/ 37 h 304"/>
                <a:gd name="T32" fmla="*/ 18 w 403"/>
                <a:gd name="T33" fmla="*/ 35 h 304"/>
                <a:gd name="T34" fmla="*/ 24 w 403"/>
                <a:gd name="T35" fmla="*/ 36 h 304"/>
                <a:gd name="T36" fmla="*/ 27 w 403"/>
                <a:gd name="T37" fmla="*/ 39 h 304"/>
                <a:gd name="T38" fmla="*/ 31 w 403"/>
                <a:gd name="T39" fmla="*/ 39 h 304"/>
                <a:gd name="T40" fmla="*/ 34 w 403"/>
                <a:gd name="T41" fmla="*/ 40 h 304"/>
                <a:gd name="T42" fmla="*/ 37 w 403"/>
                <a:gd name="T43" fmla="*/ 40 h 304"/>
                <a:gd name="T44" fmla="*/ 39 w 403"/>
                <a:gd name="T45" fmla="*/ 37 h 304"/>
                <a:gd name="T46" fmla="*/ 46 w 403"/>
                <a:gd name="T47" fmla="*/ 38 h 304"/>
                <a:gd name="T48" fmla="*/ 53 w 403"/>
                <a:gd name="T49" fmla="*/ 36 h 304"/>
                <a:gd name="T50" fmla="*/ 53 w 403"/>
                <a:gd name="T51" fmla="*/ 32 h 304"/>
                <a:gd name="T52" fmla="*/ 59 w 403"/>
                <a:gd name="T53" fmla="*/ 24 h 304"/>
                <a:gd name="T54" fmla="*/ 61 w 403"/>
                <a:gd name="T55" fmla="*/ 15 h 304"/>
                <a:gd name="T56" fmla="*/ 62 w 403"/>
                <a:gd name="T57" fmla="*/ 11 h 304"/>
                <a:gd name="T58" fmla="*/ 59 w 403"/>
                <a:gd name="T59" fmla="*/ 8 h 304"/>
                <a:gd name="T60" fmla="*/ 57 w 403"/>
                <a:gd name="T61" fmla="*/ 3 h 304"/>
                <a:gd name="T62" fmla="*/ 46 w 403"/>
                <a:gd name="T63" fmla="*/ 0 h 3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04"/>
                <a:gd name="T98" fmla="*/ 403 w 403"/>
                <a:gd name="T99" fmla="*/ 304 h 3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04">
                  <a:moveTo>
                    <a:pt x="300" y="0"/>
                  </a:moveTo>
                  <a:lnTo>
                    <a:pt x="141" y="114"/>
                  </a:lnTo>
                  <a:lnTo>
                    <a:pt x="113" y="115"/>
                  </a:lnTo>
                  <a:lnTo>
                    <a:pt x="80" y="217"/>
                  </a:lnTo>
                  <a:lnTo>
                    <a:pt x="53" y="221"/>
                  </a:lnTo>
                  <a:lnTo>
                    <a:pt x="38" y="228"/>
                  </a:lnTo>
                  <a:lnTo>
                    <a:pt x="0" y="230"/>
                  </a:lnTo>
                  <a:lnTo>
                    <a:pt x="2" y="248"/>
                  </a:lnTo>
                  <a:lnTo>
                    <a:pt x="13" y="260"/>
                  </a:lnTo>
                  <a:lnTo>
                    <a:pt x="26" y="260"/>
                  </a:lnTo>
                  <a:lnTo>
                    <a:pt x="29" y="278"/>
                  </a:lnTo>
                  <a:lnTo>
                    <a:pt x="51" y="294"/>
                  </a:lnTo>
                  <a:lnTo>
                    <a:pt x="55" y="304"/>
                  </a:lnTo>
                  <a:lnTo>
                    <a:pt x="76" y="302"/>
                  </a:lnTo>
                  <a:lnTo>
                    <a:pt x="85" y="300"/>
                  </a:lnTo>
                  <a:lnTo>
                    <a:pt x="98" y="267"/>
                  </a:lnTo>
                  <a:lnTo>
                    <a:pt x="116" y="253"/>
                  </a:lnTo>
                  <a:lnTo>
                    <a:pt x="155" y="257"/>
                  </a:lnTo>
                  <a:lnTo>
                    <a:pt x="175" y="278"/>
                  </a:lnTo>
                  <a:lnTo>
                    <a:pt x="200" y="278"/>
                  </a:lnTo>
                  <a:lnTo>
                    <a:pt x="222" y="284"/>
                  </a:lnTo>
                  <a:lnTo>
                    <a:pt x="240" y="280"/>
                  </a:lnTo>
                  <a:lnTo>
                    <a:pt x="252" y="264"/>
                  </a:lnTo>
                  <a:lnTo>
                    <a:pt x="301" y="273"/>
                  </a:lnTo>
                  <a:lnTo>
                    <a:pt x="339" y="258"/>
                  </a:lnTo>
                  <a:lnTo>
                    <a:pt x="344" y="226"/>
                  </a:lnTo>
                  <a:lnTo>
                    <a:pt x="389" y="176"/>
                  </a:lnTo>
                  <a:lnTo>
                    <a:pt x="391" y="104"/>
                  </a:lnTo>
                  <a:lnTo>
                    <a:pt x="403" y="82"/>
                  </a:lnTo>
                  <a:lnTo>
                    <a:pt x="382" y="55"/>
                  </a:lnTo>
                  <a:lnTo>
                    <a:pt x="370" y="19"/>
                  </a:lnTo>
                  <a:lnTo>
                    <a:pt x="30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505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506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507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508">
              <a:hlinkClick r:id="" action="ppaction://noaction">
                <a:snd r:embed="rId3" name="LASER.WAV"/>
              </a:hlinkClick>
            </p:cNvPr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50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510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511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512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513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514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515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516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517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518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519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520"/>
            <p:cNvSpPr>
              <a:spLocks noChangeAspect="1"/>
            </p:cNvSpPr>
            <p:nvPr/>
          </p:nvSpPr>
          <p:spPr bwMode="auto">
            <a:xfrm>
              <a:off x="2934" y="1200"/>
              <a:ext cx="353" cy="343"/>
            </a:xfrm>
            <a:custGeom>
              <a:avLst/>
              <a:gdLst>
                <a:gd name="T0" fmla="*/ 88 w 652"/>
                <a:gd name="T1" fmla="*/ 7 h 665"/>
                <a:gd name="T2" fmla="*/ 80 w 652"/>
                <a:gd name="T3" fmla="*/ 14 h 665"/>
                <a:gd name="T4" fmla="*/ 71 w 652"/>
                <a:gd name="T5" fmla="*/ 14 h 665"/>
                <a:gd name="T6" fmla="*/ 61 w 652"/>
                <a:gd name="T7" fmla="*/ 12 h 665"/>
                <a:gd name="T8" fmla="*/ 53 w 652"/>
                <a:gd name="T9" fmla="*/ 15 h 665"/>
                <a:gd name="T10" fmla="*/ 44 w 652"/>
                <a:gd name="T11" fmla="*/ 22 h 665"/>
                <a:gd name="T12" fmla="*/ 39 w 652"/>
                <a:gd name="T13" fmla="*/ 28 h 665"/>
                <a:gd name="T14" fmla="*/ 35 w 652"/>
                <a:gd name="T15" fmla="*/ 43 h 665"/>
                <a:gd name="T16" fmla="*/ 29 w 652"/>
                <a:gd name="T17" fmla="*/ 49 h 665"/>
                <a:gd name="T18" fmla="*/ 31 w 652"/>
                <a:gd name="T19" fmla="*/ 69 h 665"/>
                <a:gd name="T20" fmla="*/ 30 w 652"/>
                <a:gd name="T21" fmla="*/ 75 h 665"/>
                <a:gd name="T22" fmla="*/ 27 w 652"/>
                <a:gd name="T23" fmla="*/ 88 h 665"/>
                <a:gd name="T24" fmla="*/ 24 w 652"/>
                <a:gd name="T25" fmla="*/ 80 h 665"/>
                <a:gd name="T26" fmla="*/ 20 w 652"/>
                <a:gd name="T27" fmla="*/ 84 h 665"/>
                <a:gd name="T28" fmla="*/ 17 w 652"/>
                <a:gd name="T29" fmla="*/ 85 h 665"/>
                <a:gd name="T30" fmla="*/ 8 w 652"/>
                <a:gd name="T31" fmla="*/ 91 h 665"/>
                <a:gd name="T32" fmla="*/ 5 w 652"/>
                <a:gd name="T33" fmla="*/ 88 h 665"/>
                <a:gd name="T34" fmla="*/ 2 w 652"/>
                <a:gd name="T35" fmla="*/ 85 h 665"/>
                <a:gd name="T36" fmla="*/ 5 w 652"/>
                <a:gd name="T37" fmla="*/ 80 h 665"/>
                <a:gd name="T38" fmla="*/ 1 w 652"/>
                <a:gd name="T39" fmla="*/ 80 h 665"/>
                <a:gd name="T40" fmla="*/ 6 w 652"/>
                <a:gd name="T41" fmla="*/ 75 h 665"/>
                <a:gd name="T42" fmla="*/ 2 w 652"/>
                <a:gd name="T43" fmla="*/ 75 h 665"/>
                <a:gd name="T44" fmla="*/ 1 w 652"/>
                <a:gd name="T45" fmla="*/ 72 h 665"/>
                <a:gd name="T46" fmla="*/ 6 w 652"/>
                <a:gd name="T47" fmla="*/ 70 h 665"/>
                <a:gd name="T48" fmla="*/ 8 w 652"/>
                <a:gd name="T49" fmla="*/ 69 h 665"/>
                <a:gd name="T50" fmla="*/ 0 w 652"/>
                <a:gd name="T51" fmla="*/ 69 h 665"/>
                <a:gd name="T52" fmla="*/ 1 w 652"/>
                <a:gd name="T53" fmla="*/ 63 h 665"/>
                <a:gd name="T54" fmla="*/ 8 w 652"/>
                <a:gd name="T55" fmla="*/ 60 h 665"/>
                <a:gd name="T56" fmla="*/ 9 w 652"/>
                <a:gd name="T57" fmla="*/ 57 h 665"/>
                <a:gd name="T58" fmla="*/ 12 w 652"/>
                <a:gd name="T59" fmla="*/ 54 h 665"/>
                <a:gd name="T60" fmla="*/ 18 w 652"/>
                <a:gd name="T61" fmla="*/ 51 h 665"/>
                <a:gd name="T62" fmla="*/ 28 w 652"/>
                <a:gd name="T63" fmla="*/ 39 h 665"/>
                <a:gd name="T64" fmla="*/ 29 w 652"/>
                <a:gd name="T65" fmla="*/ 37 h 665"/>
                <a:gd name="T66" fmla="*/ 34 w 652"/>
                <a:gd name="T67" fmla="*/ 30 h 665"/>
                <a:gd name="T68" fmla="*/ 32 w 652"/>
                <a:gd name="T69" fmla="*/ 27 h 665"/>
                <a:gd name="T70" fmla="*/ 40 w 652"/>
                <a:gd name="T71" fmla="*/ 23 h 665"/>
                <a:gd name="T72" fmla="*/ 41 w 652"/>
                <a:gd name="T73" fmla="*/ 21 h 665"/>
                <a:gd name="T74" fmla="*/ 43 w 652"/>
                <a:gd name="T75" fmla="*/ 18 h 665"/>
                <a:gd name="T76" fmla="*/ 49 w 652"/>
                <a:gd name="T77" fmla="*/ 17 h 665"/>
                <a:gd name="T78" fmla="*/ 47 w 652"/>
                <a:gd name="T79" fmla="*/ 14 h 665"/>
                <a:gd name="T80" fmla="*/ 51 w 652"/>
                <a:gd name="T81" fmla="*/ 12 h 665"/>
                <a:gd name="T82" fmla="*/ 55 w 652"/>
                <a:gd name="T83" fmla="*/ 10 h 665"/>
                <a:gd name="T84" fmla="*/ 56 w 652"/>
                <a:gd name="T85" fmla="*/ 10 h 665"/>
                <a:gd name="T86" fmla="*/ 60 w 652"/>
                <a:gd name="T87" fmla="*/ 8 h 665"/>
                <a:gd name="T88" fmla="*/ 61 w 652"/>
                <a:gd name="T89" fmla="*/ 10 h 665"/>
                <a:gd name="T90" fmla="*/ 63 w 652"/>
                <a:gd name="T91" fmla="*/ 8 h 665"/>
                <a:gd name="T92" fmla="*/ 68 w 652"/>
                <a:gd name="T93" fmla="*/ 8 h 665"/>
                <a:gd name="T94" fmla="*/ 68 w 652"/>
                <a:gd name="T95" fmla="*/ 5 h 665"/>
                <a:gd name="T96" fmla="*/ 75 w 652"/>
                <a:gd name="T97" fmla="*/ 7 h 665"/>
                <a:gd name="T98" fmla="*/ 79 w 652"/>
                <a:gd name="T99" fmla="*/ 3 h 665"/>
                <a:gd name="T100" fmla="*/ 80 w 652"/>
                <a:gd name="T101" fmla="*/ 1 h 665"/>
                <a:gd name="T102" fmla="*/ 81 w 652"/>
                <a:gd name="T103" fmla="*/ 4 h 665"/>
                <a:gd name="T104" fmla="*/ 86 w 652"/>
                <a:gd name="T105" fmla="*/ 2 h 665"/>
                <a:gd name="T106" fmla="*/ 89 w 652"/>
                <a:gd name="T107" fmla="*/ 2 h 665"/>
                <a:gd name="T108" fmla="*/ 92 w 652"/>
                <a:gd name="T109" fmla="*/ 2 h 665"/>
                <a:gd name="T110" fmla="*/ 102 w 652"/>
                <a:gd name="T111" fmla="*/ 4 h 665"/>
                <a:gd name="T112" fmla="*/ 98 w 652"/>
                <a:gd name="T113" fmla="*/ 7 h 665"/>
                <a:gd name="T114" fmla="*/ 103 w 652"/>
                <a:gd name="T115" fmla="*/ 8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2"/>
                <a:gd name="T175" fmla="*/ 0 h 665"/>
                <a:gd name="T176" fmla="*/ 652 w 652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2" h="665">
                  <a:moveTo>
                    <a:pt x="603" y="85"/>
                  </a:moveTo>
                  <a:lnTo>
                    <a:pt x="601" y="60"/>
                  </a:lnTo>
                  <a:lnTo>
                    <a:pt x="578" y="47"/>
                  </a:lnTo>
                  <a:lnTo>
                    <a:pt x="556" y="48"/>
                  </a:lnTo>
                  <a:lnTo>
                    <a:pt x="533" y="60"/>
                  </a:lnTo>
                  <a:lnTo>
                    <a:pt x="531" y="89"/>
                  </a:lnTo>
                  <a:lnTo>
                    <a:pt x="513" y="103"/>
                  </a:lnTo>
                  <a:lnTo>
                    <a:pt x="506" y="103"/>
                  </a:lnTo>
                  <a:lnTo>
                    <a:pt x="495" y="97"/>
                  </a:lnTo>
                  <a:lnTo>
                    <a:pt x="481" y="97"/>
                  </a:lnTo>
                  <a:lnTo>
                    <a:pt x="465" y="104"/>
                  </a:lnTo>
                  <a:lnTo>
                    <a:pt x="447" y="101"/>
                  </a:lnTo>
                  <a:lnTo>
                    <a:pt x="423" y="80"/>
                  </a:lnTo>
                  <a:lnTo>
                    <a:pt x="409" y="79"/>
                  </a:lnTo>
                  <a:lnTo>
                    <a:pt x="396" y="87"/>
                  </a:lnTo>
                  <a:lnTo>
                    <a:pt x="384" y="88"/>
                  </a:lnTo>
                  <a:lnTo>
                    <a:pt x="378" y="109"/>
                  </a:lnTo>
                  <a:lnTo>
                    <a:pt x="364" y="112"/>
                  </a:lnTo>
                  <a:lnTo>
                    <a:pt x="349" y="109"/>
                  </a:lnTo>
                  <a:lnTo>
                    <a:pt x="335" y="110"/>
                  </a:lnTo>
                  <a:lnTo>
                    <a:pt x="330" y="125"/>
                  </a:lnTo>
                  <a:lnTo>
                    <a:pt x="308" y="131"/>
                  </a:lnTo>
                  <a:lnTo>
                    <a:pt x="301" y="143"/>
                  </a:lnTo>
                  <a:lnTo>
                    <a:pt x="281" y="158"/>
                  </a:lnTo>
                  <a:lnTo>
                    <a:pt x="290" y="164"/>
                  </a:lnTo>
                  <a:lnTo>
                    <a:pt x="288" y="174"/>
                  </a:lnTo>
                  <a:lnTo>
                    <a:pt x="259" y="202"/>
                  </a:lnTo>
                  <a:lnTo>
                    <a:pt x="245" y="208"/>
                  </a:lnTo>
                  <a:lnTo>
                    <a:pt x="236" y="222"/>
                  </a:lnTo>
                  <a:lnTo>
                    <a:pt x="243" y="238"/>
                  </a:lnTo>
                  <a:lnTo>
                    <a:pt x="238" y="287"/>
                  </a:lnTo>
                  <a:lnTo>
                    <a:pt x="222" y="312"/>
                  </a:lnTo>
                  <a:lnTo>
                    <a:pt x="236" y="334"/>
                  </a:lnTo>
                  <a:lnTo>
                    <a:pt x="222" y="348"/>
                  </a:lnTo>
                  <a:lnTo>
                    <a:pt x="196" y="344"/>
                  </a:lnTo>
                  <a:lnTo>
                    <a:pt x="182" y="359"/>
                  </a:lnTo>
                  <a:lnTo>
                    <a:pt x="182" y="402"/>
                  </a:lnTo>
                  <a:lnTo>
                    <a:pt x="187" y="465"/>
                  </a:lnTo>
                  <a:lnTo>
                    <a:pt x="198" y="479"/>
                  </a:lnTo>
                  <a:lnTo>
                    <a:pt x="198" y="501"/>
                  </a:lnTo>
                  <a:lnTo>
                    <a:pt x="184" y="506"/>
                  </a:lnTo>
                  <a:lnTo>
                    <a:pt x="182" y="515"/>
                  </a:lnTo>
                  <a:lnTo>
                    <a:pt x="193" y="530"/>
                  </a:lnTo>
                  <a:lnTo>
                    <a:pt x="189" y="546"/>
                  </a:lnTo>
                  <a:lnTo>
                    <a:pt x="180" y="557"/>
                  </a:lnTo>
                  <a:lnTo>
                    <a:pt x="175" y="605"/>
                  </a:lnTo>
                  <a:lnTo>
                    <a:pt x="173" y="618"/>
                  </a:lnTo>
                  <a:lnTo>
                    <a:pt x="166" y="640"/>
                  </a:lnTo>
                  <a:lnTo>
                    <a:pt x="161" y="626"/>
                  </a:lnTo>
                  <a:lnTo>
                    <a:pt x="161" y="609"/>
                  </a:lnTo>
                  <a:lnTo>
                    <a:pt x="148" y="597"/>
                  </a:lnTo>
                  <a:lnTo>
                    <a:pt x="152" y="582"/>
                  </a:lnTo>
                  <a:lnTo>
                    <a:pt x="146" y="579"/>
                  </a:lnTo>
                  <a:lnTo>
                    <a:pt x="138" y="585"/>
                  </a:lnTo>
                  <a:lnTo>
                    <a:pt x="138" y="599"/>
                  </a:lnTo>
                  <a:lnTo>
                    <a:pt x="128" y="609"/>
                  </a:lnTo>
                  <a:lnTo>
                    <a:pt x="116" y="610"/>
                  </a:lnTo>
                  <a:lnTo>
                    <a:pt x="117" y="605"/>
                  </a:lnTo>
                  <a:lnTo>
                    <a:pt x="107" y="612"/>
                  </a:lnTo>
                  <a:lnTo>
                    <a:pt x="107" y="620"/>
                  </a:lnTo>
                  <a:lnTo>
                    <a:pt x="90" y="644"/>
                  </a:lnTo>
                  <a:lnTo>
                    <a:pt x="80" y="650"/>
                  </a:lnTo>
                  <a:lnTo>
                    <a:pt x="65" y="658"/>
                  </a:lnTo>
                  <a:lnTo>
                    <a:pt x="48" y="665"/>
                  </a:lnTo>
                  <a:lnTo>
                    <a:pt x="40" y="652"/>
                  </a:lnTo>
                  <a:lnTo>
                    <a:pt x="48" y="640"/>
                  </a:lnTo>
                  <a:lnTo>
                    <a:pt x="41" y="639"/>
                  </a:lnTo>
                  <a:lnTo>
                    <a:pt x="36" y="644"/>
                  </a:lnTo>
                  <a:lnTo>
                    <a:pt x="24" y="644"/>
                  </a:lnTo>
                  <a:lnTo>
                    <a:pt x="24" y="630"/>
                  </a:lnTo>
                  <a:lnTo>
                    <a:pt x="18" y="629"/>
                  </a:lnTo>
                  <a:lnTo>
                    <a:pt x="10" y="618"/>
                  </a:lnTo>
                  <a:lnTo>
                    <a:pt x="12" y="610"/>
                  </a:lnTo>
                  <a:lnTo>
                    <a:pt x="24" y="608"/>
                  </a:lnTo>
                  <a:lnTo>
                    <a:pt x="24" y="597"/>
                  </a:lnTo>
                  <a:lnTo>
                    <a:pt x="32" y="587"/>
                  </a:lnTo>
                  <a:lnTo>
                    <a:pt x="23" y="586"/>
                  </a:lnTo>
                  <a:lnTo>
                    <a:pt x="20" y="592"/>
                  </a:lnTo>
                  <a:lnTo>
                    <a:pt x="9" y="594"/>
                  </a:lnTo>
                  <a:lnTo>
                    <a:pt x="8" y="584"/>
                  </a:lnTo>
                  <a:lnTo>
                    <a:pt x="11" y="575"/>
                  </a:lnTo>
                  <a:lnTo>
                    <a:pt x="22" y="570"/>
                  </a:lnTo>
                  <a:lnTo>
                    <a:pt x="26" y="560"/>
                  </a:lnTo>
                  <a:lnTo>
                    <a:pt x="39" y="545"/>
                  </a:lnTo>
                  <a:lnTo>
                    <a:pt x="40" y="534"/>
                  </a:lnTo>
                  <a:lnTo>
                    <a:pt x="34" y="537"/>
                  </a:lnTo>
                  <a:lnTo>
                    <a:pt x="24" y="549"/>
                  </a:lnTo>
                  <a:lnTo>
                    <a:pt x="15" y="549"/>
                  </a:lnTo>
                  <a:lnTo>
                    <a:pt x="9" y="544"/>
                  </a:lnTo>
                  <a:lnTo>
                    <a:pt x="16" y="536"/>
                  </a:lnTo>
                  <a:lnTo>
                    <a:pt x="14" y="528"/>
                  </a:lnTo>
                  <a:lnTo>
                    <a:pt x="6" y="525"/>
                  </a:lnTo>
                  <a:lnTo>
                    <a:pt x="5" y="515"/>
                  </a:lnTo>
                  <a:lnTo>
                    <a:pt x="21" y="512"/>
                  </a:lnTo>
                  <a:lnTo>
                    <a:pt x="29" y="513"/>
                  </a:lnTo>
                  <a:lnTo>
                    <a:pt x="39" y="509"/>
                  </a:lnTo>
                  <a:lnTo>
                    <a:pt x="47" y="507"/>
                  </a:lnTo>
                  <a:lnTo>
                    <a:pt x="58" y="503"/>
                  </a:lnTo>
                  <a:lnTo>
                    <a:pt x="59" y="496"/>
                  </a:lnTo>
                  <a:lnTo>
                    <a:pt x="50" y="499"/>
                  </a:lnTo>
                  <a:lnTo>
                    <a:pt x="41" y="502"/>
                  </a:lnTo>
                  <a:lnTo>
                    <a:pt x="18" y="502"/>
                  </a:lnTo>
                  <a:lnTo>
                    <a:pt x="12" y="507"/>
                  </a:lnTo>
                  <a:lnTo>
                    <a:pt x="0" y="504"/>
                  </a:lnTo>
                  <a:lnTo>
                    <a:pt x="3" y="487"/>
                  </a:lnTo>
                  <a:lnTo>
                    <a:pt x="0" y="471"/>
                  </a:lnTo>
                  <a:lnTo>
                    <a:pt x="4" y="466"/>
                  </a:lnTo>
                  <a:lnTo>
                    <a:pt x="5" y="459"/>
                  </a:lnTo>
                  <a:lnTo>
                    <a:pt x="10" y="452"/>
                  </a:lnTo>
                  <a:lnTo>
                    <a:pt x="20" y="449"/>
                  </a:lnTo>
                  <a:lnTo>
                    <a:pt x="28" y="435"/>
                  </a:lnTo>
                  <a:lnTo>
                    <a:pt x="50" y="434"/>
                  </a:lnTo>
                  <a:lnTo>
                    <a:pt x="48" y="428"/>
                  </a:lnTo>
                  <a:lnTo>
                    <a:pt x="41" y="425"/>
                  </a:lnTo>
                  <a:lnTo>
                    <a:pt x="44" y="418"/>
                  </a:lnTo>
                  <a:lnTo>
                    <a:pt x="53" y="417"/>
                  </a:lnTo>
                  <a:lnTo>
                    <a:pt x="53" y="407"/>
                  </a:lnTo>
                  <a:lnTo>
                    <a:pt x="65" y="398"/>
                  </a:lnTo>
                  <a:lnTo>
                    <a:pt x="76" y="398"/>
                  </a:lnTo>
                  <a:lnTo>
                    <a:pt x="78" y="391"/>
                  </a:lnTo>
                  <a:lnTo>
                    <a:pt x="94" y="381"/>
                  </a:lnTo>
                  <a:lnTo>
                    <a:pt x="104" y="383"/>
                  </a:lnTo>
                  <a:lnTo>
                    <a:pt x="107" y="376"/>
                  </a:lnTo>
                  <a:lnTo>
                    <a:pt x="113" y="370"/>
                  </a:lnTo>
                  <a:lnTo>
                    <a:pt x="118" y="350"/>
                  </a:lnTo>
                  <a:lnTo>
                    <a:pt x="153" y="319"/>
                  </a:lnTo>
                  <a:lnTo>
                    <a:pt x="153" y="308"/>
                  </a:lnTo>
                  <a:lnTo>
                    <a:pt x="174" y="282"/>
                  </a:lnTo>
                  <a:lnTo>
                    <a:pt x="186" y="279"/>
                  </a:lnTo>
                  <a:lnTo>
                    <a:pt x="193" y="268"/>
                  </a:lnTo>
                  <a:lnTo>
                    <a:pt x="184" y="271"/>
                  </a:lnTo>
                  <a:lnTo>
                    <a:pt x="184" y="265"/>
                  </a:lnTo>
                  <a:lnTo>
                    <a:pt x="191" y="255"/>
                  </a:lnTo>
                  <a:lnTo>
                    <a:pt x="197" y="235"/>
                  </a:lnTo>
                  <a:lnTo>
                    <a:pt x="198" y="218"/>
                  </a:lnTo>
                  <a:lnTo>
                    <a:pt x="215" y="217"/>
                  </a:lnTo>
                  <a:lnTo>
                    <a:pt x="223" y="208"/>
                  </a:lnTo>
                  <a:lnTo>
                    <a:pt x="216" y="204"/>
                  </a:lnTo>
                  <a:lnTo>
                    <a:pt x="203" y="207"/>
                  </a:lnTo>
                  <a:lnTo>
                    <a:pt x="203" y="194"/>
                  </a:lnTo>
                  <a:lnTo>
                    <a:pt x="210" y="190"/>
                  </a:lnTo>
                  <a:lnTo>
                    <a:pt x="226" y="175"/>
                  </a:lnTo>
                  <a:lnTo>
                    <a:pt x="239" y="167"/>
                  </a:lnTo>
                  <a:lnTo>
                    <a:pt x="249" y="168"/>
                  </a:lnTo>
                  <a:lnTo>
                    <a:pt x="258" y="162"/>
                  </a:lnTo>
                  <a:lnTo>
                    <a:pt x="246" y="160"/>
                  </a:lnTo>
                  <a:lnTo>
                    <a:pt x="246" y="157"/>
                  </a:lnTo>
                  <a:lnTo>
                    <a:pt x="257" y="155"/>
                  </a:lnTo>
                  <a:lnTo>
                    <a:pt x="268" y="155"/>
                  </a:lnTo>
                  <a:lnTo>
                    <a:pt x="270" y="148"/>
                  </a:lnTo>
                  <a:lnTo>
                    <a:pt x="252" y="149"/>
                  </a:lnTo>
                  <a:lnTo>
                    <a:pt x="274" y="129"/>
                  </a:lnTo>
                  <a:lnTo>
                    <a:pt x="281" y="136"/>
                  </a:lnTo>
                  <a:lnTo>
                    <a:pt x="289" y="134"/>
                  </a:lnTo>
                  <a:lnTo>
                    <a:pt x="288" y="121"/>
                  </a:lnTo>
                  <a:lnTo>
                    <a:pt x="307" y="121"/>
                  </a:lnTo>
                  <a:lnTo>
                    <a:pt x="309" y="115"/>
                  </a:lnTo>
                  <a:lnTo>
                    <a:pt x="299" y="116"/>
                  </a:lnTo>
                  <a:lnTo>
                    <a:pt x="285" y="116"/>
                  </a:lnTo>
                  <a:lnTo>
                    <a:pt x="295" y="106"/>
                  </a:lnTo>
                  <a:lnTo>
                    <a:pt x="310" y="107"/>
                  </a:lnTo>
                  <a:lnTo>
                    <a:pt x="318" y="101"/>
                  </a:lnTo>
                  <a:lnTo>
                    <a:pt x="317" y="95"/>
                  </a:lnTo>
                  <a:lnTo>
                    <a:pt x="324" y="85"/>
                  </a:lnTo>
                  <a:lnTo>
                    <a:pt x="336" y="81"/>
                  </a:lnTo>
                  <a:lnTo>
                    <a:pt x="340" y="87"/>
                  </a:lnTo>
                  <a:lnTo>
                    <a:pt x="347" y="82"/>
                  </a:lnTo>
                  <a:lnTo>
                    <a:pt x="348" y="75"/>
                  </a:lnTo>
                  <a:lnTo>
                    <a:pt x="358" y="78"/>
                  </a:lnTo>
                  <a:lnTo>
                    <a:pt x="364" y="76"/>
                  </a:lnTo>
                  <a:lnTo>
                    <a:pt x="359" y="73"/>
                  </a:lnTo>
                  <a:lnTo>
                    <a:pt x="354" y="69"/>
                  </a:lnTo>
                  <a:lnTo>
                    <a:pt x="358" y="62"/>
                  </a:lnTo>
                  <a:lnTo>
                    <a:pt x="366" y="62"/>
                  </a:lnTo>
                  <a:lnTo>
                    <a:pt x="370" y="69"/>
                  </a:lnTo>
                  <a:lnTo>
                    <a:pt x="376" y="57"/>
                  </a:lnTo>
                  <a:lnTo>
                    <a:pt x="382" y="51"/>
                  </a:lnTo>
                  <a:lnTo>
                    <a:pt x="389" y="54"/>
                  </a:lnTo>
                  <a:lnTo>
                    <a:pt x="384" y="62"/>
                  </a:lnTo>
                  <a:lnTo>
                    <a:pt x="382" y="71"/>
                  </a:lnTo>
                  <a:lnTo>
                    <a:pt x="383" y="78"/>
                  </a:lnTo>
                  <a:lnTo>
                    <a:pt x="391" y="76"/>
                  </a:lnTo>
                  <a:lnTo>
                    <a:pt x="397" y="70"/>
                  </a:lnTo>
                  <a:lnTo>
                    <a:pt x="397" y="60"/>
                  </a:lnTo>
                  <a:lnTo>
                    <a:pt x="405" y="53"/>
                  </a:lnTo>
                  <a:lnTo>
                    <a:pt x="419" y="52"/>
                  </a:lnTo>
                  <a:lnTo>
                    <a:pt x="423" y="57"/>
                  </a:lnTo>
                  <a:lnTo>
                    <a:pt x="431" y="57"/>
                  </a:lnTo>
                  <a:lnTo>
                    <a:pt x="433" y="51"/>
                  </a:lnTo>
                  <a:lnTo>
                    <a:pt x="412" y="41"/>
                  </a:lnTo>
                  <a:lnTo>
                    <a:pt x="414" y="36"/>
                  </a:lnTo>
                  <a:lnTo>
                    <a:pt x="424" y="33"/>
                  </a:lnTo>
                  <a:lnTo>
                    <a:pt x="437" y="36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72" y="49"/>
                  </a:lnTo>
                  <a:lnTo>
                    <a:pt x="467" y="39"/>
                  </a:lnTo>
                  <a:lnTo>
                    <a:pt x="477" y="31"/>
                  </a:lnTo>
                  <a:lnTo>
                    <a:pt x="489" y="29"/>
                  </a:lnTo>
                  <a:lnTo>
                    <a:pt x="493" y="23"/>
                  </a:lnTo>
                  <a:lnTo>
                    <a:pt x="501" y="19"/>
                  </a:lnTo>
                  <a:lnTo>
                    <a:pt x="493" y="13"/>
                  </a:lnTo>
                  <a:lnTo>
                    <a:pt x="497" y="7"/>
                  </a:lnTo>
                  <a:lnTo>
                    <a:pt x="504" y="6"/>
                  </a:lnTo>
                  <a:lnTo>
                    <a:pt x="524" y="7"/>
                  </a:lnTo>
                  <a:lnTo>
                    <a:pt x="527" y="13"/>
                  </a:lnTo>
                  <a:lnTo>
                    <a:pt x="517" y="19"/>
                  </a:lnTo>
                  <a:lnTo>
                    <a:pt x="508" y="29"/>
                  </a:lnTo>
                  <a:lnTo>
                    <a:pt x="504" y="43"/>
                  </a:lnTo>
                  <a:lnTo>
                    <a:pt x="524" y="33"/>
                  </a:lnTo>
                  <a:lnTo>
                    <a:pt x="529" y="24"/>
                  </a:lnTo>
                  <a:lnTo>
                    <a:pt x="538" y="10"/>
                  </a:lnTo>
                  <a:lnTo>
                    <a:pt x="551" y="10"/>
                  </a:lnTo>
                  <a:lnTo>
                    <a:pt x="545" y="17"/>
                  </a:lnTo>
                  <a:lnTo>
                    <a:pt x="551" y="21"/>
                  </a:lnTo>
                  <a:lnTo>
                    <a:pt x="560" y="9"/>
                  </a:lnTo>
                  <a:lnTo>
                    <a:pt x="556" y="0"/>
                  </a:lnTo>
                  <a:lnTo>
                    <a:pt x="580" y="2"/>
                  </a:lnTo>
                  <a:lnTo>
                    <a:pt x="590" y="9"/>
                  </a:lnTo>
                  <a:lnTo>
                    <a:pt x="580" y="16"/>
                  </a:lnTo>
                  <a:lnTo>
                    <a:pt x="589" y="21"/>
                  </a:lnTo>
                  <a:lnTo>
                    <a:pt x="598" y="13"/>
                  </a:lnTo>
                  <a:lnTo>
                    <a:pt x="608" y="10"/>
                  </a:lnTo>
                  <a:lnTo>
                    <a:pt x="644" y="31"/>
                  </a:lnTo>
                  <a:lnTo>
                    <a:pt x="626" y="44"/>
                  </a:lnTo>
                  <a:lnTo>
                    <a:pt x="599" y="40"/>
                  </a:lnTo>
                  <a:lnTo>
                    <a:pt x="598" y="44"/>
                  </a:lnTo>
                  <a:lnTo>
                    <a:pt x="619" y="52"/>
                  </a:lnTo>
                  <a:lnTo>
                    <a:pt x="619" y="59"/>
                  </a:lnTo>
                  <a:lnTo>
                    <a:pt x="626" y="61"/>
                  </a:lnTo>
                  <a:lnTo>
                    <a:pt x="641" y="56"/>
                  </a:lnTo>
                  <a:lnTo>
                    <a:pt x="652" y="60"/>
                  </a:lnTo>
                  <a:lnTo>
                    <a:pt x="617" y="73"/>
                  </a:lnTo>
                  <a:lnTo>
                    <a:pt x="616" y="78"/>
                  </a:lnTo>
                  <a:lnTo>
                    <a:pt x="603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521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522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23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524"/>
            <p:cNvSpPr>
              <a:spLocks noChangeAspect="1"/>
            </p:cNvSpPr>
            <p:nvPr/>
          </p:nvSpPr>
          <p:spPr bwMode="auto">
            <a:xfrm>
              <a:off x="3582" y="1850"/>
              <a:ext cx="188" cy="129"/>
            </a:xfrm>
            <a:custGeom>
              <a:avLst/>
              <a:gdLst>
                <a:gd name="T0" fmla="*/ 9 w 349"/>
                <a:gd name="T1" fmla="*/ 5 h 246"/>
                <a:gd name="T2" fmla="*/ 3 w 349"/>
                <a:gd name="T3" fmla="*/ 2 h 246"/>
                <a:gd name="T4" fmla="*/ 1 w 349"/>
                <a:gd name="T5" fmla="*/ 3 h 246"/>
                <a:gd name="T6" fmla="*/ 1 w 349"/>
                <a:gd name="T7" fmla="*/ 5 h 246"/>
                <a:gd name="T8" fmla="*/ 2 w 349"/>
                <a:gd name="T9" fmla="*/ 3 h 246"/>
                <a:gd name="T10" fmla="*/ 4 w 349"/>
                <a:gd name="T11" fmla="*/ 3 h 246"/>
                <a:gd name="T12" fmla="*/ 6 w 349"/>
                <a:gd name="T13" fmla="*/ 5 h 246"/>
                <a:gd name="T14" fmla="*/ 8 w 349"/>
                <a:gd name="T15" fmla="*/ 7 h 246"/>
                <a:gd name="T16" fmla="*/ 9 w 349"/>
                <a:gd name="T17" fmla="*/ 9 h 246"/>
                <a:gd name="T18" fmla="*/ 5 w 349"/>
                <a:gd name="T19" fmla="*/ 10 h 246"/>
                <a:gd name="T20" fmla="*/ 2 w 349"/>
                <a:gd name="T21" fmla="*/ 10 h 246"/>
                <a:gd name="T22" fmla="*/ 1 w 349"/>
                <a:gd name="T23" fmla="*/ 12 h 246"/>
                <a:gd name="T24" fmla="*/ 2 w 349"/>
                <a:gd name="T25" fmla="*/ 13 h 246"/>
                <a:gd name="T26" fmla="*/ 3 w 349"/>
                <a:gd name="T27" fmla="*/ 13 h 246"/>
                <a:gd name="T28" fmla="*/ 4 w 349"/>
                <a:gd name="T29" fmla="*/ 14 h 246"/>
                <a:gd name="T30" fmla="*/ 4 w 349"/>
                <a:gd name="T31" fmla="*/ 15 h 246"/>
                <a:gd name="T32" fmla="*/ 3 w 349"/>
                <a:gd name="T33" fmla="*/ 15 h 246"/>
                <a:gd name="T34" fmla="*/ 4 w 349"/>
                <a:gd name="T35" fmla="*/ 17 h 246"/>
                <a:gd name="T36" fmla="*/ 5 w 349"/>
                <a:gd name="T37" fmla="*/ 18 h 246"/>
                <a:gd name="T38" fmla="*/ 10 w 349"/>
                <a:gd name="T39" fmla="*/ 26 h 246"/>
                <a:gd name="T40" fmla="*/ 22 w 349"/>
                <a:gd name="T41" fmla="*/ 23 h 246"/>
                <a:gd name="T42" fmla="*/ 26 w 349"/>
                <a:gd name="T43" fmla="*/ 25 h 246"/>
                <a:gd name="T44" fmla="*/ 34 w 349"/>
                <a:gd name="T45" fmla="*/ 33 h 246"/>
                <a:gd name="T46" fmla="*/ 40 w 349"/>
                <a:gd name="T47" fmla="*/ 36 h 246"/>
                <a:gd name="T48" fmla="*/ 48 w 349"/>
                <a:gd name="T49" fmla="*/ 29 h 246"/>
                <a:gd name="T50" fmla="*/ 54 w 349"/>
                <a:gd name="T51" fmla="*/ 25 h 246"/>
                <a:gd name="T52" fmla="*/ 51 w 349"/>
                <a:gd name="T53" fmla="*/ 22 h 246"/>
                <a:gd name="T54" fmla="*/ 43 w 349"/>
                <a:gd name="T55" fmla="*/ 19 h 246"/>
                <a:gd name="T56" fmla="*/ 39 w 349"/>
                <a:gd name="T57" fmla="*/ 11 h 246"/>
                <a:gd name="T58" fmla="*/ 33 w 349"/>
                <a:gd name="T59" fmla="*/ 8 h 246"/>
                <a:gd name="T60" fmla="*/ 29 w 349"/>
                <a:gd name="T61" fmla="*/ 4 h 246"/>
                <a:gd name="T62" fmla="*/ 27 w 349"/>
                <a:gd name="T63" fmla="*/ 1 h 246"/>
                <a:gd name="T64" fmla="*/ 24 w 349"/>
                <a:gd name="T65" fmla="*/ 0 h 246"/>
                <a:gd name="T66" fmla="*/ 22 w 349"/>
                <a:gd name="T67" fmla="*/ 1 h 246"/>
                <a:gd name="T68" fmla="*/ 18 w 349"/>
                <a:gd name="T69" fmla="*/ 5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246"/>
                <a:gd name="T107" fmla="*/ 349 w 349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246">
                  <a:moveTo>
                    <a:pt x="77" y="30"/>
                  </a:moveTo>
                  <a:lnTo>
                    <a:pt x="53" y="32"/>
                  </a:lnTo>
                  <a:lnTo>
                    <a:pt x="38" y="16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51" y="51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46" y="68"/>
                  </a:lnTo>
                  <a:lnTo>
                    <a:pt x="35" y="73"/>
                  </a:lnTo>
                  <a:lnTo>
                    <a:pt x="24" y="74"/>
                  </a:lnTo>
                  <a:lnTo>
                    <a:pt x="12" y="72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6" y="86"/>
                  </a:lnTo>
                  <a:lnTo>
                    <a:pt x="10" y="89"/>
                  </a:lnTo>
                  <a:lnTo>
                    <a:pt x="14" y="88"/>
                  </a:lnTo>
                  <a:lnTo>
                    <a:pt x="19" y="87"/>
                  </a:lnTo>
                  <a:lnTo>
                    <a:pt x="24" y="89"/>
                  </a:lnTo>
                  <a:lnTo>
                    <a:pt x="28" y="97"/>
                  </a:lnTo>
                  <a:lnTo>
                    <a:pt x="28" y="101"/>
                  </a:lnTo>
                  <a:lnTo>
                    <a:pt x="27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8"/>
                  </a:lnTo>
                  <a:lnTo>
                    <a:pt x="28" y="116"/>
                  </a:lnTo>
                  <a:lnTo>
                    <a:pt x="33" y="120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2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0"/>
                  </a:lnTo>
                  <a:lnTo>
                    <a:pt x="214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59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49" y="173"/>
                  </a:lnTo>
                  <a:lnTo>
                    <a:pt x="340" y="159"/>
                  </a:lnTo>
                  <a:lnTo>
                    <a:pt x="323" y="155"/>
                  </a:lnTo>
                  <a:lnTo>
                    <a:pt x="300" y="143"/>
                  </a:lnTo>
                  <a:lnTo>
                    <a:pt x="277" y="134"/>
                  </a:lnTo>
                  <a:lnTo>
                    <a:pt x="257" y="110"/>
                  </a:lnTo>
                  <a:lnTo>
                    <a:pt x="247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8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525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526"/>
            <p:cNvSpPr>
              <a:spLocks noChangeAspect="1"/>
            </p:cNvSpPr>
            <p:nvPr/>
          </p:nvSpPr>
          <p:spPr bwMode="auto">
            <a:xfrm>
              <a:off x="1830" y="2705"/>
              <a:ext cx="112" cy="571"/>
            </a:xfrm>
            <a:custGeom>
              <a:avLst/>
              <a:gdLst>
                <a:gd name="T0" fmla="*/ 22 w 210"/>
                <a:gd name="T1" fmla="*/ 146 h 1106"/>
                <a:gd name="T2" fmla="*/ 19 w 210"/>
                <a:gd name="T3" fmla="*/ 149 h 1106"/>
                <a:gd name="T4" fmla="*/ 14 w 210"/>
                <a:gd name="T5" fmla="*/ 152 h 1106"/>
                <a:gd name="T6" fmla="*/ 15 w 210"/>
                <a:gd name="T7" fmla="*/ 150 h 1106"/>
                <a:gd name="T8" fmla="*/ 13 w 210"/>
                <a:gd name="T9" fmla="*/ 146 h 1106"/>
                <a:gd name="T10" fmla="*/ 8 w 210"/>
                <a:gd name="T11" fmla="*/ 148 h 1106"/>
                <a:gd name="T12" fmla="*/ 11 w 210"/>
                <a:gd name="T13" fmla="*/ 144 h 1106"/>
                <a:gd name="T14" fmla="*/ 9 w 210"/>
                <a:gd name="T15" fmla="*/ 144 h 1106"/>
                <a:gd name="T16" fmla="*/ 5 w 210"/>
                <a:gd name="T17" fmla="*/ 139 h 1106"/>
                <a:gd name="T18" fmla="*/ 4 w 210"/>
                <a:gd name="T19" fmla="*/ 136 h 1106"/>
                <a:gd name="T20" fmla="*/ 4 w 210"/>
                <a:gd name="T21" fmla="*/ 129 h 1106"/>
                <a:gd name="T22" fmla="*/ 4 w 210"/>
                <a:gd name="T23" fmla="*/ 125 h 1106"/>
                <a:gd name="T24" fmla="*/ 6 w 210"/>
                <a:gd name="T25" fmla="*/ 126 h 1106"/>
                <a:gd name="T26" fmla="*/ 7 w 210"/>
                <a:gd name="T27" fmla="*/ 124 h 1106"/>
                <a:gd name="T28" fmla="*/ 4 w 210"/>
                <a:gd name="T29" fmla="*/ 124 h 1106"/>
                <a:gd name="T30" fmla="*/ 5 w 210"/>
                <a:gd name="T31" fmla="*/ 121 h 1106"/>
                <a:gd name="T32" fmla="*/ 2 w 210"/>
                <a:gd name="T33" fmla="*/ 119 h 1106"/>
                <a:gd name="T34" fmla="*/ 2 w 210"/>
                <a:gd name="T35" fmla="*/ 118 h 1106"/>
                <a:gd name="T36" fmla="*/ 5 w 210"/>
                <a:gd name="T37" fmla="*/ 118 h 1106"/>
                <a:gd name="T38" fmla="*/ 7 w 210"/>
                <a:gd name="T39" fmla="*/ 117 h 1106"/>
                <a:gd name="T40" fmla="*/ 10 w 210"/>
                <a:gd name="T41" fmla="*/ 114 h 1106"/>
                <a:gd name="T42" fmla="*/ 11 w 210"/>
                <a:gd name="T43" fmla="*/ 110 h 1106"/>
                <a:gd name="T44" fmla="*/ 11 w 210"/>
                <a:gd name="T45" fmla="*/ 104 h 1106"/>
                <a:gd name="T46" fmla="*/ 11 w 210"/>
                <a:gd name="T47" fmla="*/ 98 h 1106"/>
                <a:gd name="T48" fmla="*/ 8 w 210"/>
                <a:gd name="T49" fmla="*/ 97 h 1106"/>
                <a:gd name="T50" fmla="*/ 7 w 210"/>
                <a:gd name="T51" fmla="*/ 88 h 1106"/>
                <a:gd name="T52" fmla="*/ 7 w 210"/>
                <a:gd name="T53" fmla="*/ 80 h 1106"/>
                <a:gd name="T54" fmla="*/ 9 w 210"/>
                <a:gd name="T55" fmla="*/ 72 h 1106"/>
                <a:gd name="T56" fmla="*/ 13 w 210"/>
                <a:gd name="T57" fmla="*/ 65 h 1106"/>
                <a:gd name="T58" fmla="*/ 16 w 210"/>
                <a:gd name="T59" fmla="*/ 53 h 1106"/>
                <a:gd name="T60" fmla="*/ 16 w 210"/>
                <a:gd name="T61" fmla="*/ 43 h 1106"/>
                <a:gd name="T62" fmla="*/ 20 w 210"/>
                <a:gd name="T63" fmla="*/ 28 h 1106"/>
                <a:gd name="T64" fmla="*/ 21 w 210"/>
                <a:gd name="T65" fmla="*/ 10 h 1106"/>
                <a:gd name="T66" fmla="*/ 23 w 210"/>
                <a:gd name="T67" fmla="*/ 0 h 1106"/>
                <a:gd name="T68" fmla="*/ 27 w 210"/>
                <a:gd name="T69" fmla="*/ 10 h 1106"/>
                <a:gd name="T70" fmla="*/ 32 w 210"/>
                <a:gd name="T71" fmla="*/ 22 h 1106"/>
                <a:gd name="T72" fmla="*/ 27 w 210"/>
                <a:gd name="T73" fmla="*/ 26 h 1106"/>
                <a:gd name="T74" fmla="*/ 25 w 210"/>
                <a:gd name="T75" fmla="*/ 38 h 1106"/>
                <a:gd name="T76" fmla="*/ 20 w 210"/>
                <a:gd name="T77" fmla="*/ 53 h 1106"/>
                <a:gd name="T78" fmla="*/ 19 w 210"/>
                <a:gd name="T79" fmla="*/ 68 h 1106"/>
                <a:gd name="T80" fmla="*/ 18 w 210"/>
                <a:gd name="T81" fmla="*/ 83 h 1106"/>
                <a:gd name="T82" fmla="*/ 14 w 210"/>
                <a:gd name="T83" fmla="*/ 100 h 1106"/>
                <a:gd name="T84" fmla="*/ 15 w 210"/>
                <a:gd name="T85" fmla="*/ 110 h 1106"/>
                <a:gd name="T86" fmla="*/ 14 w 210"/>
                <a:gd name="T87" fmla="*/ 113 h 1106"/>
                <a:gd name="T88" fmla="*/ 14 w 210"/>
                <a:gd name="T89" fmla="*/ 122 h 1106"/>
                <a:gd name="T90" fmla="*/ 8 w 210"/>
                <a:gd name="T91" fmla="*/ 131 h 1106"/>
                <a:gd name="T92" fmla="*/ 11 w 210"/>
                <a:gd name="T93" fmla="*/ 137 h 1106"/>
                <a:gd name="T94" fmla="*/ 14 w 210"/>
                <a:gd name="T95" fmla="*/ 144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"/>
                <a:gd name="T145" fmla="*/ 0 h 1106"/>
                <a:gd name="T146" fmla="*/ 210 w 210"/>
                <a:gd name="T147" fmla="*/ 1106 h 1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" h="1106">
                  <a:moveTo>
                    <a:pt x="153" y="1049"/>
                  </a:moveTo>
                  <a:lnTo>
                    <a:pt x="149" y="1057"/>
                  </a:lnTo>
                  <a:lnTo>
                    <a:pt x="142" y="1062"/>
                  </a:lnTo>
                  <a:lnTo>
                    <a:pt x="129" y="1062"/>
                  </a:lnTo>
                  <a:lnTo>
                    <a:pt x="117" y="1069"/>
                  </a:lnTo>
                  <a:lnTo>
                    <a:pt x="122" y="1080"/>
                  </a:lnTo>
                  <a:lnTo>
                    <a:pt x="114" y="1091"/>
                  </a:lnTo>
                  <a:lnTo>
                    <a:pt x="114" y="1105"/>
                  </a:lnTo>
                  <a:lnTo>
                    <a:pt x="92" y="1106"/>
                  </a:lnTo>
                  <a:lnTo>
                    <a:pt x="80" y="1097"/>
                  </a:lnTo>
                  <a:lnTo>
                    <a:pt x="80" y="1091"/>
                  </a:lnTo>
                  <a:lnTo>
                    <a:pt x="100" y="1090"/>
                  </a:lnTo>
                  <a:lnTo>
                    <a:pt x="105" y="1083"/>
                  </a:lnTo>
                  <a:lnTo>
                    <a:pt x="104" y="1069"/>
                  </a:lnTo>
                  <a:lnTo>
                    <a:pt x="89" y="1061"/>
                  </a:lnTo>
                  <a:lnTo>
                    <a:pt x="71" y="1062"/>
                  </a:lnTo>
                  <a:lnTo>
                    <a:pt x="59" y="1075"/>
                  </a:lnTo>
                  <a:lnTo>
                    <a:pt x="52" y="1076"/>
                  </a:lnTo>
                  <a:lnTo>
                    <a:pt x="50" y="1054"/>
                  </a:lnTo>
                  <a:lnTo>
                    <a:pt x="60" y="1051"/>
                  </a:lnTo>
                  <a:lnTo>
                    <a:pt x="71" y="1048"/>
                  </a:lnTo>
                  <a:lnTo>
                    <a:pt x="69" y="1039"/>
                  </a:lnTo>
                  <a:lnTo>
                    <a:pt x="62" y="1038"/>
                  </a:lnTo>
                  <a:lnTo>
                    <a:pt x="56" y="1044"/>
                  </a:lnTo>
                  <a:lnTo>
                    <a:pt x="45" y="1039"/>
                  </a:lnTo>
                  <a:lnTo>
                    <a:pt x="45" y="1019"/>
                  </a:lnTo>
                  <a:lnTo>
                    <a:pt x="35" y="1009"/>
                  </a:lnTo>
                  <a:lnTo>
                    <a:pt x="44" y="1004"/>
                  </a:lnTo>
                  <a:lnTo>
                    <a:pt x="39" y="993"/>
                  </a:lnTo>
                  <a:lnTo>
                    <a:pt x="27" y="990"/>
                  </a:lnTo>
                  <a:lnTo>
                    <a:pt x="32" y="980"/>
                  </a:lnTo>
                  <a:lnTo>
                    <a:pt x="28" y="958"/>
                  </a:lnTo>
                  <a:lnTo>
                    <a:pt x="29" y="939"/>
                  </a:lnTo>
                  <a:lnTo>
                    <a:pt x="32" y="926"/>
                  </a:lnTo>
                  <a:lnTo>
                    <a:pt x="27" y="913"/>
                  </a:lnTo>
                  <a:lnTo>
                    <a:pt x="28" y="911"/>
                  </a:lnTo>
                  <a:lnTo>
                    <a:pt x="29" y="910"/>
                  </a:lnTo>
                  <a:lnTo>
                    <a:pt x="32" y="910"/>
                  </a:lnTo>
                  <a:lnTo>
                    <a:pt x="38" y="915"/>
                  </a:lnTo>
                  <a:lnTo>
                    <a:pt x="41" y="918"/>
                  </a:lnTo>
                  <a:lnTo>
                    <a:pt x="50" y="915"/>
                  </a:lnTo>
                  <a:lnTo>
                    <a:pt x="48" y="903"/>
                  </a:lnTo>
                  <a:lnTo>
                    <a:pt x="42" y="895"/>
                  </a:lnTo>
                  <a:lnTo>
                    <a:pt x="34" y="901"/>
                  </a:lnTo>
                  <a:lnTo>
                    <a:pt x="27" y="903"/>
                  </a:lnTo>
                  <a:lnTo>
                    <a:pt x="22" y="899"/>
                  </a:lnTo>
                  <a:lnTo>
                    <a:pt x="26" y="893"/>
                  </a:lnTo>
                  <a:lnTo>
                    <a:pt x="34" y="882"/>
                  </a:lnTo>
                  <a:lnTo>
                    <a:pt x="33" y="875"/>
                  </a:lnTo>
                  <a:lnTo>
                    <a:pt x="20" y="872"/>
                  </a:lnTo>
                  <a:lnTo>
                    <a:pt x="15" y="868"/>
                  </a:lnTo>
                  <a:lnTo>
                    <a:pt x="0" y="870"/>
                  </a:lnTo>
                  <a:lnTo>
                    <a:pt x="0" y="865"/>
                  </a:lnTo>
                  <a:lnTo>
                    <a:pt x="14" y="854"/>
                  </a:lnTo>
                  <a:lnTo>
                    <a:pt x="16" y="841"/>
                  </a:lnTo>
                  <a:lnTo>
                    <a:pt x="33" y="845"/>
                  </a:lnTo>
                  <a:lnTo>
                    <a:pt x="33" y="858"/>
                  </a:lnTo>
                  <a:lnTo>
                    <a:pt x="35" y="867"/>
                  </a:lnTo>
                  <a:lnTo>
                    <a:pt x="42" y="864"/>
                  </a:lnTo>
                  <a:lnTo>
                    <a:pt x="50" y="851"/>
                  </a:lnTo>
                  <a:lnTo>
                    <a:pt x="48" y="837"/>
                  </a:lnTo>
                  <a:lnTo>
                    <a:pt x="54" y="831"/>
                  </a:lnTo>
                  <a:lnTo>
                    <a:pt x="63" y="828"/>
                  </a:lnTo>
                  <a:lnTo>
                    <a:pt x="63" y="814"/>
                  </a:lnTo>
                  <a:lnTo>
                    <a:pt x="72" y="806"/>
                  </a:lnTo>
                  <a:lnTo>
                    <a:pt x="71" y="798"/>
                  </a:lnTo>
                  <a:lnTo>
                    <a:pt x="62" y="794"/>
                  </a:lnTo>
                  <a:lnTo>
                    <a:pt x="58" y="779"/>
                  </a:lnTo>
                  <a:lnTo>
                    <a:pt x="70" y="759"/>
                  </a:lnTo>
                  <a:lnTo>
                    <a:pt x="68" y="733"/>
                  </a:lnTo>
                  <a:lnTo>
                    <a:pt x="75" y="724"/>
                  </a:lnTo>
                  <a:lnTo>
                    <a:pt x="71" y="710"/>
                  </a:lnTo>
                  <a:lnTo>
                    <a:pt x="74" y="700"/>
                  </a:lnTo>
                  <a:lnTo>
                    <a:pt x="66" y="698"/>
                  </a:lnTo>
                  <a:lnTo>
                    <a:pt x="54" y="705"/>
                  </a:lnTo>
                  <a:lnTo>
                    <a:pt x="36" y="687"/>
                  </a:lnTo>
                  <a:lnTo>
                    <a:pt x="44" y="669"/>
                  </a:lnTo>
                  <a:lnTo>
                    <a:pt x="47" y="643"/>
                  </a:lnTo>
                  <a:lnTo>
                    <a:pt x="56" y="632"/>
                  </a:lnTo>
                  <a:lnTo>
                    <a:pt x="57" y="604"/>
                  </a:lnTo>
                  <a:lnTo>
                    <a:pt x="48" y="578"/>
                  </a:lnTo>
                  <a:lnTo>
                    <a:pt x="48" y="549"/>
                  </a:lnTo>
                  <a:lnTo>
                    <a:pt x="58" y="544"/>
                  </a:lnTo>
                  <a:lnTo>
                    <a:pt x="60" y="524"/>
                  </a:lnTo>
                  <a:lnTo>
                    <a:pt x="70" y="510"/>
                  </a:lnTo>
                  <a:lnTo>
                    <a:pt x="78" y="493"/>
                  </a:lnTo>
                  <a:lnTo>
                    <a:pt x="84" y="472"/>
                  </a:lnTo>
                  <a:lnTo>
                    <a:pt x="93" y="447"/>
                  </a:lnTo>
                  <a:lnTo>
                    <a:pt x="105" y="427"/>
                  </a:lnTo>
                  <a:lnTo>
                    <a:pt x="105" y="386"/>
                  </a:lnTo>
                  <a:lnTo>
                    <a:pt x="98" y="345"/>
                  </a:lnTo>
                  <a:lnTo>
                    <a:pt x="109" y="336"/>
                  </a:lnTo>
                  <a:lnTo>
                    <a:pt x="107" y="311"/>
                  </a:lnTo>
                  <a:lnTo>
                    <a:pt x="104" y="302"/>
                  </a:lnTo>
                  <a:lnTo>
                    <a:pt x="123" y="234"/>
                  </a:lnTo>
                  <a:lnTo>
                    <a:pt x="129" y="207"/>
                  </a:lnTo>
                  <a:lnTo>
                    <a:pt x="125" y="145"/>
                  </a:lnTo>
                  <a:lnTo>
                    <a:pt x="134" y="138"/>
                  </a:lnTo>
                  <a:lnTo>
                    <a:pt x="140" y="70"/>
                  </a:lnTo>
                  <a:lnTo>
                    <a:pt x="132" y="63"/>
                  </a:lnTo>
                  <a:lnTo>
                    <a:pt x="134" y="21"/>
                  </a:lnTo>
                  <a:lnTo>
                    <a:pt x="153" y="0"/>
                  </a:lnTo>
                  <a:lnTo>
                    <a:pt x="164" y="6"/>
                  </a:lnTo>
                  <a:lnTo>
                    <a:pt x="174" y="36"/>
                  </a:lnTo>
                  <a:lnTo>
                    <a:pt x="178" y="74"/>
                  </a:lnTo>
                  <a:lnTo>
                    <a:pt x="195" y="131"/>
                  </a:lnTo>
                  <a:lnTo>
                    <a:pt x="203" y="137"/>
                  </a:lnTo>
                  <a:lnTo>
                    <a:pt x="210" y="157"/>
                  </a:lnTo>
                  <a:lnTo>
                    <a:pt x="204" y="174"/>
                  </a:lnTo>
                  <a:lnTo>
                    <a:pt x="191" y="179"/>
                  </a:lnTo>
                  <a:lnTo>
                    <a:pt x="179" y="189"/>
                  </a:lnTo>
                  <a:lnTo>
                    <a:pt x="182" y="241"/>
                  </a:lnTo>
                  <a:lnTo>
                    <a:pt x="184" y="252"/>
                  </a:lnTo>
                  <a:lnTo>
                    <a:pt x="161" y="276"/>
                  </a:lnTo>
                  <a:lnTo>
                    <a:pt x="142" y="319"/>
                  </a:lnTo>
                  <a:lnTo>
                    <a:pt x="138" y="335"/>
                  </a:lnTo>
                  <a:lnTo>
                    <a:pt x="130" y="383"/>
                  </a:lnTo>
                  <a:lnTo>
                    <a:pt x="143" y="433"/>
                  </a:lnTo>
                  <a:lnTo>
                    <a:pt x="141" y="471"/>
                  </a:lnTo>
                  <a:lnTo>
                    <a:pt x="124" y="494"/>
                  </a:lnTo>
                  <a:lnTo>
                    <a:pt x="126" y="519"/>
                  </a:lnTo>
                  <a:lnTo>
                    <a:pt x="112" y="553"/>
                  </a:lnTo>
                  <a:lnTo>
                    <a:pt x="116" y="601"/>
                  </a:lnTo>
                  <a:lnTo>
                    <a:pt x="105" y="624"/>
                  </a:lnTo>
                  <a:lnTo>
                    <a:pt x="90" y="668"/>
                  </a:lnTo>
                  <a:lnTo>
                    <a:pt x="94" y="724"/>
                  </a:lnTo>
                  <a:lnTo>
                    <a:pt x="87" y="734"/>
                  </a:lnTo>
                  <a:lnTo>
                    <a:pt x="89" y="763"/>
                  </a:lnTo>
                  <a:lnTo>
                    <a:pt x="101" y="800"/>
                  </a:lnTo>
                  <a:lnTo>
                    <a:pt x="88" y="809"/>
                  </a:lnTo>
                  <a:lnTo>
                    <a:pt x="92" y="822"/>
                  </a:lnTo>
                  <a:lnTo>
                    <a:pt x="96" y="823"/>
                  </a:lnTo>
                  <a:lnTo>
                    <a:pt x="101" y="871"/>
                  </a:lnTo>
                  <a:lnTo>
                    <a:pt x="90" y="881"/>
                  </a:lnTo>
                  <a:lnTo>
                    <a:pt x="92" y="891"/>
                  </a:lnTo>
                  <a:lnTo>
                    <a:pt x="76" y="899"/>
                  </a:lnTo>
                  <a:lnTo>
                    <a:pt x="78" y="928"/>
                  </a:lnTo>
                  <a:lnTo>
                    <a:pt x="52" y="952"/>
                  </a:lnTo>
                  <a:lnTo>
                    <a:pt x="46" y="970"/>
                  </a:lnTo>
                  <a:lnTo>
                    <a:pt x="56" y="997"/>
                  </a:lnTo>
                  <a:lnTo>
                    <a:pt x="69" y="997"/>
                  </a:lnTo>
                  <a:lnTo>
                    <a:pt x="76" y="1002"/>
                  </a:lnTo>
                  <a:lnTo>
                    <a:pt x="80" y="1031"/>
                  </a:lnTo>
                  <a:lnTo>
                    <a:pt x="94" y="1042"/>
                  </a:lnTo>
                  <a:lnTo>
                    <a:pt x="149" y="1043"/>
                  </a:lnTo>
                  <a:lnTo>
                    <a:pt x="153" y="10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527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528"/>
            <p:cNvSpPr>
              <a:spLocks noChangeAspect="1"/>
            </p:cNvSpPr>
            <p:nvPr/>
          </p:nvSpPr>
          <p:spPr bwMode="auto">
            <a:xfrm>
              <a:off x="2635" y="2092"/>
              <a:ext cx="118" cy="95"/>
            </a:xfrm>
            <a:custGeom>
              <a:avLst/>
              <a:gdLst>
                <a:gd name="T0" fmla="*/ 0 w 219"/>
                <a:gd name="T1" fmla="*/ 25 h 183"/>
                <a:gd name="T2" fmla="*/ 16 w 219"/>
                <a:gd name="T3" fmla="*/ 25 h 183"/>
                <a:gd name="T4" fmla="*/ 16 w 219"/>
                <a:gd name="T5" fmla="*/ 21 h 183"/>
                <a:gd name="T6" fmla="*/ 17 w 219"/>
                <a:gd name="T7" fmla="*/ 18 h 183"/>
                <a:gd name="T8" fmla="*/ 21 w 219"/>
                <a:gd name="T9" fmla="*/ 18 h 183"/>
                <a:gd name="T10" fmla="*/ 20 w 219"/>
                <a:gd name="T11" fmla="*/ 8 h 183"/>
                <a:gd name="T12" fmla="*/ 33 w 219"/>
                <a:gd name="T13" fmla="*/ 8 h 183"/>
                <a:gd name="T14" fmla="*/ 34 w 219"/>
                <a:gd name="T15" fmla="*/ 3 h 183"/>
                <a:gd name="T16" fmla="*/ 34 w 219"/>
                <a:gd name="T17" fmla="*/ 0 h 183"/>
                <a:gd name="T18" fmla="*/ 22 w 219"/>
                <a:gd name="T19" fmla="*/ 0 h 183"/>
                <a:gd name="T20" fmla="*/ 20 w 219"/>
                <a:gd name="T21" fmla="*/ 1 h 183"/>
                <a:gd name="T22" fmla="*/ 18 w 219"/>
                <a:gd name="T23" fmla="*/ 1 h 183"/>
                <a:gd name="T24" fmla="*/ 16 w 219"/>
                <a:gd name="T25" fmla="*/ 2 h 183"/>
                <a:gd name="T26" fmla="*/ 13 w 219"/>
                <a:gd name="T27" fmla="*/ 6 h 183"/>
                <a:gd name="T28" fmla="*/ 13 w 219"/>
                <a:gd name="T29" fmla="*/ 7 h 183"/>
                <a:gd name="T30" fmla="*/ 12 w 219"/>
                <a:gd name="T31" fmla="*/ 7 h 183"/>
                <a:gd name="T32" fmla="*/ 10 w 219"/>
                <a:gd name="T33" fmla="*/ 9 h 183"/>
                <a:gd name="T34" fmla="*/ 9 w 219"/>
                <a:gd name="T35" fmla="*/ 12 h 183"/>
                <a:gd name="T36" fmla="*/ 6 w 219"/>
                <a:gd name="T37" fmla="*/ 16 h 183"/>
                <a:gd name="T38" fmla="*/ 3 w 219"/>
                <a:gd name="T39" fmla="*/ 20 h 183"/>
                <a:gd name="T40" fmla="*/ 0 w 219"/>
                <a:gd name="T41" fmla="*/ 25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83"/>
                <a:gd name="T65" fmla="*/ 219 w 219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83">
                  <a:moveTo>
                    <a:pt x="0" y="183"/>
                  </a:moveTo>
                  <a:lnTo>
                    <a:pt x="104" y="183"/>
                  </a:lnTo>
                  <a:lnTo>
                    <a:pt x="102" y="151"/>
                  </a:lnTo>
                  <a:lnTo>
                    <a:pt x="112" y="127"/>
                  </a:lnTo>
                  <a:lnTo>
                    <a:pt x="134" y="126"/>
                  </a:lnTo>
                  <a:lnTo>
                    <a:pt x="130" y="54"/>
                  </a:lnTo>
                  <a:lnTo>
                    <a:pt x="214" y="54"/>
                  </a:lnTo>
                  <a:lnTo>
                    <a:pt x="219" y="18"/>
                  </a:lnTo>
                  <a:lnTo>
                    <a:pt x="216" y="0"/>
                  </a:lnTo>
                  <a:lnTo>
                    <a:pt x="137" y="0"/>
                  </a:lnTo>
                  <a:lnTo>
                    <a:pt x="131" y="3"/>
                  </a:lnTo>
                  <a:lnTo>
                    <a:pt x="118" y="4"/>
                  </a:lnTo>
                  <a:lnTo>
                    <a:pt x="104" y="12"/>
                  </a:lnTo>
                  <a:lnTo>
                    <a:pt x="86" y="40"/>
                  </a:lnTo>
                  <a:lnTo>
                    <a:pt x="81" y="49"/>
                  </a:lnTo>
                  <a:lnTo>
                    <a:pt x="74" y="51"/>
                  </a:lnTo>
                  <a:lnTo>
                    <a:pt x="61" y="67"/>
                  </a:lnTo>
                  <a:lnTo>
                    <a:pt x="53" y="90"/>
                  </a:lnTo>
                  <a:lnTo>
                    <a:pt x="37" y="112"/>
                  </a:lnTo>
                  <a:lnTo>
                    <a:pt x="16" y="147"/>
                  </a:lnTo>
                  <a:lnTo>
                    <a:pt x="0" y="18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529"/>
            <p:cNvSpPr>
              <a:spLocks noChangeAspect="1"/>
            </p:cNvSpPr>
            <p:nvPr/>
          </p:nvSpPr>
          <p:spPr bwMode="auto">
            <a:xfrm>
              <a:off x="2635" y="2102"/>
              <a:ext cx="172" cy="173"/>
            </a:xfrm>
            <a:custGeom>
              <a:avLst/>
              <a:gdLst>
                <a:gd name="T0" fmla="*/ 35 w 318"/>
                <a:gd name="T1" fmla="*/ 0 h 335"/>
                <a:gd name="T2" fmla="*/ 34 w 318"/>
                <a:gd name="T3" fmla="*/ 5 h 335"/>
                <a:gd name="T4" fmla="*/ 21 w 318"/>
                <a:gd name="T5" fmla="*/ 5 h 335"/>
                <a:gd name="T6" fmla="*/ 21 w 318"/>
                <a:gd name="T7" fmla="*/ 15 h 335"/>
                <a:gd name="T8" fmla="*/ 18 w 318"/>
                <a:gd name="T9" fmla="*/ 15 h 335"/>
                <a:gd name="T10" fmla="*/ 16 w 318"/>
                <a:gd name="T11" fmla="*/ 19 h 335"/>
                <a:gd name="T12" fmla="*/ 16 w 318"/>
                <a:gd name="T13" fmla="*/ 23 h 335"/>
                <a:gd name="T14" fmla="*/ 0 w 318"/>
                <a:gd name="T15" fmla="*/ 23 h 335"/>
                <a:gd name="T16" fmla="*/ 1 w 318"/>
                <a:gd name="T17" fmla="*/ 24 h 335"/>
                <a:gd name="T18" fmla="*/ 2 w 318"/>
                <a:gd name="T19" fmla="*/ 25 h 335"/>
                <a:gd name="T20" fmla="*/ 3 w 318"/>
                <a:gd name="T21" fmla="*/ 27 h 335"/>
                <a:gd name="T22" fmla="*/ 3 w 318"/>
                <a:gd name="T23" fmla="*/ 30 h 335"/>
                <a:gd name="T24" fmla="*/ 4 w 318"/>
                <a:gd name="T25" fmla="*/ 35 h 335"/>
                <a:gd name="T26" fmla="*/ 4 w 318"/>
                <a:gd name="T27" fmla="*/ 36 h 335"/>
                <a:gd name="T28" fmla="*/ 3 w 318"/>
                <a:gd name="T29" fmla="*/ 39 h 335"/>
                <a:gd name="T30" fmla="*/ 6 w 318"/>
                <a:gd name="T31" fmla="*/ 38 h 335"/>
                <a:gd name="T32" fmla="*/ 8 w 318"/>
                <a:gd name="T33" fmla="*/ 39 h 335"/>
                <a:gd name="T34" fmla="*/ 11 w 318"/>
                <a:gd name="T35" fmla="*/ 39 h 335"/>
                <a:gd name="T36" fmla="*/ 12 w 318"/>
                <a:gd name="T37" fmla="*/ 40 h 335"/>
                <a:gd name="T38" fmla="*/ 14 w 318"/>
                <a:gd name="T39" fmla="*/ 41 h 335"/>
                <a:gd name="T40" fmla="*/ 16 w 318"/>
                <a:gd name="T41" fmla="*/ 43 h 335"/>
                <a:gd name="T42" fmla="*/ 20 w 318"/>
                <a:gd name="T43" fmla="*/ 46 h 335"/>
                <a:gd name="T44" fmla="*/ 21 w 318"/>
                <a:gd name="T45" fmla="*/ 44 h 335"/>
                <a:gd name="T46" fmla="*/ 22 w 318"/>
                <a:gd name="T47" fmla="*/ 43 h 335"/>
                <a:gd name="T48" fmla="*/ 24 w 318"/>
                <a:gd name="T49" fmla="*/ 45 h 335"/>
                <a:gd name="T50" fmla="*/ 27 w 318"/>
                <a:gd name="T51" fmla="*/ 44 h 335"/>
                <a:gd name="T52" fmla="*/ 29 w 318"/>
                <a:gd name="T53" fmla="*/ 44 h 335"/>
                <a:gd name="T54" fmla="*/ 31 w 318"/>
                <a:gd name="T55" fmla="*/ 43 h 335"/>
                <a:gd name="T56" fmla="*/ 32 w 318"/>
                <a:gd name="T57" fmla="*/ 44 h 335"/>
                <a:gd name="T58" fmla="*/ 46 w 318"/>
                <a:gd name="T59" fmla="*/ 43 h 335"/>
                <a:gd name="T60" fmla="*/ 42 w 318"/>
                <a:gd name="T61" fmla="*/ 10 h 335"/>
                <a:gd name="T62" fmla="*/ 50 w 318"/>
                <a:gd name="T63" fmla="*/ 10 h 335"/>
                <a:gd name="T64" fmla="*/ 35 w 318"/>
                <a:gd name="T65" fmla="*/ 0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335"/>
                <a:gd name="T101" fmla="*/ 318 w 318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335">
                  <a:moveTo>
                    <a:pt x="219" y="0"/>
                  </a:moveTo>
                  <a:lnTo>
                    <a:pt x="214" y="36"/>
                  </a:lnTo>
                  <a:lnTo>
                    <a:pt x="130" y="36"/>
                  </a:lnTo>
                  <a:lnTo>
                    <a:pt x="134" y="108"/>
                  </a:lnTo>
                  <a:lnTo>
                    <a:pt x="112" y="109"/>
                  </a:lnTo>
                  <a:lnTo>
                    <a:pt x="102" y="133"/>
                  </a:lnTo>
                  <a:lnTo>
                    <a:pt x="104" y="165"/>
                  </a:lnTo>
                  <a:lnTo>
                    <a:pt x="0" y="165"/>
                  </a:lnTo>
                  <a:lnTo>
                    <a:pt x="5" y="176"/>
                  </a:lnTo>
                  <a:lnTo>
                    <a:pt x="10" y="182"/>
                  </a:lnTo>
                  <a:lnTo>
                    <a:pt x="19" y="200"/>
                  </a:lnTo>
                  <a:lnTo>
                    <a:pt x="17" y="218"/>
                  </a:lnTo>
                  <a:lnTo>
                    <a:pt x="28" y="254"/>
                  </a:lnTo>
                  <a:lnTo>
                    <a:pt x="28" y="261"/>
                  </a:lnTo>
                  <a:lnTo>
                    <a:pt x="21" y="286"/>
                  </a:lnTo>
                  <a:lnTo>
                    <a:pt x="39" y="279"/>
                  </a:lnTo>
                  <a:lnTo>
                    <a:pt x="51" y="280"/>
                  </a:lnTo>
                  <a:lnTo>
                    <a:pt x="68" y="282"/>
                  </a:lnTo>
                  <a:lnTo>
                    <a:pt x="80" y="290"/>
                  </a:lnTo>
                  <a:lnTo>
                    <a:pt x="87" y="297"/>
                  </a:lnTo>
                  <a:lnTo>
                    <a:pt x="98" y="311"/>
                  </a:lnTo>
                  <a:lnTo>
                    <a:pt x="125" y="335"/>
                  </a:lnTo>
                  <a:lnTo>
                    <a:pt x="131" y="317"/>
                  </a:lnTo>
                  <a:lnTo>
                    <a:pt x="141" y="315"/>
                  </a:lnTo>
                  <a:lnTo>
                    <a:pt x="152" y="327"/>
                  </a:lnTo>
                  <a:lnTo>
                    <a:pt x="167" y="317"/>
                  </a:lnTo>
                  <a:lnTo>
                    <a:pt x="185" y="318"/>
                  </a:lnTo>
                  <a:lnTo>
                    <a:pt x="195" y="311"/>
                  </a:lnTo>
                  <a:lnTo>
                    <a:pt x="203" y="317"/>
                  </a:lnTo>
                  <a:lnTo>
                    <a:pt x="293" y="315"/>
                  </a:lnTo>
                  <a:lnTo>
                    <a:pt x="262" y="73"/>
                  </a:lnTo>
                  <a:lnTo>
                    <a:pt x="318" y="7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530"/>
            <p:cNvSpPr>
              <a:spLocks noChangeAspect="1"/>
            </p:cNvSpPr>
            <p:nvPr/>
          </p:nvSpPr>
          <p:spPr bwMode="auto">
            <a:xfrm>
              <a:off x="2702" y="2139"/>
              <a:ext cx="231" cy="198"/>
            </a:xfrm>
            <a:custGeom>
              <a:avLst/>
              <a:gdLst>
                <a:gd name="T0" fmla="*/ 31 w 424"/>
                <a:gd name="T1" fmla="*/ 0 h 385"/>
                <a:gd name="T2" fmla="*/ 22 w 424"/>
                <a:gd name="T3" fmla="*/ 1 h 385"/>
                <a:gd name="T4" fmla="*/ 27 w 424"/>
                <a:gd name="T5" fmla="*/ 33 h 385"/>
                <a:gd name="T6" fmla="*/ 13 w 424"/>
                <a:gd name="T7" fmla="*/ 33 h 385"/>
                <a:gd name="T8" fmla="*/ 11 w 424"/>
                <a:gd name="T9" fmla="*/ 32 h 385"/>
                <a:gd name="T10" fmla="*/ 10 w 424"/>
                <a:gd name="T11" fmla="*/ 33 h 385"/>
                <a:gd name="T12" fmla="*/ 7 w 424"/>
                <a:gd name="T13" fmla="*/ 33 h 385"/>
                <a:gd name="T14" fmla="*/ 4 w 424"/>
                <a:gd name="T15" fmla="*/ 34 h 385"/>
                <a:gd name="T16" fmla="*/ 3 w 424"/>
                <a:gd name="T17" fmla="*/ 33 h 385"/>
                <a:gd name="T18" fmla="*/ 1 w 424"/>
                <a:gd name="T19" fmla="*/ 33 h 385"/>
                <a:gd name="T20" fmla="*/ 0 w 424"/>
                <a:gd name="T21" fmla="*/ 35 h 385"/>
                <a:gd name="T22" fmla="*/ 1 w 424"/>
                <a:gd name="T23" fmla="*/ 41 h 385"/>
                <a:gd name="T24" fmla="*/ 4 w 424"/>
                <a:gd name="T25" fmla="*/ 43 h 385"/>
                <a:gd name="T26" fmla="*/ 4 w 424"/>
                <a:gd name="T27" fmla="*/ 45 h 385"/>
                <a:gd name="T28" fmla="*/ 8 w 424"/>
                <a:gd name="T29" fmla="*/ 47 h 385"/>
                <a:gd name="T30" fmla="*/ 11 w 424"/>
                <a:gd name="T31" fmla="*/ 47 h 385"/>
                <a:gd name="T32" fmla="*/ 12 w 424"/>
                <a:gd name="T33" fmla="*/ 45 h 385"/>
                <a:gd name="T34" fmla="*/ 14 w 424"/>
                <a:gd name="T35" fmla="*/ 47 h 385"/>
                <a:gd name="T36" fmla="*/ 17 w 424"/>
                <a:gd name="T37" fmla="*/ 52 h 385"/>
                <a:gd name="T38" fmla="*/ 21 w 424"/>
                <a:gd name="T39" fmla="*/ 52 h 385"/>
                <a:gd name="T40" fmla="*/ 23 w 424"/>
                <a:gd name="T41" fmla="*/ 50 h 385"/>
                <a:gd name="T42" fmla="*/ 26 w 424"/>
                <a:gd name="T43" fmla="*/ 51 h 385"/>
                <a:gd name="T44" fmla="*/ 28 w 424"/>
                <a:gd name="T45" fmla="*/ 52 h 385"/>
                <a:gd name="T46" fmla="*/ 28 w 424"/>
                <a:gd name="T47" fmla="*/ 48 h 385"/>
                <a:gd name="T48" fmla="*/ 30 w 424"/>
                <a:gd name="T49" fmla="*/ 47 h 385"/>
                <a:gd name="T50" fmla="*/ 29 w 424"/>
                <a:gd name="T51" fmla="*/ 45 h 385"/>
                <a:gd name="T52" fmla="*/ 34 w 424"/>
                <a:gd name="T53" fmla="*/ 42 h 385"/>
                <a:gd name="T54" fmla="*/ 34 w 424"/>
                <a:gd name="T55" fmla="*/ 41 h 385"/>
                <a:gd name="T56" fmla="*/ 37 w 424"/>
                <a:gd name="T57" fmla="*/ 41 h 385"/>
                <a:gd name="T58" fmla="*/ 41 w 424"/>
                <a:gd name="T59" fmla="*/ 37 h 385"/>
                <a:gd name="T60" fmla="*/ 42 w 424"/>
                <a:gd name="T61" fmla="*/ 37 h 385"/>
                <a:gd name="T62" fmla="*/ 45 w 424"/>
                <a:gd name="T63" fmla="*/ 35 h 385"/>
                <a:gd name="T64" fmla="*/ 49 w 424"/>
                <a:gd name="T65" fmla="*/ 34 h 385"/>
                <a:gd name="T66" fmla="*/ 50 w 424"/>
                <a:gd name="T67" fmla="*/ 35 h 385"/>
                <a:gd name="T68" fmla="*/ 57 w 424"/>
                <a:gd name="T69" fmla="*/ 35 h 385"/>
                <a:gd name="T70" fmla="*/ 59 w 424"/>
                <a:gd name="T71" fmla="*/ 34 h 385"/>
                <a:gd name="T72" fmla="*/ 63 w 424"/>
                <a:gd name="T73" fmla="*/ 34 h 385"/>
                <a:gd name="T74" fmla="*/ 69 w 424"/>
                <a:gd name="T75" fmla="*/ 20 h 385"/>
                <a:gd name="T76" fmla="*/ 62 w 424"/>
                <a:gd name="T77" fmla="*/ 21 h 385"/>
                <a:gd name="T78" fmla="*/ 62 w 424"/>
                <a:gd name="T79" fmla="*/ 19 h 385"/>
                <a:gd name="T80" fmla="*/ 61 w 424"/>
                <a:gd name="T81" fmla="*/ 17 h 385"/>
                <a:gd name="T82" fmla="*/ 59 w 424"/>
                <a:gd name="T83" fmla="*/ 16 h 385"/>
                <a:gd name="T84" fmla="*/ 57 w 424"/>
                <a:gd name="T85" fmla="*/ 16 h 385"/>
                <a:gd name="T86" fmla="*/ 54 w 424"/>
                <a:gd name="T87" fmla="*/ 14 h 385"/>
                <a:gd name="T88" fmla="*/ 31 w 424"/>
                <a:gd name="T89" fmla="*/ 0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385"/>
                <a:gd name="T137" fmla="*/ 424 w 424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385">
                  <a:moveTo>
                    <a:pt x="193" y="0"/>
                  </a:moveTo>
                  <a:lnTo>
                    <a:pt x="137" y="1"/>
                  </a:lnTo>
                  <a:lnTo>
                    <a:pt x="168" y="243"/>
                  </a:lnTo>
                  <a:lnTo>
                    <a:pt x="78" y="245"/>
                  </a:lnTo>
                  <a:lnTo>
                    <a:pt x="70" y="239"/>
                  </a:lnTo>
                  <a:lnTo>
                    <a:pt x="60" y="246"/>
                  </a:lnTo>
                  <a:lnTo>
                    <a:pt x="42" y="245"/>
                  </a:lnTo>
                  <a:lnTo>
                    <a:pt x="27" y="255"/>
                  </a:lnTo>
                  <a:lnTo>
                    <a:pt x="16" y="243"/>
                  </a:lnTo>
                  <a:lnTo>
                    <a:pt x="6" y="245"/>
                  </a:lnTo>
                  <a:lnTo>
                    <a:pt x="0" y="263"/>
                  </a:lnTo>
                  <a:lnTo>
                    <a:pt x="6" y="302"/>
                  </a:lnTo>
                  <a:lnTo>
                    <a:pt x="22" y="315"/>
                  </a:lnTo>
                  <a:lnTo>
                    <a:pt x="22" y="333"/>
                  </a:lnTo>
                  <a:lnTo>
                    <a:pt x="49" y="345"/>
                  </a:lnTo>
                  <a:lnTo>
                    <a:pt x="67" y="344"/>
                  </a:lnTo>
                  <a:lnTo>
                    <a:pt x="74" y="335"/>
                  </a:lnTo>
                  <a:lnTo>
                    <a:pt x="87" y="347"/>
                  </a:lnTo>
                  <a:lnTo>
                    <a:pt x="105" y="385"/>
                  </a:lnTo>
                  <a:lnTo>
                    <a:pt x="128" y="381"/>
                  </a:lnTo>
                  <a:lnTo>
                    <a:pt x="142" y="367"/>
                  </a:lnTo>
                  <a:lnTo>
                    <a:pt x="157" y="380"/>
                  </a:lnTo>
                  <a:lnTo>
                    <a:pt x="173" y="381"/>
                  </a:lnTo>
                  <a:lnTo>
                    <a:pt x="177" y="351"/>
                  </a:lnTo>
                  <a:lnTo>
                    <a:pt x="186" y="345"/>
                  </a:lnTo>
                  <a:lnTo>
                    <a:pt x="184" y="333"/>
                  </a:lnTo>
                  <a:lnTo>
                    <a:pt x="207" y="311"/>
                  </a:lnTo>
                  <a:lnTo>
                    <a:pt x="211" y="300"/>
                  </a:lnTo>
                  <a:lnTo>
                    <a:pt x="229" y="304"/>
                  </a:lnTo>
                  <a:lnTo>
                    <a:pt x="252" y="273"/>
                  </a:lnTo>
                  <a:lnTo>
                    <a:pt x="265" y="273"/>
                  </a:lnTo>
                  <a:lnTo>
                    <a:pt x="275" y="257"/>
                  </a:lnTo>
                  <a:lnTo>
                    <a:pt x="304" y="255"/>
                  </a:lnTo>
                  <a:lnTo>
                    <a:pt x="311" y="263"/>
                  </a:lnTo>
                  <a:lnTo>
                    <a:pt x="349" y="261"/>
                  </a:lnTo>
                  <a:lnTo>
                    <a:pt x="364" y="254"/>
                  </a:lnTo>
                  <a:lnTo>
                    <a:pt x="391" y="250"/>
                  </a:lnTo>
                  <a:lnTo>
                    <a:pt x="424" y="148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9" y="125"/>
                  </a:lnTo>
                  <a:lnTo>
                    <a:pt x="366" y="122"/>
                  </a:lnTo>
                  <a:lnTo>
                    <a:pt x="348" y="123"/>
                  </a:lnTo>
                  <a:lnTo>
                    <a:pt x="337" y="104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531"/>
            <p:cNvSpPr>
              <a:spLocks noChangeAspect="1"/>
            </p:cNvSpPr>
            <p:nvPr/>
          </p:nvSpPr>
          <p:spPr bwMode="auto">
            <a:xfrm>
              <a:off x="2750" y="1955"/>
              <a:ext cx="282" cy="262"/>
            </a:xfrm>
            <a:custGeom>
              <a:avLst/>
              <a:gdLst>
                <a:gd name="T0" fmla="*/ 72 w 522"/>
                <a:gd name="T1" fmla="*/ 26 h 508"/>
                <a:gd name="T2" fmla="*/ 69 w 522"/>
                <a:gd name="T3" fmla="*/ 20 h 508"/>
                <a:gd name="T4" fmla="*/ 67 w 522"/>
                <a:gd name="T5" fmla="*/ 18 h 508"/>
                <a:gd name="T6" fmla="*/ 64 w 522"/>
                <a:gd name="T7" fmla="*/ 14 h 508"/>
                <a:gd name="T8" fmla="*/ 64 w 522"/>
                <a:gd name="T9" fmla="*/ 12 h 508"/>
                <a:gd name="T10" fmla="*/ 67 w 522"/>
                <a:gd name="T11" fmla="*/ 9 h 508"/>
                <a:gd name="T12" fmla="*/ 67 w 522"/>
                <a:gd name="T13" fmla="*/ 6 h 508"/>
                <a:gd name="T14" fmla="*/ 66 w 522"/>
                <a:gd name="T15" fmla="*/ 5 h 508"/>
                <a:gd name="T16" fmla="*/ 66 w 522"/>
                <a:gd name="T17" fmla="*/ 1 h 508"/>
                <a:gd name="T18" fmla="*/ 63 w 522"/>
                <a:gd name="T19" fmla="*/ 0 h 508"/>
                <a:gd name="T20" fmla="*/ 59 w 522"/>
                <a:gd name="T21" fmla="*/ 1 h 508"/>
                <a:gd name="T22" fmla="*/ 56 w 522"/>
                <a:gd name="T23" fmla="*/ 1 h 508"/>
                <a:gd name="T24" fmla="*/ 53 w 522"/>
                <a:gd name="T25" fmla="*/ 1 h 508"/>
                <a:gd name="T26" fmla="*/ 51 w 522"/>
                <a:gd name="T27" fmla="*/ 1 h 508"/>
                <a:gd name="T28" fmla="*/ 46 w 522"/>
                <a:gd name="T29" fmla="*/ 1 h 508"/>
                <a:gd name="T30" fmla="*/ 45 w 522"/>
                <a:gd name="T31" fmla="*/ 2 h 508"/>
                <a:gd name="T32" fmla="*/ 41 w 522"/>
                <a:gd name="T33" fmla="*/ 2 h 508"/>
                <a:gd name="T34" fmla="*/ 38 w 522"/>
                <a:gd name="T35" fmla="*/ 3 h 508"/>
                <a:gd name="T36" fmla="*/ 36 w 522"/>
                <a:gd name="T37" fmla="*/ 4 h 508"/>
                <a:gd name="T38" fmla="*/ 33 w 522"/>
                <a:gd name="T39" fmla="*/ 6 h 508"/>
                <a:gd name="T40" fmla="*/ 32 w 522"/>
                <a:gd name="T41" fmla="*/ 6 h 508"/>
                <a:gd name="T42" fmla="*/ 29 w 522"/>
                <a:gd name="T43" fmla="*/ 7 h 508"/>
                <a:gd name="T44" fmla="*/ 28 w 522"/>
                <a:gd name="T45" fmla="*/ 9 h 508"/>
                <a:gd name="T46" fmla="*/ 29 w 522"/>
                <a:gd name="T47" fmla="*/ 15 h 508"/>
                <a:gd name="T48" fmla="*/ 30 w 522"/>
                <a:gd name="T49" fmla="*/ 18 h 508"/>
                <a:gd name="T50" fmla="*/ 28 w 522"/>
                <a:gd name="T51" fmla="*/ 21 h 508"/>
                <a:gd name="T52" fmla="*/ 25 w 522"/>
                <a:gd name="T53" fmla="*/ 22 h 508"/>
                <a:gd name="T54" fmla="*/ 22 w 522"/>
                <a:gd name="T55" fmla="*/ 22 h 508"/>
                <a:gd name="T56" fmla="*/ 21 w 522"/>
                <a:gd name="T57" fmla="*/ 25 h 508"/>
                <a:gd name="T58" fmla="*/ 19 w 522"/>
                <a:gd name="T59" fmla="*/ 25 h 508"/>
                <a:gd name="T60" fmla="*/ 17 w 522"/>
                <a:gd name="T61" fmla="*/ 26 h 508"/>
                <a:gd name="T62" fmla="*/ 16 w 522"/>
                <a:gd name="T63" fmla="*/ 26 h 508"/>
                <a:gd name="T64" fmla="*/ 14 w 522"/>
                <a:gd name="T65" fmla="*/ 28 h 508"/>
                <a:gd name="T66" fmla="*/ 14 w 522"/>
                <a:gd name="T67" fmla="*/ 29 h 508"/>
                <a:gd name="T68" fmla="*/ 4 w 522"/>
                <a:gd name="T69" fmla="*/ 31 h 508"/>
                <a:gd name="T70" fmla="*/ 0 w 522"/>
                <a:gd name="T71" fmla="*/ 34 h 508"/>
                <a:gd name="T72" fmla="*/ 1 w 522"/>
                <a:gd name="T73" fmla="*/ 37 h 508"/>
                <a:gd name="T74" fmla="*/ 1 w 522"/>
                <a:gd name="T75" fmla="*/ 39 h 508"/>
                <a:gd name="T76" fmla="*/ 16 w 522"/>
                <a:gd name="T77" fmla="*/ 49 h 508"/>
                <a:gd name="T78" fmla="*/ 39 w 522"/>
                <a:gd name="T79" fmla="*/ 63 h 508"/>
                <a:gd name="T80" fmla="*/ 41 w 522"/>
                <a:gd name="T81" fmla="*/ 66 h 508"/>
                <a:gd name="T82" fmla="*/ 44 w 522"/>
                <a:gd name="T83" fmla="*/ 66 h 508"/>
                <a:gd name="T84" fmla="*/ 46 w 522"/>
                <a:gd name="T85" fmla="*/ 66 h 508"/>
                <a:gd name="T86" fmla="*/ 46 w 522"/>
                <a:gd name="T87" fmla="*/ 68 h 508"/>
                <a:gd name="T88" fmla="*/ 46 w 522"/>
                <a:gd name="T89" fmla="*/ 70 h 508"/>
                <a:gd name="T90" fmla="*/ 53 w 522"/>
                <a:gd name="T91" fmla="*/ 69 h 508"/>
                <a:gd name="T92" fmla="*/ 57 w 522"/>
                <a:gd name="T93" fmla="*/ 69 h 508"/>
                <a:gd name="T94" fmla="*/ 82 w 522"/>
                <a:gd name="T95" fmla="*/ 54 h 508"/>
                <a:gd name="T96" fmla="*/ 79 w 522"/>
                <a:gd name="T97" fmla="*/ 49 h 508"/>
                <a:gd name="T98" fmla="*/ 76 w 522"/>
                <a:gd name="T99" fmla="*/ 50 h 508"/>
                <a:gd name="T100" fmla="*/ 72 w 522"/>
                <a:gd name="T101" fmla="*/ 45 h 508"/>
                <a:gd name="T102" fmla="*/ 72 w 522"/>
                <a:gd name="T103" fmla="*/ 42 h 508"/>
                <a:gd name="T104" fmla="*/ 74 w 522"/>
                <a:gd name="T105" fmla="*/ 39 h 508"/>
                <a:gd name="T106" fmla="*/ 74 w 522"/>
                <a:gd name="T107" fmla="*/ 36 h 508"/>
                <a:gd name="T108" fmla="*/ 73 w 522"/>
                <a:gd name="T109" fmla="*/ 34 h 508"/>
                <a:gd name="T110" fmla="*/ 73 w 522"/>
                <a:gd name="T111" fmla="*/ 32 h 508"/>
                <a:gd name="T112" fmla="*/ 72 w 522"/>
                <a:gd name="T113" fmla="*/ 26 h 5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2"/>
                <a:gd name="T172" fmla="*/ 0 h 508"/>
                <a:gd name="T173" fmla="*/ 522 w 522"/>
                <a:gd name="T174" fmla="*/ 508 h 5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2" h="508">
                  <a:moveTo>
                    <a:pt x="456" y="189"/>
                  </a:moveTo>
                  <a:lnTo>
                    <a:pt x="437" y="144"/>
                  </a:lnTo>
                  <a:lnTo>
                    <a:pt x="423" y="128"/>
                  </a:lnTo>
                  <a:lnTo>
                    <a:pt x="404" y="106"/>
                  </a:lnTo>
                  <a:lnTo>
                    <a:pt x="404" y="90"/>
                  </a:lnTo>
                  <a:lnTo>
                    <a:pt x="423" y="62"/>
                  </a:lnTo>
                  <a:lnTo>
                    <a:pt x="426" y="41"/>
                  </a:lnTo>
                  <a:lnTo>
                    <a:pt x="422" y="32"/>
                  </a:lnTo>
                  <a:lnTo>
                    <a:pt x="421" y="6"/>
                  </a:lnTo>
                  <a:lnTo>
                    <a:pt x="402" y="0"/>
                  </a:lnTo>
                  <a:lnTo>
                    <a:pt x="373" y="5"/>
                  </a:lnTo>
                  <a:lnTo>
                    <a:pt x="355" y="7"/>
                  </a:lnTo>
                  <a:lnTo>
                    <a:pt x="338" y="7"/>
                  </a:lnTo>
                  <a:lnTo>
                    <a:pt x="326" y="5"/>
                  </a:lnTo>
                  <a:lnTo>
                    <a:pt x="297" y="7"/>
                  </a:lnTo>
                  <a:lnTo>
                    <a:pt x="285" y="13"/>
                  </a:lnTo>
                  <a:lnTo>
                    <a:pt x="260" y="14"/>
                  </a:lnTo>
                  <a:lnTo>
                    <a:pt x="242" y="20"/>
                  </a:lnTo>
                  <a:lnTo>
                    <a:pt x="229" y="27"/>
                  </a:lnTo>
                  <a:lnTo>
                    <a:pt x="211" y="43"/>
                  </a:lnTo>
                  <a:lnTo>
                    <a:pt x="201" y="47"/>
                  </a:lnTo>
                  <a:lnTo>
                    <a:pt x="185" y="55"/>
                  </a:lnTo>
                  <a:lnTo>
                    <a:pt x="175" y="64"/>
                  </a:lnTo>
                  <a:lnTo>
                    <a:pt x="185" y="114"/>
                  </a:lnTo>
                  <a:lnTo>
                    <a:pt x="188" y="126"/>
                  </a:lnTo>
                  <a:lnTo>
                    <a:pt x="179" y="154"/>
                  </a:lnTo>
                  <a:lnTo>
                    <a:pt x="160" y="158"/>
                  </a:lnTo>
                  <a:lnTo>
                    <a:pt x="139" y="157"/>
                  </a:lnTo>
                  <a:lnTo>
                    <a:pt x="133" y="182"/>
                  </a:lnTo>
                  <a:lnTo>
                    <a:pt x="121" y="184"/>
                  </a:lnTo>
                  <a:lnTo>
                    <a:pt x="108" y="192"/>
                  </a:lnTo>
                  <a:lnTo>
                    <a:pt x="98" y="192"/>
                  </a:lnTo>
                  <a:lnTo>
                    <a:pt x="89" y="203"/>
                  </a:lnTo>
                  <a:lnTo>
                    <a:pt x="86" y="212"/>
                  </a:lnTo>
                  <a:lnTo>
                    <a:pt x="24" y="228"/>
                  </a:lnTo>
                  <a:lnTo>
                    <a:pt x="0" y="246"/>
                  </a:lnTo>
                  <a:lnTo>
                    <a:pt x="2" y="266"/>
                  </a:lnTo>
                  <a:lnTo>
                    <a:pt x="5" y="284"/>
                  </a:lnTo>
                  <a:lnTo>
                    <a:pt x="104" y="356"/>
                  </a:lnTo>
                  <a:lnTo>
                    <a:pt x="248" y="460"/>
                  </a:lnTo>
                  <a:lnTo>
                    <a:pt x="259" y="479"/>
                  </a:lnTo>
                  <a:lnTo>
                    <a:pt x="277" y="478"/>
                  </a:lnTo>
                  <a:lnTo>
                    <a:pt x="290" y="481"/>
                  </a:lnTo>
                  <a:lnTo>
                    <a:pt x="291" y="496"/>
                  </a:lnTo>
                  <a:lnTo>
                    <a:pt x="293" y="508"/>
                  </a:lnTo>
                  <a:lnTo>
                    <a:pt x="335" y="504"/>
                  </a:lnTo>
                  <a:lnTo>
                    <a:pt x="363" y="503"/>
                  </a:lnTo>
                  <a:lnTo>
                    <a:pt x="522" y="389"/>
                  </a:lnTo>
                  <a:lnTo>
                    <a:pt x="506" y="358"/>
                  </a:lnTo>
                  <a:lnTo>
                    <a:pt x="481" y="362"/>
                  </a:lnTo>
                  <a:lnTo>
                    <a:pt x="458" y="332"/>
                  </a:lnTo>
                  <a:lnTo>
                    <a:pt x="455" y="304"/>
                  </a:lnTo>
                  <a:lnTo>
                    <a:pt x="470" y="286"/>
                  </a:lnTo>
                  <a:lnTo>
                    <a:pt x="470" y="262"/>
                  </a:lnTo>
                  <a:lnTo>
                    <a:pt x="464" y="245"/>
                  </a:lnTo>
                  <a:lnTo>
                    <a:pt x="465" y="233"/>
                  </a:lnTo>
                  <a:lnTo>
                    <a:pt x="456" y="1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532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533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534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35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536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37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38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39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540"/>
            <p:cNvSpPr>
              <a:spLocks noChangeAspect="1"/>
            </p:cNvSpPr>
            <p:nvPr/>
          </p:nvSpPr>
          <p:spPr bwMode="auto">
            <a:xfrm>
              <a:off x="3034" y="2399"/>
              <a:ext cx="253" cy="247"/>
            </a:xfrm>
            <a:custGeom>
              <a:avLst/>
              <a:gdLst>
                <a:gd name="T0" fmla="*/ 70 w 465"/>
                <a:gd name="T1" fmla="*/ 48 h 477"/>
                <a:gd name="T2" fmla="*/ 66 w 465"/>
                <a:gd name="T3" fmla="*/ 51 h 477"/>
                <a:gd name="T4" fmla="*/ 66 w 465"/>
                <a:gd name="T5" fmla="*/ 61 h 477"/>
                <a:gd name="T6" fmla="*/ 70 w 465"/>
                <a:gd name="T7" fmla="*/ 60 h 477"/>
                <a:gd name="T8" fmla="*/ 70 w 465"/>
                <a:gd name="T9" fmla="*/ 65 h 477"/>
                <a:gd name="T10" fmla="*/ 59 w 465"/>
                <a:gd name="T11" fmla="*/ 59 h 477"/>
                <a:gd name="T12" fmla="*/ 57 w 465"/>
                <a:gd name="T13" fmla="*/ 60 h 477"/>
                <a:gd name="T14" fmla="*/ 54 w 465"/>
                <a:gd name="T15" fmla="*/ 59 h 477"/>
                <a:gd name="T16" fmla="*/ 52 w 465"/>
                <a:gd name="T17" fmla="*/ 58 h 477"/>
                <a:gd name="T18" fmla="*/ 48 w 465"/>
                <a:gd name="T19" fmla="*/ 59 h 477"/>
                <a:gd name="T20" fmla="*/ 42 w 465"/>
                <a:gd name="T21" fmla="*/ 57 h 477"/>
                <a:gd name="T22" fmla="*/ 40 w 465"/>
                <a:gd name="T23" fmla="*/ 45 h 477"/>
                <a:gd name="T24" fmla="*/ 33 w 465"/>
                <a:gd name="T25" fmla="*/ 42 h 477"/>
                <a:gd name="T26" fmla="*/ 29 w 465"/>
                <a:gd name="T27" fmla="*/ 46 h 477"/>
                <a:gd name="T28" fmla="*/ 21 w 465"/>
                <a:gd name="T29" fmla="*/ 42 h 477"/>
                <a:gd name="T30" fmla="*/ 2 w 465"/>
                <a:gd name="T31" fmla="*/ 40 h 477"/>
                <a:gd name="T32" fmla="*/ 3 w 465"/>
                <a:gd name="T33" fmla="*/ 37 h 477"/>
                <a:gd name="T34" fmla="*/ 5 w 465"/>
                <a:gd name="T35" fmla="*/ 35 h 477"/>
                <a:gd name="T36" fmla="*/ 7 w 465"/>
                <a:gd name="T37" fmla="*/ 36 h 477"/>
                <a:gd name="T38" fmla="*/ 17 w 465"/>
                <a:gd name="T39" fmla="*/ 25 h 477"/>
                <a:gd name="T40" fmla="*/ 22 w 465"/>
                <a:gd name="T41" fmla="*/ 18 h 477"/>
                <a:gd name="T42" fmla="*/ 25 w 465"/>
                <a:gd name="T43" fmla="*/ 10 h 477"/>
                <a:gd name="T44" fmla="*/ 25 w 465"/>
                <a:gd name="T45" fmla="*/ 2 h 477"/>
                <a:gd name="T46" fmla="*/ 35 w 465"/>
                <a:gd name="T47" fmla="*/ 3 h 477"/>
                <a:gd name="T48" fmla="*/ 45 w 465"/>
                <a:gd name="T49" fmla="*/ 3 h 477"/>
                <a:gd name="T50" fmla="*/ 61 w 465"/>
                <a:gd name="T51" fmla="*/ 1 h 477"/>
                <a:gd name="T52" fmla="*/ 65 w 465"/>
                <a:gd name="T53" fmla="*/ 3 h 477"/>
                <a:gd name="T54" fmla="*/ 69 w 465"/>
                <a:gd name="T55" fmla="*/ 3 h 477"/>
                <a:gd name="T56" fmla="*/ 73 w 465"/>
                <a:gd name="T57" fmla="*/ 6 h 477"/>
                <a:gd name="T58" fmla="*/ 74 w 465"/>
                <a:gd name="T59" fmla="*/ 12 h 477"/>
                <a:gd name="T60" fmla="*/ 69 w 465"/>
                <a:gd name="T61" fmla="*/ 23 h 477"/>
                <a:gd name="T62" fmla="*/ 69 w 465"/>
                <a:gd name="T63" fmla="*/ 29 h 477"/>
                <a:gd name="T64" fmla="*/ 70 w 465"/>
                <a:gd name="T65" fmla="*/ 33 h 477"/>
                <a:gd name="T66" fmla="*/ 70 w 465"/>
                <a:gd name="T67" fmla="*/ 36 h 477"/>
                <a:gd name="T68" fmla="*/ 73 w 465"/>
                <a:gd name="T69" fmla="*/ 44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477"/>
                <a:gd name="T107" fmla="*/ 465 w 465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477">
                  <a:moveTo>
                    <a:pt x="462" y="337"/>
                  </a:moveTo>
                  <a:lnTo>
                    <a:pt x="436" y="347"/>
                  </a:lnTo>
                  <a:lnTo>
                    <a:pt x="421" y="353"/>
                  </a:lnTo>
                  <a:lnTo>
                    <a:pt x="411" y="365"/>
                  </a:lnTo>
                  <a:lnTo>
                    <a:pt x="399" y="425"/>
                  </a:lnTo>
                  <a:lnTo>
                    <a:pt x="412" y="440"/>
                  </a:lnTo>
                  <a:lnTo>
                    <a:pt x="423" y="441"/>
                  </a:lnTo>
                  <a:lnTo>
                    <a:pt x="431" y="431"/>
                  </a:lnTo>
                  <a:lnTo>
                    <a:pt x="439" y="435"/>
                  </a:lnTo>
                  <a:lnTo>
                    <a:pt x="438" y="470"/>
                  </a:lnTo>
                  <a:lnTo>
                    <a:pt x="426" y="477"/>
                  </a:lnTo>
                  <a:lnTo>
                    <a:pt x="367" y="423"/>
                  </a:lnTo>
                  <a:lnTo>
                    <a:pt x="357" y="420"/>
                  </a:lnTo>
                  <a:lnTo>
                    <a:pt x="353" y="432"/>
                  </a:lnTo>
                  <a:lnTo>
                    <a:pt x="342" y="432"/>
                  </a:lnTo>
                  <a:lnTo>
                    <a:pt x="336" y="422"/>
                  </a:lnTo>
                  <a:lnTo>
                    <a:pt x="325" y="415"/>
                  </a:lnTo>
                  <a:lnTo>
                    <a:pt x="319" y="420"/>
                  </a:lnTo>
                  <a:lnTo>
                    <a:pt x="310" y="419"/>
                  </a:lnTo>
                  <a:lnTo>
                    <a:pt x="301" y="422"/>
                  </a:lnTo>
                  <a:lnTo>
                    <a:pt x="298" y="415"/>
                  </a:lnTo>
                  <a:lnTo>
                    <a:pt x="261" y="415"/>
                  </a:lnTo>
                  <a:lnTo>
                    <a:pt x="250" y="390"/>
                  </a:lnTo>
                  <a:lnTo>
                    <a:pt x="246" y="322"/>
                  </a:lnTo>
                  <a:lnTo>
                    <a:pt x="225" y="317"/>
                  </a:lnTo>
                  <a:lnTo>
                    <a:pt x="208" y="307"/>
                  </a:lnTo>
                  <a:lnTo>
                    <a:pt x="183" y="311"/>
                  </a:lnTo>
                  <a:lnTo>
                    <a:pt x="182" y="332"/>
                  </a:lnTo>
                  <a:lnTo>
                    <a:pt x="141" y="336"/>
                  </a:lnTo>
                  <a:lnTo>
                    <a:pt x="129" y="308"/>
                  </a:lnTo>
                  <a:lnTo>
                    <a:pt x="113" y="287"/>
                  </a:lnTo>
                  <a:lnTo>
                    <a:pt x="11" y="290"/>
                  </a:lnTo>
                  <a:lnTo>
                    <a:pt x="0" y="278"/>
                  </a:lnTo>
                  <a:lnTo>
                    <a:pt x="20" y="271"/>
                  </a:lnTo>
                  <a:lnTo>
                    <a:pt x="23" y="263"/>
                  </a:lnTo>
                  <a:lnTo>
                    <a:pt x="34" y="250"/>
                  </a:lnTo>
                  <a:lnTo>
                    <a:pt x="42" y="248"/>
                  </a:lnTo>
                  <a:lnTo>
                    <a:pt x="44" y="262"/>
                  </a:lnTo>
                  <a:lnTo>
                    <a:pt x="88" y="240"/>
                  </a:lnTo>
                  <a:lnTo>
                    <a:pt x="105" y="177"/>
                  </a:lnTo>
                  <a:lnTo>
                    <a:pt x="124" y="166"/>
                  </a:lnTo>
                  <a:lnTo>
                    <a:pt x="137" y="131"/>
                  </a:lnTo>
                  <a:lnTo>
                    <a:pt x="140" y="88"/>
                  </a:lnTo>
                  <a:lnTo>
                    <a:pt x="155" y="70"/>
                  </a:lnTo>
                  <a:lnTo>
                    <a:pt x="155" y="40"/>
                  </a:lnTo>
                  <a:lnTo>
                    <a:pt x="157" y="15"/>
                  </a:lnTo>
                  <a:lnTo>
                    <a:pt x="197" y="8"/>
                  </a:lnTo>
                  <a:lnTo>
                    <a:pt x="218" y="24"/>
                  </a:lnTo>
                  <a:lnTo>
                    <a:pt x="252" y="31"/>
                  </a:lnTo>
                  <a:lnTo>
                    <a:pt x="276" y="24"/>
                  </a:lnTo>
                  <a:lnTo>
                    <a:pt x="337" y="0"/>
                  </a:lnTo>
                  <a:lnTo>
                    <a:pt x="381" y="2"/>
                  </a:lnTo>
                  <a:lnTo>
                    <a:pt x="391" y="18"/>
                  </a:lnTo>
                  <a:lnTo>
                    <a:pt x="403" y="18"/>
                  </a:lnTo>
                  <a:lnTo>
                    <a:pt x="409" y="13"/>
                  </a:lnTo>
                  <a:lnTo>
                    <a:pt x="425" y="18"/>
                  </a:lnTo>
                  <a:lnTo>
                    <a:pt x="438" y="17"/>
                  </a:lnTo>
                  <a:lnTo>
                    <a:pt x="457" y="40"/>
                  </a:lnTo>
                  <a:lnTo>
                    <a:pt x="465" y="66"/>
                  </a:lnTo>
                  <a:lnTo>
                    <a:pt x="459" y="89"/>
                  </a:lnTo>
                  <a:lnTo>
                    <a:pt x="431" y="132"/>
                  </a:lnTo>
                  <a:lnTo>
                    <a:pt x="424" y="165"/>
                  </a:lnTo>
                  <a:lnTo>
                    <a:pt x="423" y="189"/>
                  </a:lnTo>
                  <a:lnTo>
                    <a:pt x="426" y="210"/>
                  </a:lnTo>
                  <a:lnTo>
                    <a:pt x="435" y="219"/>
                  </a:lnTo>
                  <a:lnTo>
                    <a:pt x="436" y="239"/>
                  </a:lnTo>
                  <a:lnTo>
                    <a:pt x="432" y="253"/>
                  </a:lnTo>
                  <a:lnTo>
                    <a:pt x="432" y="257"/>
                  </a:lnTo>
                  <a:lnTo>
                    <a:pt x="435" y="287"/>
                  </a:lnTo>
                  <a:lnTo>
                    <a:pt x="456" y="317"/>
                  </a:lnTo>
                  <a:lnTo>
                    <a:pt x="462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541"/>
            <p:cNvSpPr>
              <a:spLocks noChangeShapeType="1"/>
            </p:cNvSpPr>
            <p:nvPr/>
          </p:nvSpPr>
          <p:spPr bwMode="auto">
            <a:xfrm>
              <a:off x="2271" y="3079"/>
              <a:ext cx="439" cy="1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0029" y="1091948"/>
            <a:ext cx="7162800" cy="27290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De-Briefing Meeting on WCIT-12</a:t>
            </a:r>
            <a:b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Durban, July 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</a:t>
            </a:r>
            <a:r>
              <a:rPr lang="en-US" sz="24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2013</a:t>
            </a:r>
          </a:p>
        </p:txBody>
      </p:sp>
      <p:sp>
        <p:nvSpPr>
          <p:cNvPr id="533" name="Oval 532"/>
          <p:cNvSpPr/>
          <p:nvPr/>
        </p:nvSpPr>
        <p:spPr>
          <a:xfrm flipH="1">
            <a:off x="4953512" y="5589897"/>
            <a:ext cx="102130" cy="13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" name="Freeform 214"/>
          <p:cNvSpPr>
            <a:spLocks noChangeAspect="1"/>
          </p:cNvSpPr>
          <p:nvPr/>
        </p:nvSpPr>
        <p:spPr bwMode="auto">
          <a:xfrm>
            <a:off x="4106889" y="4305708"/>
            <a:ext cx="313817" cy="309824"/>
          </a:xfrm>
          <a:custGeom>
            <a:avLst/>
            <a:gdLst>
              <a:gd name="T0" fmla="*/ 0 w 265"/>
              <a:gd name="T1" fmla="*/ 60 h 228"/>
              <a:gd name="T2" fmla="*/ 4 w 265"/>
              <a:gd name="T3" fmla="*/ 57 h 228"/>
              <a:gd name="T4" fmla="*/ 8 w 265"/>
              <a:gd name="T5" fmla="*/ 55 h 228"/>
              <a:gd name="T6" fmla="*/ 12 w 265"/>
              <a:gd name="T7" fmla="*/ 50 h 228"/>
              <a:gd name="T8" fmla="*/ 15 w 265"/>
              <a:gd name="T9" fmla="*/ 46 h 228"/>
              <a:gd name="T10" fmla="*/ 15 w 265"/>
              <a:gd name="T11" fmla="*/ 35 h 228"/>
              <a:gd name="T12" fmla="*/ 17 w 265"/>
              <a:gd name="T13" fmla="*/ 30 h 228"/>
              <a:gd name="T14" fmla="*/ 18 w 265"/>
              <a:gd name="T15" fmla="*/ 26 h 228"/>
              <a:gd name="T16" fmla="*/ 19 w 265"/>
              <a:gd name="T17" fmla="*/ 24 h 228"/>
              <a:gd name="T18" fmla="*/ 27 w 265"/>
              <a:gd name="T19" fmla="*/ 19 h 228"/>
              <a:gd name="T20" fmla="*/ 32 w 265"/>
              <a:gd name="T21" fmla="*/ 17 h 228"/>
              <a:gd name="T22" fmla="*/ 36 w 265"/>
              <a:gd name="T23" fmla="*/ 15 h 228"/>
              <a:gd name="T24" fmla="*/ 37 w 265"/>
              <a:gd name="T25" fmla="*/ 11 h 228"/>
              <a:gd name="T26" fmla="*/ 42 w 265"/>
              <a:gd name="T27" fmla="*/ 6 h 228"/>
              <a:gd name="T28" fmla="*/ 42 w 265"/>
              <a:gd name="T29" fmla="*/ 3 h 228"/>
              <a:gd name="T30" fmla="*/ 46 w 265"/>
              <a:gd name="T31" fmla="*/ 0 h 228"/>
              <a:gd name="T32" fmla="*/ 49 w 265"/>
              <a:gd name="T33" fmla="*/ 2 h 228"/>
              <a:gd name="T34" fmla="*/ 49 w 265"/>
              <a:gd name="T35" fmla="*/ 3 h 228"/>
              <a:gd name="T36" fmla="*/ 52 w 265"/>
              <a:gd name="T37" fmla="*/ 4 h 228"/>
              <a:gd name="T38" fmla="*/ 53 w 265"/>
              <a:gd name="T39" fmla="*/ 5 h 228"/>
              <a:gd name="T40" fmla="*/ 58 w 265"/>
              <a:gd name="T41" fmla="*/ 6 h 228"/>
              <a:gd name="T42" fmla="*/ 66 w 265"/>
              <a:gd name="T43" fmla="*/ 5 h 228"/>
              <a:gd name="T44" fmla="*/ 69 w 265"/>
              <a:gd name="T45" fmla="*/ 6 h 228"/>
              <a:gd name="T46" fmla="*/ 73 w 265"/>
              <a:gd name="T47" fmla="*/ 7 h 228"/>
              <a:gd name="T48" fmla="*/ 76 w 265"/>
              <a:gd name="T49" fmla="*/ 20 h 228"/>
              <a:gd name="T50" fmla="*/ 77 w 265"/>
              <a:gd name="T51" fmla="*/ 23 h 228"/>
              <a:gd name="T52" fmla="*/ 74 w 265"/>
              <a:gd name="T53" fmla="*/ 31 h 228"/>
              <a:gd name="T54" fmla="*/ 69 w 265"/>
              <a:gd name="T55" fmla="*/ 32 h 228"/>
              <a:gd name="T56" fmla="*/ 63 w 265"/>
              <a:gd name="T57" fmla="*/ 31 h 228"/>
              <a:gd name="T58" fmla="*/ 61 w 265"/>
              <a:gd name="T59" fmla="*/ 38 h 228"/>
              <a:gd name="T60" fmla="*/ 58 w 265"/>
              <a:gd name="T61" fmla="*/ 38 h 228"/>
              <a:gd name="T62" fmla="*/ 54 w 265"/>
              <a:gd name="T63" fmla="*/ 41 h 228"/>
              <a:gd name="T64" fmla="*/ 51 w 265"/>
              <a:gd name="T65" fmla="*/ 41 h 228"/>
              <a:gd name="T66" fmla="*/ 49 w 265"/>
              <a:gd name="T67" fmla="*/ 44 h 228"/>
              <a:gd name="T68" fmla="*/ 47 w 265"/>
              <a:gd name="T69" fmla="*/ 46 h 228"/>
              <a:gd name="T70" fmla="*/ 30 w 265"/>
              <a:gd name="T71" fmla="*/ 50 h 228"/>
              <a:gd name="T72" fmla="*/ 23 w 265"/>
              <a:gd name="T73" fmla="*/ 55 h 228"/>
              <a:gd name="T74" fmla="*/ 23 w 265"/>
              <a:gd name="T75" fmla="*/ 60 h 228"/>
              <a:gd name="T76" fmla="*/ 0 w 265"/>
              <a:gd name="T77" fmla="*/ 6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5"/>
              <a:gd name="T118" fmla="*/ 0 h 228"/>
              <a:gd name="T119" fmla="*/ 265 w 265"/>
              <a:gd name="T120" fmla="*/ 228 h 228"/>
              <a:gd name="connsiteX0" fmla="*/ 1622 w 11622"/>
              <a:gd name="connsiteY0" fmla="*/ 10000 h 10759"/>
              <a:gd name="connsiteX1" fmla="*/ 2113 w 11622"/>
              <a:gd name="connsiteY1" fmla="*/ 9518 h 10759"/>
              <a:gd name="connsiteX2" fmla="*/ 2641 w 11622"/>
              <a:gd name="connsiteY2" fmla="*/ 9123 h 10759"/>
              <a:gd name="connsiteX3" fmla="*/ 3207 w 11622"/>
              <a:gd name="connsiteY3" fmla="*/ 8333 h 10759"/>
              <a:gd name="connsiteX4" fmla="*/ 3584 w 11622"/>
              <a:gd name="connsiteY4" fmla="*/ 7588 h 10759"/>
              <a:gd name="connsiteX5" fmla="*/ 3547 w 11622"/>
              <a:gd name="connsiteY5" fmla="*/ 5877 h 10759"/>
              <a:gd name="connsiteX6" fmla="*/ 3811 w 11622"/>
              <a:gd name="connsiteY6" fmla="*/ 5044 h 10759"/>
              <a:gd name="connsiteX7" fmla="*/ 3924 w 11622"/>
              <a:gd name="connsiteY7" fmla="*/ 4386 h 10759"/>
              <a:gd name="connsiteX8" fmla="*/ 4075 w 11622"/>
              <a:gd name="connsiteY8" fmla="*/ 4035 h 10759"/>
              <a:gd name="connsiteX9" fmla="*/ 5131 w 11622"/>
              <a:gd name="connsiteY9" fmla="*/ 3158 h 10759"/>
              <a:gd name="connsiteX10" fmla="*/ 5735 w 11622"/>
              <a:gd name="connsiteY10" fmla="*/ 2895 h 10759"/>
              <a:gd name="connsiteX11" fmla="*/ 6339 w 11622"/>
              <a:gd name="connsiteY11" fmla="*/ 2456 h 10759"/>
              <a:gd name="connsiteX12" fmla="*/ 6377 w 11622"/>
              <a:gd name="connsiteY12" fmla="*/ 1886 h 10759"/>
              <a:gd name="connsiteX13" fmla="*/ 7094 w 11622"/>
              <a:gd name="connsiteY13" fmla="*/ 965 h 10759"/>
              <a:gd name="connsiteX14" fmla="*/ 7094 w 11622"/>
              <a:gd name="connsiteY14" fmla="*/ 395 h 10759"/>
              <a:gd name="connsiteX15" fmla="*/ 7547 w 11622"/>
              <a:gd name="connsiteY15" fmla="*/ 0 h 10759"/>
              <a:gd name="connsiteX16" fmla="*/ 7886 w 11622"/>
              <a:gd name="connsiteY16" fmla="*/ 219 h 10759"/>
              <a:gd name="connsiteX17" fmla="*/ 7924 w 11622"/>
              <a:gd name="connsiteY17" fmla="*/ 482 h 10759"/>
              <a:gd name="connsiteX18" fmla="*/ 8301 w 11622"/>
              <a:gd name="connsiteY18" fmla="*/ 658 h 10759"/>
              <a:gd name="connsiteX19" fmla="*/ 8528 w 11622"/>
              <a:gd name="connsiteY19" fmla="*/ 833 h 10759"/>
              <a:gd name="connsiteX20" fmla="*/ 9207 w 11622"/>
              <a:gd name="connsiteY20" fmla="*/ 965 h 10759"/>
              <a:gd name="connsiteX21" fmla="*/ 10188 w 11622"/>
              <a:gd name="connsiteY21" fmla="*/ 877 h 10759"/>
              <a:gd name="connsiteX22" fmla="*/ 10490 w 11622"/>
              <a:gd name="connsiteY22" fmla="*/ 1053 h 10759"/>
              <a:gd name="connsiteX23" fmla="*/ 11131 w 11622"/>
              <a:gd name="connsiteY23" fmla="*/ 1140 h 10759"/>
              <a:gd name="connsiteX24" fmla="*/ 11509 w 11622"/>
              <a:gd name="connsiteY24" fmla="*/ 3333 h 10759"/>
              <a:gd name="connsiteX25" fmla="*/ 11622 w 11622"/>
              <a:gd name="connsiteY25" fmla="*/ 3860 h 10759"/>
              <a:gd name="connsiteX26" fmla="*/ 11282 w 11622"/>
              <a:gd name="connsiteY26" fmla="*/ 5088 h 10759"/>
              <a:gd name="connsiteX27" fmla="*/ 10565 w 11622"/>
              <a:gd name="connsiteY27" fmla="*/ 5263 h 10759"/>
              <a:gd name="connsiteX28" fmla="*/ 9773 w 11622"/>
              <a:gd name="connsiteY28" fmla="*/ 5219 h 10759"/>
              <a:gd name="connsiteX29" fmla="*/ 9547 w 11622"/>
              <a:gd name="connsiteY29" fmla="*/ 6316 h 10759"/>
              <a:gd name="connsiteX30" fmla="*/ 9094 w 11622"/>
              <a:gd name="connsiteY30" fmla="*/ 6404 h 10759"/>
              <a:gd name="connsiteX31" fmla="*/ 8603 w 11622"/>
              <a:gd name="connsiteY31" fmla="*/ 6754 h 10759"/>
              <a:gd name="connsiteX32" fmla="*/ 8226 w 11622"/>
              <a:gd name="connsiteY32" fmla="*/ 6754 h 10759"/>
              <a:gd name="connsiteX33" fmla="*/ 7886 w 11622"/>
              <a:gd name="connsiteY33" fmla="*/ 7237 h 10759"/>
              <a:gd name="connsiteX34" fmla="*/ 7773 w 11622"/>
              <a:gd name="connsiteY34" fmla="*/ 7632 h 10759"/>
              <a:gd name="connsiteX35" fmla="*/ 5433 w 11622"/>
              <a:gd name="connsiteY35" fmla="*/ 8333 h 10759"/>
              <a:gd name="connsiteX36" fmla="*/ 4528 w 11622"/>
              <a:gd name="connsiteY36" fmla="*/ 9123 h 10759"/>
              <a:gd name="connsiteX37" fmla="*/ 4603 w 11622"/>
              <a:gd name="connsiteY37" fmla="*/ 10000 h 10759"/>
              <a:gd name="connsiteX38" fmla="*/ 26 w 11622"/>
              <a:gd name="connsiteY38" fmla="*/ 10759 h 10759"/>
              <a:gd name="connsiteX39" fmla="*/ 1622 w 11622"/>
              <a:gd name="connsiteY39" fmla="*/ 10000 h 10759"/>
              <a:gd name="connsiteX0" fmla="*/ 2294 w 12294"/>
              <a:gd name="connsiteY0" fmla="*/ 10000 h 12019"/>
              <a:gd name="connsiteX1" fmla="*/ 2785 w 12294"/>
              <a:gd name="connsiteY1" fmla="*/ 9518 h 12019"/>
              <a:gd name="connsiteX2" fmla="*/ 3313 w 12294"/>
              <a:gd name="connsiteY2" fmla="*/ 9123 h 12019"/>
              <a:gd name="connsiteX3" fmla="*/ 3879 w 12294"/>
              <a:gd name="connsiteY3" fmla="*/ 8333 h 12019"/>
              <a:gd name="connsiteX4" fmla="*/ 4256 w 12294"/>
              <a:gd name="connsiteY4" fmla="*/ 7588 h 12019"/>
              <a:gd name="connsiteX5" fmla="*/ 4219 w 12294"/>
              <a:gd name="connsiteY5" fmla="*/ 5877 h 12019"/>
              <a:gd name="connsiteX6" fmla="*/ 4483 w 12294"/>
              <a:gd name="connsiteY6" fmla="*/ 5044 h 12019"/>
              <a:gd name="connsiteX7" fmla="*/ 4596 w 12294"/>
              <a:gd name="connsiteY7" fmla="*/ 4386 h 12019"/>
              <a:gd name="connsiteX8" fmla="*/ 4747 w 12294"/>
              <a:gd name="connsiteY8" fmla="*/ 4035 h 12019"/>
              <a:gd name="connsiteX9" fmla="*/ 5803 w 12294"/>
              <a:gd name="connsiteY9" fmla="*/ 3158 h 12019"/>
              <a:gd name="connsiteX10" fmla="*/ 6407 w 12294"/>
              <a:gd name="connsiteY10" fmla="*/ 2895 h 12019"/>
              <a:gd name="connsiteX11" fmla="*/ 7011 w 12294"/>
              <a:gd name="connsiteY11" fmla="*/ 2456 h 12019"/>
              <a:gd name="connsiteX12" fmla="*/ 7049 w 12294"/>
              <a:gd name="connsiteY12" fmla="*/ 1886 h 12019"/>
              <a:gd name="connsiteX13" fmla="*/ 7766 w 12294"/>
              <a:gd name="connsiteY13" fmla="*/ 965 h 12019"/>
              <a:gd name="connsiteX14" fmla="*/ 7766 w 12294"/>
              <a:gd name="connsiteY14" fmla="*/ 395 h 12019"/>
              <a:gd name="connsiteX15" fmla="*/ 8219 w 12294"/>
              <a:gd name="connsiteY15" fmla="*/ 0 h 12019"/>
              <a:gd name="connsiteX16" fmla="*/ 8558 w 12294"/>
              <a:gd name="connsiteY16" fmla="*/ 219 h 12019"/>
              <a:gd name="connsiteX17" fmla="*/ 8596 w 12294"/>
              <a:gd name="connsiteY17" fmla="*/ 482 h 12019"/>
              <a:gd name="connsiteX18" fmla="*/ 8973 w 12294"/>
              <a:gd name="connsiteY18" fmla="*/ 658 h 12019"/>
              <a:gd name="connsiteX19" fmla="*/ 9200 w 12294"/>
              <a:gd name="connsiteY19" fmla="*/ 833 h 12019"/>
              <a:gd name="connsiteX20" fmla="*/ 9879 w 12294"/>
              <a:gd name="connsiteY20" fmla="*/ 965 h 12019"/>
              <a:gd name="connsiteX21" fmla="*/ 10860 w 12294"/>
              <a:gd name="connsiteY21" fmla="*/ 877 h 12019"/>
              <a:gd name="connsiteX22" fmla="*/ 11162 w 12294"/>
              <a:gd name="connsiteY22" fmla="*/ 1053 h 12019"/>
              <a:gd name="connsiteX23" fmla="*/ 11803 w 12294"/>
              <a:gd name="connsiteY23" fmla="*/ 1140 h 12019"/>
              <a:gd name="connsiteX24" fmla="*/ 12181 w 12294"/>
              <a:gd name="connsiteY24" fmla="*/ 3333 h 12019"/>
              <a:gd name="connsiteX25" fmla="*/ 12294 w 12294"/>
              <a:gd name="connsiteY25" fmla="*/ 3860 h 12019"/>
              <a:gd name="connsiteX26" fmla="*/ 11954 w 12294"/>
              <a:gd name="connsiteY26" fmla="*/ 5088 h 12019"/>
              <a:gd name="connsiteX27" fmla="*/ 11237 w 12294"/>
              <a:gd name="connsiteY27" fmla="*/ 5263 h 12019"/>
              <a:gd name="connsiteX28" fmla="*/ 10445 w 12294"/>
              <a:gd name="connsiteY28" fmla="*/ 5219 h 12019"/>
              <a:gd name="connsiteX29" fmla="*/ 10219 w 12294"/>
              <a:gd name="connsiteY29" fmla="*/ 6316 h 12019"/>
              <a:gd name="connsiteX30" fmla="*/ 9766 w 12294"/>
              <a:gd name="connsiteY30" fmla="*/ 6404 h 12019"/>
              <a:gd name="connsiteX31" fmla="*/ 9275 w 12294"/>
              <a:gd name="connsiteY31" fmla="*/ 6754 h 12019"/>
              <a:gd name="connsiteX32" fmla="*/ 8898 w 12294"/>
              <a:gd name="connsiteY32" fmla="*/ 6754 h 12019"/>
              <a:gd name="connsiteX33" fmla="*/ 8558 w 12294"/>
              <a:gd name="connsiteY33" fmla="*/ 7237 h 12019"/>
              <a:gd name="connsiteX34" fmla="*/ 8445 w 12294"/>
              <a:gd name="connsiteY34" fmla="*/ 7632 h 12019"/>
              <a:gd name="connsiteX35" fmla="*/ 6105 w 12294"/>
              <a:gd name="connsiteY35" fmla="*/ 8333 h 12019"/>
              <a:gd name="connsiteX36" fmla="*/ 5200 w 12294"/>
              <a:gd name="connsiteY36" fmla="*/ 9123 h 12019"/>
              <a:gd name="connsiteX37" fmla="*/ 5275 w 12294"/>
              <a:gd name="connsiteY37" fmla="*/ 10000 h 12019"/>
              <a:gd name="connsiteX38" fmla="*/ 224 w 12294"/>
              <a:gd name="connsiteY38" fmla="*/ 12011 h 12019"/>
              <a:gd name="connsiteX39" fmla="*/ 698 w 12294"/>
              <a:gd name="connsiteY39" fmla="*/ 10759 h 12019"/>
              <a:gd name="connsiteX40" fmla="*/ 2294 w 12294"/>
              <a:gd name="connsiteY40" fmla="*/ 10000 h 12019"/>
              <a:gd name="connsiteX0" fmla="*/ 5300 w 15300"/>
              <a:gd name="connsiteY0" fmla="*/ 10000 h 17930"/>
              <a:gd name="connsiteX1" fmla="*/ 5791 w 15300"/>
              <a:gd name="connsiteY1" fmla="*/ 9518 h 17930"/>
              <a:gd name="connsiteX2" fmla="*/ 6319 w 15300"/>
              <a:gd name="connsiteY2" fmla="*/ 9123 h 17930"/>
              <a:gd name="connsiteX3" fmla="*/ 6885 w 15300"/>
              <a:gd name="connsiteY3" fmla="*/ 8333 h 17930"/>
              <a:gd name="connsiteX4" fmla="*/ 7262 w 15300"/>
              <a:gd name="connsiteY4" fmla="*/ 7588 h 17930"/>
              <a:gd name="connsiteX5" fmla="*/ 7225 w 15300"/>
              <a:gd name="connsiteY5" fmla="*/ 5877 h 17930"/>
              <a:gd name="connsiteX6" fmla="*/ 7489 w 15300"/>
              <a:gd name="connsiteY6" fmla="*/ 5044 h 17930"/>
              <a:gd name="connsiteX7" fmla="*/ 7602 w 15300"/>
              <a:gd name="connsiteY7" fmla="*/ 4386 h 17930"/>
              <a:gd name="connsiteX8" fmla="*/ 7753 w 15300"/>
              <a:gd name="connsiteY8" fmla="*/ 4035 h 17930"/>
              <a:gd name="connsiteX9" fmla="*/ 8809 w 15300"/>
              <a:gd name="connsiteY9" fmla="*/ 3158 h 17930"/>
              <a:gd name="connsiteX10" fmla="*/ 9413 w 15300"/>
              <a:gd name="connsiteY10" fmla="*/ 2895 h 17930"/>
              <a:gd name="connsiteX11" fmla="*/ 10017 w 15300"/>
              <a:gd name="connsiteY11" fmla="*/ 2456 h 17930"/>
              <a:gd name="connsiteX12" fmla="*/ 10055 w 15300"/>
              <a:gd name="connsiteY12" fmla="*/ 1886 h 17930"/>
              <a:gd name="connsiteX13" fmla="*/ 10772 w 15300"/>
              <a:gd name="connsiteY13" fmla="*/ 965 h 17930"/>
              <a:gd name="connsiteX14" fmla="*/ 10772 w 15300"/>
              <a:gd name="connsiteY14" fmla="*/ 395 h 17930"/>
              <a:gd name="connsiteX15" fmla="*/ 11225 w 15300"/>
              <a:gd name="connsiteY15" fmla="*/ 0 h 17930"/>
              <a:gd name="connsiteX16" fmla="*/ 11564 w 15300"/>
              <a:gd name="connsiteY16" fmla="*/ 219 h 17930"/>
              <a:gd name="connsiteX17" fmla="*/ 11602 w 15300"/>
              <a:gd name="connsiteY17" fmla="*/ 482 h 17930"/>
              <a:gd name="connsiteX18" fmla="*/ 11979 w 15300"/>
              <a:gd name="connsiteY18" fmla="*/ 658 h 17930"/>
              <a:gd name="connsiteX19" fmla="*/ 12206 w 15300"/>
              <a:gd name="connsiteY19" fmla="*/ 833 h 17930"/>
              <a:gd name="connsiteX20" fmla="*/ 12885 w 15300"/>
              <a:gd name="connsiteY20" fmla="*/ 965 h 17930"/>
              <a:gd name="connsiteX21" fmla="*/ 13866 w 15300"/>
              <a:gd name="connsiteY21" fmla="*/ 877 h 17930"/>
              <a:gd name="connsiteX22" fmla="*/ 14168 w 15300"/>
              <a:gd name="connsiteY22" fmla="*/ 1053 h 17930"/>
              <a:gd name="connsiteX23" fmla="*/ 14809 w 15300"/>
              <a:gd name="connsiteY23" fmla="*/ 1140 h 17930"/>
              <a:gd name="connsiteX24" fmla="*/ 15187 w 15300"/>
              <a:gd name="connsiteY24" fmla="*/ 3333 h 17930"/>
              <a:gd name="connsiteX25" fmla="*/ 15300 w 15300"/>
              <a:gd name="connsiteY25" fmla="*/ 3860 h 17930"/>
              <a:gd name="connsiteX26" fmla="*/ 14960 w 15300"/>
              <a:gd name="connsiteY26" fmla="*/ 5088 h 17930"/>
              <a:gd name="connsiteX27" fmla="*/ 14243 w 15300"/>
              <a:gd name="connsiteY27" fmla="*/ 5263 h 17930"/>
              <a:gd name="connsiteX28" fmla="*/ 13451 w 15300"/>
              <a:gd name="connsiteY28" fmla="*/ 5219 h 17930"/>
              <a:gd name="connsiteX29" fmla="*/ 13225 w 15300"/>
              <a:gd name="connsiteY29" fmla="*/ 6316 h 17930"/>
              <a:gd name="connsiteX30" fmla="*/ 12772 w 15300"/>
              <a:gd name="connsiteY30" fmla="*/ 6404 h 17930"/>
              <a:gd name="connsiteX31" fmla="*/ 12281 w 15300"/>
              <a:gd name="connsiteY31" fmla="*/ 6754 h 17930"/>
              <a:gd name="connsiteX32" fmla="*/ 11904 w 15300"/>
              <a:gd name="connsiteY32" fmla="*/ 6754 h 17930"/>
              <a:gd name="connsiteX33" fmla="*/ 11564 w 15300"/>
              <a:gd name="connsiteY33" fmla="*/ 7237 h 17930"/>
              <a:gd name="connsiteX34" fmla="*/ 11451 w 15300"/>
              <a:gd name="connsiteY34" fmla="*/ 7632 h 17930"/>
              <a:gd name="connsiteX35" fmla="*/ 9111 w 15300"/>
              <a:gd name="connsiteY35" fmla="*/ 8333 h 17930"/>
              <a:gd name="connsiteX36" fmla="*/ 8206 w 15300"/>
              <a:gd name="connsiteY36" fmla="*/ 9123 h 17930"/>
              <a:gd name="connsiteX37" fmla="*/ 8281 w 15300"/>
              <a:gd name="connsiteY37" fmla="*/ 10000 h 17930"/>
              <a:gd name="connsiteX38" fmla="*/ 114 w 15300"/>
              <a:gd name="connsiteY38" fmla="*/ 17917 h 17930"/>
              <a:gd name="connsiteX39" fmla="*/ 3230 w 15300"/>
              <a:gd name="connsiteY39" fmla="*/ 12011 h 17930"/>
              <a:gd name="connsiteX40" fmla="*/ 3704 w 15300"/>
              <a:gd name="connsiteY40" fmla="*/ 10759 h 17930"/>
              <a:gd name="connsiteX41" fmla="*/ 5300 w 15300"/>
              <a:gd name="connsiteY41" fmla="*/ 10000 h 17930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4889 w 15191"/>
              <a:gd name="connsiteY39" fmla="*/ 15808 h 18538"/>
              <a:gd name="connsiteX40" fmla="*/ 3683 w 15191"/>
              <a:gd name="connsiteY40" fmla="*/ 17693 h 18538"/>
              <a:gd name="connsiteX41" fmla="*/ 5 w 15191"/>
              <a:gd name="connsiteY41" fmla="*/ 17917 h 18538"/>
              <a:gd name="connsiteX42" fmla="*/ 3121 w 15191"/>
              <a:gd name="connsiteY42" fmla="*/ 12011 h 18538"/>
              <a:gd name="connsiteX43" fmla="*/ 3595 w 15191"/>
              <a:gd name="connsiteY43" fmla="*/ 10759 h 18538"/>
              <a:gd name="connsiteX44" fmla="*/ 5191 w 15191"/>
              <a:gd name="connsiteY44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8040 w 15191"/>
              <a:gd name="connsiteY38" fmla="*/ 12270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9 w 15189"/>
              <a:gd name="connsiteY0" fmla="*/ 10000 h 18098"/>
              <a:gd name="connsiteX1" fmla="*/ 5680 w 15189"/>
              <a:gd name="connsiteY1" fmla="*/ 9518 h 18098"/>
              <a:gd name="connsiteX2" fmla="*/ 6208 w 15189"/>
              <a:gd name="connsiteY2" fmla="*/ 9123 h 18098"/>
              <a:gd name="connsiteX3" fmla="*/ 6774 w 15189"/>
              <a:gd name="connsiteY3" fmla="*/ 8333 h 18098"/>
              <a:gd name="connsiteX4" fmla="*/ 7151 w 15189"/>
              <a:gd name="connsiteY4" fmla="*/ 7588 h 18098"/>
              <a:gd name="connsiteX5" fmla="*/ 7114 w 15189"/>
              <a:gd name="connsiteY5" fmla="*/ 5877 h 18098"/>
              <a:gd name="connsiteX6" fmla="*/ 7378 w 15189"/>
              <a:gd name="connsiteY6" fmla="*/ 5044 h 18098"/>
              <a:gd name="connsiteX7" fmla="*/ 7491 w 15189"/>
              <a:gd name="connsiteY7" fmla="*/ 4386 h 18098"/>
              <a:gd name="connsiteX8" fmla="*/ 7642 w 15189"/>
              <a:gd name="connsiteY8" fmla="*/ 4035 h 18098"/>
              <a:gd name="connsiteX9" fmla="*/ 8698 w 15189"/>
              <a:gd name="connsiteY9" fmla="*/ 3158 h 18098"/>
              <a:gd name="connsiteX10" fmla="*/ 9302 w 15189"/>
              <a:gd name="connsiteY10" fmla="*/ 2895 h 18098"/>
              <a:gd name="connsiteX11" fmla="*/ 9906 w 15189"/>
              <a:gd name="connsiteY11" fmla="*/ 2456 h 18098"/>
              <a:gd name="connsiteX12" fmla="*/ 9944 w 15189"/>
              <a:gd name="connsiteY12" fmla="*/ 1886 h 18098"/>
              <a:gd name="connsiteX13" fmla="*/ 10661 w 15189"/>
              <a:gd name="connsiteY13" fmla="*/ 965 h 18098"/>
              <a:gd name="connsiteX14" fmla="*/ 10661 w 15189"/>
              <a:gd name="connsiteY14" fmla="*/ 395 h 18098"/>
              <a:gd name="connsiteX15" fmla="*/ 11114 w 15189"/>
              <a:gd name="connsiteY15" fmla="*/ 0 h 18098"/>
              <a:gd name="connsiteX16" fmla="*/ 11453 w 15189"/>
              <a:gd name="connsiteY16" fmla="*/ 219 h 18098"/>
              <a:gd name="connsiteX17" fmla="*/ 11491 w 15189"/>
              <a:gd name="connsiteY17" fmla="*/ 482 h 18098"/>
              <a:gd name="connsiteX18" fmla="*/ 11868 w 15189"/>
              <a:gd name="connsiteY18" fmla="*/ 658 h 18098"/>
              <a:gd name="connsiteX19" fmla="*/ 12095 w 15189"/>
              <a:gd name="connsiteY19" fmla="*/ 833 h 18098"/>
              <a:gd name="connsiteX20" fmla="*/ 12774 w 15189"/>
              <a:gd name="connsiteY20" fmla="*/ 965 h 18098"/>
              <a:gd name="connsiteX21" fmla="*/ 13755 w 15189"/>
              <a:gd name="connsiteY21" fmla="*/ 877 h 18098"/>
              <a:gd name="connsiteX22" fmla="*/ 14057 w 15189"/>
              <a:gd name="connsiteY22" fmla="*/ 1053 h 18098"/>
              <a:gd name="connsiteX23" fmla="*/ 14698 w 15189"/>
              <a:gd name="connsiteY23" fmla="*/ 1140 h 18098"/>
              <a:gd name="connsiteX24" fmla="*/ 15076 w 15189"/>
              <a:gd name="connsiteY24" fmla="*/ 3333 h 18098"/>
              <a:gd name="connsiteX25" fmla="*/ 15189 w 15189"/>
              <a:gd name="connsiteY25" fmla="*/ 3860 h 18098"/>
              <a:gd name="connsiteX26" fmla="*/ 14849 w 15189"/>
              <a:gd name="connsiteY26" fmla="*/ 5088 h 18098"/>
              <a:gd name="connsiteX27" fmla="*/ 14132 w 15189"/>
              <a:gd name="connsiteY27" fmla="*/ 5263 h 18098"/>
              <a:gd name="connsiteX28" fmla="*/ 13340 w 15189"/>
              <a:gd name="connsiteY28" fmla="*/ 5219 h 18098"/>
              <a:gd name="connsiteX29" fmla="*/ 13114 w 15189"/>
              <a:gd name="connsiteY29" fmla="*/ 6316 h 18098"/>
              <a:gd name="connsiteX30" fmla="*/ 12661 w 15189"/>
              <a:gd name="connsiteY30" fmla="*/ 6404 h 18098"/>
              <a:gd name="connsiteX31" fmla="*/ 12170 w 15189"/>
              <a:gd name="connsiteY31" fmla="*/ 6754 h 18098"/>
              <a:gd name="connsiteX32" fmla="*/ 11793 w 15189"/>
              <a:gd name="connsiteY32" fmla="*/ 6754 h 18098"/>
              <a:gd name="connsiteX33" fmla="*/ 11453 w 15189"/>
              <a:gd name="connsiteY33" fmla="*/ 7237 h 18098"/>
              <a:gd name="connsiteX34" fmla="*/ 11340 w 15189"/>
              <a:gd name="connsiteY34" fmla="*/ 7632 h 18098"/>
              <a:gd name="connsiteX35" fmla="*/ 9000 w 15189"/>
              <a:gd name="connsiteY35" fmla="*/ 8333 h 18098"/>
              <a:gd name="connsiteX36" fmla="*/ 8095 w 15189"/>
              <a:gd name="connsiteY36" fmla="*/ 9123 h 18098"/>
              <a:gd name="connsiteX37" fmla="*/ 8170 w 15189"/>
              <a:gd name="connsiteY37" fmla="*/ 10000 h 18098"/>
              <a:gd name="connsiteX38" fmla="*/ 8038 w 15189"/>
              <a:gd name="connsiteY38" fmla="*/ 12270 h 18098"/>
              <a:gd name="connsiteX39" fmla="*/ 5118 w 15189"/>
              <a:gd name="connsiteY39" fmla="*/ 12649 h 18098"/>
              <a:gd name="connsiteX40" fmla="*/ 4887 w 15189"/>
              <a:gd name="connsiteY40" fmla="*/ 15808 h 18098"/>
              <a:gd name="connsiteX41" fmla="*/ 3681 w 15189"/>
              <a:gd name="connsiteY41" fmla="*/ 17978 h 18098"/>
              <a:gd name="connsiteX42" fmla="*/ 3932 w 15189"/>
              <a:gd name="connsiteY42" fmla="*/ 16709 h 18098"/>
              <a:gd name="connsiteX43" fmla="*/ 3 w 15189"/>
              <a:gd name="connsiteY43" fmla="*/ 17917 h 18098"/>
              <a:gd name="connsiteX44" fmla="*/ 3119 w 15189"/>
              <a:gd name="connsiteY44" fmla="*/ 12011 h 18098"/>
              <a:gd name="connsiteX45" fmla="*/ 3593 w 15189"/>
              <a:gd name="connsiteY45" fmla="*/ 10759 h 18098"/>
              <a:gd name="connsiteX46" fmla="*/ 5189 w 15189"/>
              <a:gd name="connsiteY46" fmla="*/ 10000 h 18098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680 w 15188"/>
              <a:gd name="connsiteY41" fmla="*/ 17978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987 w 15188"/>
              <a:gd name="connsiteY41" fmla="*/ 17124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987 w 15188"/>
              <a:gd name="connsiteY41" fmla="*/ 17124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88" h="18515">
                <a:moveTo>
                  <a:pt x="5188" y="10000"/>
                </a:moveTo>
                <a:lnTo>
                  <a:pt x="5679" y="9518"/>
                </a:lnTo>
                <a:lnTo>
                  <a:pt x="6207" y="9123"/>
                </a:lnTo>
                <a:lnTo>
                  <a:pt x="6773" y="8333"/>
                </a:lnTo>
                <a:lnTo>
                  <a:pt x="7150" y="7588"/>
                </a:lnTo>
                <a:cubicBezTo>
                  <a:pt x="7138" y="7018"/>
                  <a:pt x="7125" y="6447"/>
                  <a:pt x="7113" y="5877"/>
                </a:cubicBezTo>
                <a:lnTo>
                  <a:pt x="7377" y="5044"/>
                </a:lnTo>
                <a:cubicBezTo>
                  <a:pt x="7415" y="4825"/>
                  <a:pt x="7452" y="4605"/>
                  <a:pt x="7490" y="4386"/>
                </a:cubicBezTo>
                <a:cubicBezTo>
                  <a:pt x="7540" y="4269"/>
                  <a:pt x="7591" y="4152"/>
                  <a:pt x="7641" y="4035"/>
                </a:cubicBezTo>
                <a:lnTo>
                  <a:pt x="8697" y="3158"/>
                </a:lnTo>
                <a:lnTo>
                  <a:pt x="9301" y="2895"/>
                </a:lnTo>
                <a:lnTo>
                  <a:pt x="9905" y="2456"/>
                </a:lnTo>
                <a:cubicBezTo>
                  <a:pt x="9918" y="2266"/>
                  <a:pt x="9930" y="2076"/>
                  <a:pt x="9943" y="1886"/>
                </a:cubicBezTo>
                <a:lnTo>
                  <a:pt x="10660" y="965"/>
                </a:lnTo>
                <a:lnTo>
                  <a:pt x="10660" y="395"/>
                </a:lnTo>
                <a:lnTo>
                  <a:pt x="11113" y="0"/>
                </a:lnTo>
                <a:lnTo>
                  <a:pt x="11452" y="219"/>
                </a:lnTo>
                <a:cubicBezTo>
                  <a:pt x="11465" y="307"/>
                  <a:pt x="11477" y="394"/>
                  <a:pt x="11490" y="482"/>
                </a:cubicBezTo>
                <a:lnTo>
                  <a:pt x="11867" y="658"/>
                </a:lnTo>
                <a:lnTo>
                  <a:pt x="12094" y="833"/>
                </a:lnTo>
                <a:lnTo>
                  <a:pt x="12773" y="965"/>
                </a:lnTo>
                <a:lnTo>
                  <a:pt x="13754" y="877"/>
                </a:lnTo>
                <a:lnTo>
                  <a:pt x="14056" y="1053"/>
                </a:lnTo>
                <a:lnTo>
                  <a:pt x="14697" y="1140"/>
                </a:lnTo>
                <a:lnTo>
                  <a:pt x="15075" y="3333"/>
                </a:lnTo>
                <a:cubicBezTo>
                  <a:pt x="15113" y="3509"/>
                  <a:pt x="15150" y="3684"/>
                  <a:pt x="15188" y="3860"/>
                </a:cubicBezTo>
                <a:lnTo>
                  <a:pt x="14848" y="5088"/>
                </a:lnTo>
                <a:lnTo>
                  <a:pt x="14131" y="5263"/>
                </a:lnTo>
                <a:lnTo>
                  <a:pt x="13339" y="5219"/>
                </a:lnTo>
                <a:cubicBezTo>
                  <a:pt x="13264" y="5585"/>
                  <a:pt x="13188" y="5950"/>
                  <a:pt x="13113" y="6316"/>
                </a:cubicBezTo>
                <a:lnTo>
                  <a:pt x="12660" y="6404"/>
                </a:lnTo>
                <a:lnTo>
                  <a:pt x="12169" y="6754"/>
                </a:lnTo>
                <a:lnTo>
                  <a:pt x="11792" y="6754"/>
                </a:lnTo>
                <a:lnTo>
                  <a:pt x="11452" y="7237"/>
                </a:lnTo>
                <a:cubicBezTo>
                  <a:pt x="11414" y="7369"/>
                  <a:pt x="11377" y="7500"/>
                  <a:pt x="11339" y="7632"/>
                </a:cubicBezTo>
                <a:lnTo>
                  <a:pt x="8999" y="8333"/>
                </a:lnTo>
                <a:lnTo>
                  <a:pt x="8094" y="9123"/>
                </a:lnTo>
                <a:cubicBezTo>
                  <a:pt x="8119" y="9415"/>
                  <a:pt x="8144" y="9708"/>
                  <a:pt x="8169" y="10000"/>
                </a:cubicBezTo>
                <a:cubicBezTo>
                  <a:pt x="7955" y="10461"/>
                  <a:pt x="8584" y="11302"/>
                  <a:pt x="8037" y="12270"/>
                </a:cubicBezTo>
                <a:cubicBezTo>
                  <a:pt x="7682" y="12964"/>
                  <a:pt x="5604" y="12017"/>
                  <a:pt x="5117" y="12649"/>
                </a:cubicBezTo>
                <a:cubicBezTo>
                  <a:pt x="4630" y="13281"/>
                  <a:pt x="5279" y="15220"/>
                  <a:pt x="4886" y="15808"/>
                </a:cubicBezTo>
                <a:cubicBezTo>
                  <a:pt x="4138" y="17090"/>
                  <a:pt x="4236" y="15129"/>
                  <a:pt x="3833" y="16839"/>
                </a:cubicBezTo>
                <a:cubicBezTo>
                  <a:pt x="3674" y="16989"/>
                  <a:pt x="4160" y="18332"/>
                  <a:pt x="3547" y="18322"/>
                </a:cubicBezTo>
                <a:cubicBezTo>
                  <a:pt x="2934" y="18312"/>
                  <a:pt x="73" y="18969"/>
                  <a:pt x="2" y="17917"/>
                </a:cubicBezTo>
                <a:cubicBezTo>
                  <a:pt x="-69" y="16865"/>
                  <a:pt x="3261" y="12132"/>
                  <a:pt x="3118" y="12011"/>
                </a:cubicBezTo>
                <a:cubicBezTo>
                  <a:pt x="2975" y="11890"/>
                  <a:pt x="3798" y="10820"/>
                  <a:pt x="3592" y="10759"/>
                </a:cubicBezTo>
                <a:cubicBezTo>
                  <a:pt x="3305" y="10759"/>
                  <a:pt x="5475" y="10000"/>
                  <a:pt x="5188" y="1000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7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060621"/>
            <a:ext cx="7624290" cy="4185634"/>
          </a:xfrm>
        </p:spPr>
        <p:txBody>
          <a:bodyPr/>
          <a:lstStyle/>
          <a:p>
            <a:r>
              <a:rPr lang="en-US" sz="2600" dirty="0" smtClean="0"/>
              <a:t>Member </a:t>
            </a:r>
            <a:r>
              <a:rPr lang="en-US" sz="2600" dirty="0"/>
              <a:t>States </a:t>
            </a:r>
            <a:r>
              <a:rPr lang="en-US" sz="2600" b="1" dirty="0">
                <a:solidFill>
                  <a:srgbClr val="FF0000"/>
                </a:solidFill>
              </a:rPr>
              <a:t>should</a:t>
            </a:r>
            <a:r>
              <a:rPr lang="en-US" sz="2600" dirty="0"/>
              <a:t> create an enabling environment for the implementation of IXP …</a:t>
            </a:r>
          </a:p>
          <a:p>
            <a:r>
              <a:rPr lang="en-US" sz="2600" dirty="0"/>
              <a:t>Member States </a:t>
            </a:r>
            <a:r>
              <a:rPr lang="en-US" sz="2600" b="1" dirty="0">
                <a:solidFill>
                  <a:srgbClr val="FF0000"/>
                </a:solidFill>
              </a:rPr>
              <a:t>should create an enabling environment </a:t>
            </a:r>
            <a:r>
              <a:rPr lang="en-US" sz="2600" dirty="0"/>
              <a:t>for the implementation of IXP …</a:t>
            </a:r>
          </a:p>
          <a:p>
            <a:r>
              <a:rPr lang="en-US" sz="2600" dirty="0" smtClean="0"/>
              <a:t>Member </a:t>
            </a:r>
            <a:r>
              <a:rPr lang="en-US" sz="2600" dirty="0"/>
              <a:t>States </a:t>
            </a:r>
            <a:r>
              <a:rPr lang="en-US" sz="2600" b="1" dirty="0">
                <a:solidFill>
                  <a:srgbClr val="FF0000"/>
                </a:solidFill>
              </a:rPr>
              <a:t>shall foster measures to ensure </a:t>
            </a:r>
            <a:r>
              <a:rPr lang="en-US" sz="2600" dirty="0"/>
              <a:t>that authorized </a:t>
            </a:r>
            <a:r>
              <a:rPr lang="en-US" sz="2600" dirty="0" smtClean="0"/>
              <a:t>operating agencies </a:t>
            </a:r>
            <a:r>
              <a:rPr lang="en-US" sz="2600" dirty="0"/>
              <a:t>provide free-of-charge, </a:t>
            </a:r>
            <a:r>
              <a:rPr lang="en-US" sz="2600" dirty="0" smtClean="0"/>
              <a:t>transparent …</a:t>
            </a:r>
          </a:p>
          <a:p>
            <a:r>
              <a:rPr lang="en-US" sz="2600" dirty="0"/>
              <a:t>Member States shall </a:t>
            </a:r>
            <a:r>
              <a:rPr lang="en-US" sz="2600" b="1" dirty="0">
                <a:solidFill>
                  <a:srgbClr val="FF0000"/>
                </a:solidFill>
              </a:rPr>
              <a:t>endeavor to encourage </a:t>
            </a:r>
            <a:r>
              <a:rPr lang="en-US" sz="2600" dirty="0"/>
              <a:t>investments in international telecommunication …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algn="just"/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944" y="904162"/>
            <a:ext cx="7339996" cy="937517"/>
          </a:xfrm>
        </p:spPr>
        <p:txBody>
          <a:bodyPr/>
          <a:lstStyle/>
          <a:p>
            <a:r>
              <a:rPr lang="en-US" sz="2800" b="1" dirty="0" smtClean="0"/>
              <a:t>Compromises on the Applicability and </a:t>
            </a:r>
            <a:r>
              <a:rPr lang="en-US" sz="2800" b="1" dirty="0"/>
              <a:t>Enforcement </a:t>
            </a:r>
            <a:r>
              <a:rPr lang="en-US" sz="2800" b="1" dirty="0" smtClean="0"/>
              <a:t>of the ITRs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9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356834"/>
            <a:ext cx="7624290" cy="3361386"/>
          </a:xfrm>
        </p:spPr>
        <p:txBody>
          <a:bodyPr/>
          <a:lstStyle/>
          <a:p>
            <a:r>
              <a:rPr lang="en-US" sz="2800" dirty="0" smtClean="0"/>
              <a:t>Member </a:t>
            </a:r>
            <a:r>
              <a:rPr lang="en-US" sz="2800" dirty="0"/>
              <a:t>States </a:t>
            </a:r>
            <a:r>
              <a:rPr lang="en-US" sz="2800" b="1" dirty="0">
                <a:solidFill>
                  <a:srgbClr val="FF0000"/>
                </a:solidFill>
              </a:rPr>
              <a:t>shall</a:t>
            </a:r>
            <a:r>
              <a:rPr lang="en-US" sz="2800" dirty="0"/>
              <a:t> individually and collectively </a:t>
            </a:r>
            <a:r>
              <a:rPr lang="en-US" sz="2800" b="1" dirty="0" smtClean="0">
                <a:solidFill>
                  <a:srgbClr val="FF0000"/>
                </a:solidFill>
              </a:rPr>
              <a:t>endeavor </a:t>
            </a:r>
            <a:r>
              <a:rPr lang="en-US" sz="2800" b="1" dirty="0">
                <a:solidFill>
                  <a:srgbClr val="FF0000"/>
                </a:solidFill>
              </a:rPr>
              <a:t>to ensure </a:t>
            </a:r>
            <a:r>
              <a:rPr lang="en-US" sz="2800" dirty="0"/>
              <a:t>the </a:t>
            </a:r>
            <a:r>
              <a:rPr lang="en-US" sz="2800" dirty="0" smtClean="0"/>
              <a:t>security ..</a:t>
            </a:r>
          </a:p>
          <a:p>
            <a:r>
              <a:rPr lang="en-US" sz="2800" dirty="0"/>
              <a:t>Member States </a:t>
            </a:r>
            <a:r>
              <a:rPr lang="en-US" sz="2800" b="1" dirty="0">
                <a:solidFill>
                  <a:srgbClr val="FF0000"/>
                </a:solidFill>
              </a:rPr>
              <a:t>should </a:t>
            </a:r>
            <a:r>
              <a:rPr lang="en-US" sz="2800" b="1" dirty="0" smtClean="0">
                <a:solidFill>
                  <a:srgbClr val="FF0000"/>
                </a:solidFill>
              </a:rPr>
              <a:t>endeavor </a:t>
            </a:r>
            <a:r>
              <a:rPr lang="en-US" sz="2800" b="1" dirty="0">
                <a:solidFill>
                  <a:srgbClr val="FF0000"/>
                </a:solidFill>
              </a:rPr>
              <a:t>to take necessary measures</a:t>
            </a:r>
            <a:r>
              <a:rPr lang="en-US" sz="2800" dirty="0"/>
              <a:t> to prevent </a:t>
            </a:r>
            <a:r>
              <a:rPr lang="en-US" sz="2800" dirty="0" smtClean="0"/>
              <a:t>the propagation </a:t>
            </a:r>
            <a:r>
              <a:rPr lang="en-US" sz="2800" dirty="0"/>
              <a:t>of unsolicited bulk </a:t>
            </a:r>
            <a:r>
              <a:rPr lang="en-US" sz="2800" dirty="0" smtClean="0"/>
              <a:t>electronic …</a:t>
            </a:r>
          </a:p>
          <a:p>
            <a:endParaRPr lang="en-US" sz="2800" dirty="0" smtClean="0"/>
          </a:p>
          <a:p>
            <a:pPr algn="just"/>
            <a:endParaRPr lang="en-US" sz="2800" dirty="0"/>
          </a:p>
          <a:p>
            <a:pPr marL="0" indent="0" algn="just">
              <a:buNone/>
            </a:pP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944" y="904162"/>
            <a:ext cx="7339996" cy="937517"/>
          </a:xfrm>
        </p:spPr>
        <p:txBody>
          <a:bodyPr/>
          <a:lstStyle/>
          <a:p>
            <a:r>
              <a:rPr lang="en-US" sz="2800" b="1" dirty="0" smtClean="0"/>
              <a:t>Compromises on the Applicability and </a:t>
            </a:r>
            <a:r>
              <a:rPr lang="en-US" sz="2800" b="1" dirty="0"/>
              <a:t>Enforcement </a:t>
            </a:r>
            <a:r>
              <a:rPr lang="en-US" sz="2800" b="1" dirty="0" smtClean="0"/>
              <a:t>of the ITRs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1031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047741"/>
            <a:ext cx="7624290" cy="432730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dirty="0" smtClean="0"/>
              <a:t>Member </a:t>
            </a:r>
            <a:r>
              <a:rPr lang="en-US" sz="2600" dirty="0"/>
              <a:t>States are </a:t>
            </a:r>
            <a:r>
              <a:rPr lang="en-US" sz="2600" b="1" dirty="0">
                <a:solidFill>
                  <a:srgbClr val="FF0000"/>
                </a:solidFill>
              </a:rPr>
              <a:t>encouraged to adopt </a:t>
            </a:r>
            <a:r>
              <a:rPr lang="en-US" sz="2600" dirty="0"/>
              <a:t>energy-efficiency and e-waste </a:t>
            </a:r>
            <a:r>
              <a:rPr lang="en-US" sz="2600" b="1" dirty="0" smtClean="0">
                <a:solidFill>
                  <a:srgbClr val="FF0000"/>
                </a:solidFill>
              </a:rPr>
              <a:t>best practices </a:t>
            </a:r>
            <a:r>
              <a:rPr lang="en-US" sz="2600" b="1" dirty="0">
                <a:solidFill>
                  <a:srgbClr val="FF0000"/>
                </a:solidFill>
              </a:rPr>
              <a:t>taking into account </a:t>
            </a:r>
            <a:r>
              <a:rPr lang="en-US" sz="2600" dirty="0"/>
              <a:t>the relevant ITU-T Recommendations</a:t>
            </a:r>
            <a:r>
              <a:rPr lang="en-US" sz="26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0070C0"/>
                </a:solidFill>
              </a:rPr>
              <a:t>“Member States shall [promote]/[encourage ROA/OA </a:t>
            </a:r>
            <a:r>
              <a:rPr lang="en-US" sz="2600" b="1" dirty="0">
                <a:solidFill>
                  <a:srgbClr val="0070C0"/>
                </a:solidFill>
              </a:rPr>
              <a:t>to adopt</a:t>
            </a:r>
            <a:r>
              <a:rPr lang="en-US" sz="2600" dirty="0">
                <a:solidFill>
                  <a:srgbClr val="0070C0"/>
                </a:solidFill>
              </a:rPr>
              <a:t>] best practices for energy efficiency and e-waste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reduction, management and recycling </a:t>
            </a:r>
            <a:r>
              <a:rPr lang="en-US" sz="2600" dirty="0">
                <a:solidFill>
                  <a:srgbClr val="0070C0"/>
                </a:solidFill>
              </a:rPr>
              <a:t>[[of telecommunications [/ICT] facilities and installations], taking into account relevant </a:t>
            </a:r>
            <a:r>
              <a:rPr lang="en-US" sz="2600" dirty="0" smtClean="0">
                <a:solidFill>
                  <a:srgbClr val="0070C0"/>
                </a:solidFill>
              </a:rPr>
              <a:t>    ITU-T </a:t>
            </a:r>
            <a:r>
              <a:rPr lang="en-US" sz="2600" dirty="0">
                <a:solidFill>
                  <a:srgbClr val="0070C0"/>
                </a:solidFill>
              </a:rPr>
              <a:t>[ITU] Recommendations.”</a:t>
            </a:r>
            <a:endParaRPr lang="en-US" sz="26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sz="2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3944" y="904162"/>
            <a:ext cx="7339996" cy="937517"/>
          </a:xfrm>
        </p:spPr>
        <p:txBody>
          <a:bodyPr/>
          <a:lstStyle/>
          <a:p>
            <a:r>
              <a:rPr lang="en-US" sz="2800" b="1" dirty="0" smtClean="0"/>
              <a:t>Compromises on the Applicability and </a:t>
            </a:r>
            <a:r>
              <a:rPr lang="en-US" sz="2800" b="1" dirty="0"/>
              <a:t>Enforcement </a:t>
            </a:r>
            <a:r>
              <a:rPr lang="en-US" sz="2800" b="1" dirty="0" smtClean="0"/>
              <a:t>of the ITRs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2658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904162"/>
            <a:ext cx="6747568" cy="638035"/>
          </a:xfrm>
        </p:spPr>
        <p:txBody>
          <a:bodyPr/>
          <a:lstStyle/>
          <a:p>
            <a:r>
              <a:rPr lang="en-US" sz="3200" b="1" dirty="0" smtClean="0"/>
              <a:t>Impact of the Applicability of the ITRs</a:t>
            </a:r>
            <a:br>
              <a:rPr lang="en-US" sz="3200" b="1" dirty="0" smtClean="0"/>
            </a:br>
            <a:r>
              <a:rPr lang="en-US" sz="3200" b="1" dirty="0" smtClean="0"/>
              <a:t>on Africa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2247147"/>
            <a:ext cx="8182302" cy="429097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Some new or revised articles open the door for Africa for some steps forward.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Africa may face cases where enforcing the ITRs on international operating agencies is crippled.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There will be a very important role of the national Regulations and Legislations to implement and /or enforce the ITRs.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Bilateral treaties may fill the gaps, </a:t>
            </a:r>
            <a:r>
              <a:rPr lang="en-US" sz="2800" dirty="0" smtClean="0">
                <a:solidFill>
                  <a:srgbClr val="FF0000"/>
                </a:solidFill>
              </a:rPr>
              <a:t>with caution</a:t>
            </a:r>
            <a:r>
              <a:rPr lang="en-US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6799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walliaUPC"/>
                <a:cs typeface="BrowalliaUPC"/>
              </a:rPr>
              <a:t>§1.4 , §1.6 : </a:t>
            </a:r>
            <a:r>
              <a:rPr lang="en-US" sz="2800" b="1" dirty="0"/>
              <a:t>ITU-T Recommendations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642386"/>
            <a:ext cx="8242479" cy="4139976"/>
          </a:xfrm>
        </p:spPr>
        <p:txBody>
          <a:bodyPr/>
          <a:lstStyle/>
          <a:p>
            <a:r>
              <a:rPr lang="en-US" sz="2400" dirty="0" smtClean="0"/>
              <a:t>Implementation of the ITU-T Recommendations is not mandatory by the CS and by the ITRs.</a:t>
            </a:r>
          </a:p>
          <a:p>
            <a:r>
              <a:rPr lang="en-US" sz="2400" dirty="0" smtClean="0"/>
              <a:t>Also by the CS, it is the sovereign right of MSs </a:t>
            </a:r>
            <a:r>
              <a:rPr lang="en-US" sz="2400" dirty="0"/>
              <a:t>to regulate its </a:t>
            </a:r>
            <a:r>
              <a:rPr lang="en-US" sz="2400" dirty="0" smtClean="0"/>
              <a:t>telecommunications.</a:t>
            </a:r>
          </a:p>
          <a:p>
            <a:r>
              <a:rPr lang="en-US" sz="2400" dirty="0"/>
              <a:t>The CS and the ITRs calls for facilitating the Interconnection between </a:t>
            </a:r>
            <a:r>
              <a:rPr lang="en-US" sz="2400" dirty="0" err="1"/>
              <a:t>MSs.</a:t>
            </a:r>
            <a:endParaRPr lang="en-US" sz="2400" dirty="0"/>
          </a:p>
          <a:p>
            <a:r>
              <a:rPr lang="en-US" sz="2400" dirty="0" smtClean="0"/>
              <a:t>And MSs should not cause harm, and should keep peaceful relations and international cooperation with other </a:t>
            </a:r>
            <a:r>
              <a:rPr lang="en-US" sz="2400" dirty="0" err="1" smtClean="0"/>
              <a:t>MSs.</a:t>
            </a:r>
            <a:endParaRPr lang="en-US" sz="2400" dirty="0" smtClean="0"/>
          </a:p>
          <a:p>
            <a:r>
              <a:rPr lang="en-US" sz="2400" dirty="0"/>
              <a:t>AOA are Willing to interconnect internationally, they will do their best to comply to the ITU-T Recommendations.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518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787858"/>
            <a:ext cx="8023538" cy="40591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400" dirty="0" smtClean="0"/>
              <a:t>Important role of national Regulations </a:t>
            </a:r>
            <a:r>
              <a:rPr lang="en-US" sz="2400" dirty="0"/>
              <a:t>and Legislations to ensure the </a:t>
            </a:r>
            <a:r>
              <a:rPr lang="en-US" sz="2400" dirty="0" smtClean="0"/>
              <a:t>that the ITU-T Recommendations are implemented and/or enforced, </a:t>
            </a:r>
            <a:r>
              <a:rPr lang="en-US" sz="2400" dirty="0" smtClean="0">
                <a:solidFill>
                  <a:srgbClr val="FF0000"/>
                </a:solidFill>
              </a:rPr>
              <a:t>whenever the ITRs refer to </a:t>
            </a:r>
            <a:r>
              <a:rPr lang="en-US" sz="2400" i="1" dirty="0" smtClean="0">
                <a:solidFill>
                  <a:srgbClr val="FF0000"/>
                </a:solidFill>
              </a:rPr>
              <a:t>“…… in accordance to applicable ITU-T Recommendations”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 smtClean="0"/>
              <a:t>Development of </a:t>
            </a:r>
            <a:r>
              <a:rPr lang="en-US" sz="2400" dirty="0" smtClean="0">
                <a:solidFill>
                  <a:srgbClr val="FF0000"/>
                </a:solidFill>
              </a:rPr>
              <a:t>effective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affordable</a:t>
            </a:r>
            <a:r>
              <a:rPr lang="en-US" sz="2400" dirty="0" smtClean="0"/>
              <a:t> Dispute Resolution Mechanisms to resolve cases where MSs or AOAs refrain from being bound to the provisions of ITRs, or when the provisions of the ITRs are not obligatory.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</p:spPr>
        <p:txBody>
          <a:bodyPr/>
          <a:lstStyle/>
          <a:p>
            <a:r>
              <a:rPr lang="en-US" b="1" dirty="0" smtClean="0">
                <a:latin typeface="BrowalliaUPC"/>
                <a:cs typeface="BrowalliaUPC"/>
              </a:rPr>
              <a:t>§1.4 , §1.6 : </a:t>
            </a:r>
            <a:r>
              <a:rPr lang="en-US" sz="2800" b="1" dirty="0"/>
              <a:t>ITU-T Recommendations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0739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§3.5 </a:t>
            </a:r>
            <a:r>
              <a:rPr lang="en-US" sz="4000" dirty="0" smtClean="0">
                <a:latin typeface="BrowalliaUPC"/>
                <a:cs typeface="BrowalliaUPC"/>
              </a:rPr>
              <a:t>: </a:t>
            </a:r>
            <a:r>
              <a:rPr lang="en-US" sz="3200" b="1" dirty="0" smtClean="0"/>
              <a:t>Numbering Resources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37" y="1606592"/>
            <a:ext cx="8667482" cy="4728852"/>
          </a:xfrm>
        </p:spPr>
        <p:txBody>
          <a:bodyPr/>
          <a:lstStyle/>
          <a:p>
            <a:r>
              <a:rPr lang="en-US" sz="2000" i="1" dirty="0">
                <a:solidFill>
                  <a:srgbClr val="002060"/>
                </a:solidFill>
              </a:rPr>
              <a:t>3.5 Member States </a:t>
            </a:r>
            <a:r>
              <a:rPr lang="en-US" sz="2000" b="1" i="1" dirty="0">
                <a:solidFill>
                  <a:srgbClr val="002060"/>
                </a:solidFill>
              </a:rPr>
              <a:t>shall </a:t>
            </a:r>
            <a:r>
              <a:rPr lang="en-US" sz="2000" b="1" i="1" dirty="0" smtClean="0">
                <a:solidFill>
                  <a:srgbClr val="002060"/>
                </a:solidFill>
              </a:rPr>
              <a:t>endeavor </a:t>
            </a:r>
            <a:r>
              <a:rPr lang="en-US" sz="2000" b="1" i="1" dirty="0">
                <a:solidFill>
                  <a:srgbClr val="002060"/>
                </a:solidFill>
              </a:rPr>
              <a:t>to ensure </a:t>
            </a:r>
            <a:r>
              <a:rPr lang="en-US" sz="2000" i="1" dirty="0">
                <a:solidFill>
                  <a:srgbClr val="002060"/>
                </a:solidFill>
              </a:rPr>
              <a:t>that </a:t>
            </a:r>
            <a:r>
              <a:rPr lang="en-US" sz="2000" i="1" dirty="0" smtClean="0">
                <a:solidFill>
                  <a:srgbClr val="002060"/>
                </a:solidFill>
              </a:rPr>
              <a:t>international telecommunication </a:t>
            </a:r>
            <a:r>
              <a:rPr lang="en-US" sz="2000" i="1" dirty="0">
                <a:solidFill>
                  <a:srgbClr val="002060"/>
                </a:solidFill>
              </a:rPr>
              <a:t>numbering resources specified in ITU-T Recommendations are used only </a:t>
            </a:r>
            <a:r>
              <a:rPr lang="en-US" sz="2000" i="1" dirty="0" smtClean="0">
                <a:solidFill>
                  <a:srgbClr val="002060"/>
                </a:solidFill>
              </a:rPr>
              <a:t>by the </a:t>
            </a:r>
            <a:r>
              <a:rPr lang="en-US" sz="2000" i="1" dirty="0">
                <a:solidFill>
                  <a:srgbClr val="002060"/>
                </a:solidFill>
              </a:rPr>
              <a:t>assignees and only for the purposes for which they were assigned; and that </a:t>
            </a:r>
            <a:r>
              <a:rPr lang="en-US" sz="2000" i="1" dirty="0" smtClean="0">
                <a:solidFill>
                  <a:srgbClr val="002060"/>
                </a:solidFill>
              </a:rPr>
              <a:t>unassigned resources </a:t>
            </a:r>
            <a:r>
              <a:rPr lang="en-US" sz="2000" i="1" dirty="0">
                <a:solidFill>
                  <a:srgbClr val="002060"/>
                </a:solidFill>
              </a:rPr>
              <a:t>are not </a:t>
            </a:r>
            <a:r>
              <a:rPr lang="en-US" sz="2000" i="1" dirty="0" smtClean="0">
                <a:solidFill>
                  <a:srgbClr val="002060"/>
                </a:solidFill>
              </a:rPr>
              <a:t>used.</a:t>
            </a:r>
          </a:p>
          <a:p>
            <a:r>
              <a:rPr lang="en-US" sz="2200" dirty="0" smtClean="0"/>
              <a:t>New Article, (it was intended to be mandatory).</a:t>
            </a:r>
          </a:p>
          <a:p>
            <a:r>
              <a:rPr lang="en-US" sz="2200" dirty="0" smtClean="0"/>
              <a:t>Was compromised to be limited to Numbering Resources only to avoid inclusion of Internet Resources.</a:t>
            </a:r>
          </a:p>
          <a:p>
            <a:r>
              <a:rPr lang="en-US" sz="2200" dirty="0" smtClean="0"/>
              <a:t>Will support Africa efforts to combat misuse of numbering resources including its economical impact.</a:t>
            </a:r>
          </a:p>
          <a:p>
            <a:r>
              <a:rPr lang="en-US" sz="2200" dirty="0" smtClean="0"/>
              <a:t>National Regulations and effective dispute resolution  mechanism will support the implementation of this provision.</a:t>
            </a:r>
          </a:p>
          <a:p>
            <a:r>
              <a:rPr lang="en-US" sz="2200" dirty="0" smtClean="0"/>
              <a:t>Awareness needed through involvement in ITU-T SG2 studies. </a:t>
            </a:r>
          </a:p>
          <a:p>
            <a:r>
              <a:rPr lang="en-US" sz="2200" dirty="0"/>
              <a:t>§10 Dissemination of </a:t>
            </a:r>
            <a:r>
              <a:rPr lang="en-US" sz="2200" dirty="0" smtClean="0"/>
              <a:t>information :    Shame list for Misuse?! </a:t>
            </a:r>
            <a:endParaRPr lang="en-US" sz="2400" b="1" dirty="0"/>
          </a:p>
          <a:p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40913" y="6284893"/>
            <a:ext cx="7468785" cy="321970"/>
          </a:xfrm>
          <a:prstGeom prst="rect">
            <a:avLst/>
          </a:prstGeom>
          <a:solidFill>
            <a:srgbClr val="C5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55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§3.6 </a:t>
            </a:r>
            <a:r>
              <a:rPr lang="en-US" sz="4000" dirty="0" smtClean="0">
                <a:latin typeface="BrowalliaUPC"/>
                <a:cs typeface="BrowalliaUPC"/>
              </a:rPr>
              <a:t>: </a:t>
            </a:r>
            <a:r>
              <a:rPr lang="en-US" sz="2800" b="1" dirty="0"/>
              <a:t>CLI (Calling Line Identification)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87" y="1542197"/>
            <a:ext cx="8667482" cy="4728852"/>
          </a:xfrm>
        </p:spPr>
        <p:txBody>
          <a:bodyPr/>
          <a:lstStyle/>
          <a:p>
            <a:r>
              <a:rPr lang="en-US" sz="2000" i="1" dirty="0">
                <a:solidFill>
                  <a:srgbClr val="002060"/>
                </a:solidFill>
              </a:rPr>
              <a:t>3.6 Member States </a:t>
            </a:r>
            <a:r>
              <a:rPr lang="en-US" sz="2000" b="1" i="1" dirty="0">
                <a:solidFill>
                  <a:srgbClr val="002060"/>
                </a:solidFill>
              </a:rPr>
              <a:t>shall </a:t>
            </a:r>
            <a:r>
              <a:rPr lang="en-US" sz="2000" b="1" i="1" dirty="0" smtClean="0">
                <a:solidFill>
                  <a:srgbClr val="002060"/>
                </a:solidFill>
              </a:rPr>
              <a:t>endeavor </a:t>
            </a:r>
            <a:r>
              <a:rPr lang="en-US" sz="2000" b="1" i="1" dirty="0">
                <a:solidFill>
                  <a:srgbClr val="002060"/>
                </a:solidFill>
              </a:rPr>
              <a:t>to ensure </a:t>
            </a:r>
            <a:r>
              <a:rPr lang="en-US" sz="2000" i="1" dirty="0">
                <a:solidFill>
                  <a:srgbClr val="002060"/>
                </a:solidFill>
              </a:rPr>
              <a:t>that international calling </a:t>
            </a:r>
            <a:r>
              <a:rPr lang="en-US" sz="2000" i="1" dirty="0" smtClean="0">
                <a:solidFill>
                  <a:srgbClr val="002060"/>
                </a:solidFill>
              </a:rPr>
              <a:t>line identification </a:t>
            </a:r>
            <a:r>
              <a:rPr lang="en-US" sz="2000" i="1" dirty="0">
                <a:solidFill>
                  <a:srgbClr val="002060"/>
                </a:solidFill>
              </a:rPr>
              <a:t>(CLI) information is provided taking into account the relevant </a:t>
            </a:r>
            <a:r>
              <a:rPr lang="en-US" sz="2000" i="1" dirty="0" smtClean="0">
                <a:solidFill>
                  <a:srgbClr val="002060"/>
                </a:solidFill>
              </a:rPr>
              <a:t>ITU-T Recommendations.</a:t>
            </a:r>
          </a:p>
          <a:p>
            <a:r>
              <a:rPr lang="en-US" sz="2400" dirty="0" smtClean="0"/>
              <a:t>New Article, it was intended to be nearly mandatory.</a:t>
            </a:r>
          </a:p>
          <a:p>
            <a:r>
              <a:rPr lang="en-US" sz="2400" dirty="0" smtClean="0"/>
              <a:t>Was compromised to depart from inclusion of the Internet.</a:t>
            </a:r>
          </a:p>
          <a:p>
            <a:r>
              <a:rPr lang="en-US" sz="2400" dirty="0" smtClean="0"/>
              <a:t>Will support Africa efforts to combat </a:t>
            </a:r>
            <a:r>
              <a:rPr lang="en-US" sz="2400" b="1" dirty="0" smtClean="0"/>
              <a:t>Fraud, Security and ensure users’ convenience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National Regulations and effective dispute resolution mechanism will support the implementation of this provision.</a:t>
            </a:r>
          </a:p>
          <a:p>
            <a:r>
              <a:rPr lang="en-US" sz="2400" dirty="0" smtClean="0"/>
              <a:t>Awareness needed through involvement in ITU-T                        SG2 and SG3 studies. </a:t>
            </a:r>
          </a:p>
          <a:p>
            <a:r>
              <a:rPr lang="en-US" sz="2400" dirty="0" smtClean="0"/>
              <a:t>Model legislations are available in other regions.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635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47" y="904162"/>
            <a:ext cx="6024348" cy="638035"/>
          </a:xfrm>
        </p:spPr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§3.1, §3.4, §4.3, §4.5 </a:t>
            </a:r>
            <a:r>
              <a:rPr lang="en-US" sz="4000" dirty="0" smtClean="0">
                <a:latin typeface="BrowalliaUPC"/>
                <a:cs typeface="BrowalliaUPC"/>
              </a:rPr>
              <a:t>:  </a:t>
            </a:r>
            <a:r>
              <a:rPr lang="en-US" b="1" dirty="0" smtClean="0"/>
              <a:t>QoS</a:t>
            </a:r>
            <a:r>
              <a:rPr lang="en-US" sz="32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825803" y="5679583"/>
            <a:ext cx="1519707" cy="257577"/>
          </a:xfrm>
          <a:prstGeom prst="rect">
            <a:avLst/>
          </a:prstGeom>
          <a:solidFill>
            <a:srgbClr val="C5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30" y="1671947"/>
            <a:ext cx="8743587" cy="4728852"/>
          </a:xfrm>
        </p:spPr>
        <p:txBody>
          <a:bodyPr/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… </a:t>
            </a:r>
            <a:r>
              <a:rPr lang="en-US" sz="2000" i="1" dirty="0">
                <a:solidFill>
                  <a:srgbClr val="002060"/>
                </a:solidFill>
              </a:rPr>
              <a:t>a satisfactory quality of </a:t>
            </a:r>
            <a:r>
              <a:rPr lang="en-US" sz="2000" i="1" dirty="0" smtClean="0">
                <a:solidFill>
                  <a:srgbClr val="002060"/>
                </a:solidFill>
              </a:rPr>
              <a:t>service </a:t>
            </a:r>
            <a:r>
              <a:rPr lang="en-US" sz="2000" i="1" dirty="0">
                <a:solidFill>
                  <a:srgbClr val="002060"/>
                </a:solidFill>
              </a:rPr>
              <a:t>should be maintained to the greatest extent practicable, corresponding to the relevant ITU-T Recommendations.”</a:t>
            </a:r>
          </a:p>
          <a:p>
            <a:pPr>
              <a:spcBef>
                <a:spcPts val="1800"/>
              </a:spcBef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It was noted that QoS is deteriorating with the advent of the “commercialization” principle, in particular for IP based services. 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QoS were intended to be mandated in some articles, but couldn’t.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These revised Articles 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ill support Africa’s efforts to ensure adequate QoS </a:t>
            </a:r>
            <a:r>
              <a:rPr lang="en-US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irrespective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commercialization of the international telecom. 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Regulations, QoS Monitoring Systems  and effective and affordable dispute resolution mechanism will support the implementation of these provisions.</a:t>
            </a: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Awareness and capacity building on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Qos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QoE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measures is needed, through involvement in ITU-T SG12 and 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other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SGs’ studies.</a:t>
            </a:r>
          </a:p>
        </p:txBody>
      </p:sp>
    </p:spTree>
    <p:extLst>
      <p:ext uri="{BB962C8B-B14F-4D97-AF65-F5344CB8AC3E}">
        <p14:creationId xmlns:p14="http://schemas.microsoft.com/office/powerpoint/2010/main" val="2959778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§2.5, §3.3</a:t>
            </a:r>
            <a:r>
              <a:rPr lang="en-US" sz="4000" b="1" dirty="0">
                <a:latin typeface="BrowalliaUPC"/>
                <a:cs typeface="BrowalliaUPC"/>
              </a:rPr>
              <a:t>: </a:t>
            </a:r>
            <a:r>
              <a:rPr lang="en-US" sz="4400" b="1" dirty="0" smtClean="0">
                <a:latin typeface="BrowalliaUPC"/>
                <a:cs typeface="BrowalliaUPC"/>
              </a:rPr>
              <a:t>International Routes</a:t>
            </a:r>
            <a:endParaRPr lang="en-US" sz="44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6" y="1710584"/>
            <a:ext cx="8553331" cy="4728852"/>
          </a:xfrm>
        </p:spPr>
        <p:txBody>
          <a:bodyPr/>
          <a:lstStyle/>
          <a:p>
            <a:r>
              <a:rPr lang="en-US" sz="2000" i="1" dirty="0"/>
              <a:t>2.5 </a:t>
            </a:r>
            <a:r>
              <a:rPr lang="en-US" sz="2000" i="1" u="sng" dirty="0"/>
              <a:t>International route: </a:t>
            </a:r>
            <a:r>
              <a:rPr lang="en-US" sz="2000" i="1" dirty="0"/>
              <a:t>Technical facilities and installations located in </a:t>
            </a:r>
            <a:r>
              <a:rPr lang="en-US" sz="2000" i="1" dirty="0" smtClean="0"/>
              <a:t>different countries </a:t>
            </a:r>
            <a:r>
              <a:rPr lang="en-US" sz="2000" i="1" dirty="0"/>
              <a:t>and used for telecommunication traffic between two international </a:t>
            </a:r>
            <a:r>
              <a:rPr lang="en-US" sz="2000" i="1" dirty="0" smtClean="0"/>
              <a:t>telecommunication terminal </a:t>
            </a:r>
            <a:r>
              <a:rPr lang="en-US" sz="2000" i="1" dirty="0"/>
              <a:t>exchanges or offices</a:t>
            </a:r>
            <a:r>
              <a:rPr lang="en-US" sz="2000" i="1" dirty="0" smtClean="0"/>
              <a:t>.</a:t>
            </a:r>
          </a:p>
          <a:p>
            <a:r>
              <a:rPr lang="en-US" sz="2000" i="1" dirty="0"/>
              <a:t>3.3 </a:t>
            </a:r>
            <a:r>
              <a:rPr lang="en-US" sz="2000" b="1" i="1" dirty="0"/>
              <a:t>Authorized operating agencies shall determine by mutual agreement </a:t>
            </a:r>
            <a:r>
              <a:rPr lang="en-US" sz="2000" i="1" dirty="0" smtClean="0"/>
              <a:t>which international </a:t>
            </a:r>
            <a:r>
              <a:rPr lang="en-US" sz="2000" i="1" dirty="0"/>
              <a:t>routes are to be used. Pending agreement and provided that there is no direct </a:t>
            </a:r>
            <a:r>
              <a:rPr lang="en-US" sz="2000" i="1" dirty="0" smtClean="0"/>
              <a:t>route existing </a:t>
            </a:r>
            <a:r>
              <a:rPr lang="en-US" sz="2000" i="1" dirty="0"/>
              <a:t>between the terminal authorized operating agencies concerned, the </a:t>
            </a:r>
            <a:r>
              <a:rPr lang="en-US" sz="2000" b="1" i="1" dirty="0"/>
              <a:t>origin </a:t>
            </a:r>
            <a:r>
              <a:rPr lang="en-US" sz="2000" b="1" i="1" dirty="0" smtClean="0"/>
              <a:t>authorized operating </a:t>
            </a:r>
            <a:r>
              <a:rPr lang="en-US" sz="2000" b="1" i="1" dirty="0"/>
              <a:t>agency has the choice to determine the routing of its outgoing </a:t>
            </a:r>
            <a:r>
              <a:rPr lang="en-US" sz="2000" b="1" i="1" dirty="0" smtClean="0"/>
              <a:t>telecommunication traffic</a:t>
            </a:r>
            <a:r>
              <a:rPr lang="en-US" sz="2000" i="1" dirty="0"/>
              <a:t>, taking into account the interests of the relevant transit and destination </a:t>
            </a:r>
            <a:r>
              <a:rPr lang="en-US" sz="2000" i="1" dirty="0" smtClean="0"/>
              <a:t>authorized operating </a:t>
            </a:r>
            <a:r>
              <a:rPr lang="en-US" sz="2000" i="1" dirty="0"/>
              <a:t>agencies</a:t>
            </a:r>
            <a:r>
              <a:rPr lang="en-US" sz="2000" i="1" dirty="0" smtClean="0"/>
              <a:t>.</a:t>
            </a:r>
          </a:p>
          <a:p>
            <a:r>
              <a:rPr lang="en-US" sz="2400" b="1" dirty="0" smtClean="0"/>
              <a:t>Very Controversial: the proposed modifications </a:t>
            </a:r>
            <a:r>
              <a:rPr lang="en-US" sz="2400" dirty="0" smtClean="0"/>
              <a:t>requested: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</a:rPr>
              <a:t>&gt;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MSs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ight to know the route,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if needed </a:t>
            </a:r>
            <a:r>
              <a:rPr lang="en-US" sz="2400" b="1" dirty="0" smtClean="0"/>
              <a:t>&amp;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MSs right to </a:t>
            </a:r>
            <a:r>
              <a:rPr lang="en-US" sz="2400" b="1" dirty="0">
                <a:solidFill>
                  <a:srgbClr val="FF0000"/>
                </a:solidFill>
              </a:rPr>
              <a:t>select </a:t>
            </a:r>
            <a:r>
              <a:rPr lang="en-US" sz="2400" b="1" dirty="0" smtClean="0">
                <a:solidFill>
                  <a:srgbClr val="FF0000"/>
                </a:solidFill>
              </a:rPr>
              <a:t>the route.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92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§2.5, §3.3</a:t>
            </a:r>
            <a:r>
              <a:rPr lang="en-US" sz="4000" b="1" dirty="0">
                <a:latin typeface="BrowalliaUPC"/>
                <a:cs typeface="BrowalliaUPC"/>
              </a:rPr>
              <a:t>: </a:t>
            </a:r>
            <a:r>
              <a:rPr lang="en-US" sz="4400" b="1" dirty="0" smtClean="0">
                <a:latin typeface="BrowalliaUPC"/>
                <a:cs typeface="BrowalliaUPC"/>
              </a:rPr>
              <a:t>International Routes</a:t>
            </a:r>
            <a:endParaRPr lang="en-US" sz="44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8" y="1556036"/>
            <a:ext cx="8978333" cy="5037946"/>
          </a:xfrm>
        </p:spPr>
        <p:txBody>
          <a:bodyPr/>
          <a:lstStyle/>
          <a:p>
            <a:r>
              <a:rPr lang="en-US" sz="2400" b="1" dirty="0"/>
              <a:t>Intended targets:</a:t>
            </a: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Mitigate Fraud, resulting for inappropriate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Hubbing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 and trace of calls,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to combat numbering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misuse.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origin, for security reasons (to be able to combat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malicious calls and cybercrime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To trace Spam sources.</a:t>
            </a: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Intentional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selection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the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traffic route to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avoid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redirecting country’s traffic to a hostile country(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ies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  (for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 Security objectives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99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98" y="1581794"/>
            <a:ext cx="8385906" cy="4728852"/>
          </a:xfrm>
        </p:spPr>
        <p:txBody>
          <a:bodyPr/>
          <a:lstStyle/>
          <a:p>
            <a:r>
              <a:rPr lang="en-US" sz="2400" b="1" dirty="0" smtClean="0"/>
              <a:t>The opposing views were (as usually stated):</a:t>
            </a:r>
            <a:endParaRPr lang="en-US" sz="2400" b="1" dirty="0"/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Fear of anti-competitive practices by AOA of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Fear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MSs intervention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put political/ economical pressure on other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Fear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exposure of commercial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agreements, in a free market environment.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Fear of obstructing least-cost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routs.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Technical difficulties to trace the routes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(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e.g. IP/packetized traffic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lvl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Embedded cost implications on AOA.</a:t>
            </a:r>
          </a:p>
          <a:p>
            <a:pPr marL="457200" lvl="1" indent="0">
              <a:buNone/>
            </a:pP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3834" y="891283"/>
            <a:ext cx="6024348" cy="638035"/>
          </a:xfrm>
        </p:spPr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§2.5, §3.3:   </a:t>
            </a:r>
            <a:r>
              <a:rPr lang="en-US" sz="4400" dirty="0" smtClean="0">
                <a:latin typeface="BrowalliaUPC"/>
                <a:cs typeface="BrowalliaUPC"/>
              </a:rPr>
              <a:t>International Routes</a:t>
            </a:r>
            <a:endParaRPr lang="en-US" sz="4400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945599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278" y="1736342"/>
            <a:ext cx="8965458" cy="472885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b="1" dirty="0" smtClean="0"/>
              <a:t>      The </a:t>
            </a:r>
            <a:r>
              <a:rPr lang="en-US" sz="2800" b="1" i="1" dirty="0" smtClean="0"/>
              <a:t>Hidden</a:t>
            </a:r>
            <a:r>
              <a:rPr lang="en-US" sz="2800" b="1" dirty="0" smtClean="0"/>
              <a:t> arguments were though to be:</a:t>
            </a:r>
            <a:endParaRPr lang="en-US" sz="2800" b="1" dirty="0"/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Could expose or hinder </a:t>
            </a:r>
            <a:r>
              <a:rPr lang="en-US" sz="2000" b="1" i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illegal</a:t>
            </a:r>
            <a:r>
              <a:rPr lang="en-U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interception and </a:t>
            </a:r>
            <a:r>
              <a:rPr lang="en-US" sz="2000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 espionage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by some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MSs/SMs,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especially in conflict regions.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Could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expose fraudulent activities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of Hubs and traffic Aggregators.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Could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impact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least cost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routes, even though these routes may financially or technically harm DC MSs/AOAs. 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current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revised provision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gives the right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to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Oas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select the route and to unveil the routing info.                  DCs’ MSs and national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AoA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have little power, if any.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sz="2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3834" y="891283"/>
            <a:ext cx="6024348" cy="638035"/>
          </a:xfrm>
        </p:spPr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§2.5, §3.3:   </a:t>
            </a:r>
            <a:r>
              <a:rPr lang="en-US" sz="4400" dirty="0" smtClean="0">
                <a:latin typeface="BrowalliaUPC"/>
                <a:cs typeface="BrowalliaUPC"/>
              </a:rPr>
              <a:t>International Routes</a:t>
            </a:r>
            <a:endParaRPr lang="en-US" sz="4400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769096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98" y="1581794"/>
            <a:ext cx="8385906" cy="47288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/>
              <a:t>Africa should support technical studies </a:t>
            </a:r>
            <a:r>
              <a:rPr lang="en-US" sz="2400" dirty="0" smtClean="0"/>
              <a:t>in the relevant ITU-T SGs that help in availing the </a:t>
            </a:r>
            <a:r>
              <a:rPr lang="en-US" sz="2400" dirty="0"/>
              <a:t>routing </a:t>
            </a:r>
            <a:r>
              <a:rPr lang="en-US" sz="2400" dirty="0" smtClean="0"/>
              <a:t>information.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Africa should adopt National Regulations that can </a:t>
            </a:r>
            <a:r>
              <a:rPr lang="en-US" sz="2400" i="1" dirty="0" smtClean="0"/>
              <a:t>oblige their</a:t>
            </a:r>
            <a:r>
              <a:rPr lang="en-US" sz="2400" dirty="0" smtClean="0"/>
              <a:t> AOAs to unveil the routing information, if so needed, and these national </a:t>
            </a:r>
            <a:r>
              <a:rPr lang="en-US" sz="2400" dirty="0" err="1" smtClean="0"/>
              <a:t>AoAs</a:t>
            </a:r>
            <a:r>
              <a:rPr lang="en-US" sz="2400" dirty="0" smtClean="0"/>
              <a:t> to request inclusion of routing info in their agreements with other international OAs.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Bilateral </a:t>
            </a:r>
            <a:r>
              <a:rPr lang="en-US" sz="2400" dirty="0" smtClean="0"/>
              <a:t>Agreements could be conducted with some MSs authorities to provide routing information in case of international telecommunications fraud, or in case of       security breaches investigations</a:t>
            </a:r>
            <a:r>
              <a:rPr lang="en-US" sz="2400" dirty="0"/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3834" y="891283"/>
            <a:ext cx="6024348" cy="638035"/>
          </a:xfrm>
        </p:spPr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§2.5, §3.3:   </a:t>
            </a:r>
            <a:r>
              <a:rPr lang="en-US" sz="4400" dirty="0" smtClean="0">
                <a:latin typeface="BrowalliaUPC"/>
                <a:cs typeface="BrowalliaUPC"/>
              </a:rPr>
              <a:t>International Routes</a:t>
            </a:r>
            <a:endParaRPr lang="en-US" sz="4400" dirty="0"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4209038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7" y="904162"/>
            <a:ext cx="7212165" cy="638035"/>
          </a:xfrm>
        </p:spPr>
        <p:txBody>
          <a:bodyPr/>
          <a:lstStyle/>
          <a:p>
            <a:r>
              <a:rPr lang="en-US" sz="4000" b="1" dirty="0" smtClean="0">
                <a:latin typeface="BrowalliaUPC"/>
                <a:cs typeface="BrowalliaUPC"/>
              </a:rPr>
              <a:t>§5</a:t>
            </a:r>
            <a:r>
              <a:rPr lang="en-US" sz="4000" b="1" dirty="0">
                <a:latin typeface="BrowalliaUPC"/>
                <a:cs typeface="BrowalliaUPC"/>
              </a:rPr>
              <a:t> </a:t>
            </a:r>
            <a:r>
              <a:rPr lang="en-US" sz="4000" b="1" dirty="0" smtClean="0">
                <a:latin typeface="BrowalliaUPC"/>
                <a:cs typeface="BrowalliaUPC"/>
              </a:rPr>
              <a:t>, Res. 2 : Safety and Emergency Telecom</a:t>
            </a:r>
            <a:endParaRPr lang="en-US" sz="4000" b="1" dirty="0">
              <a:latin typeface="BrowalliaUPC"/>
              <a:cs typeface="BrowalliaUP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862" y="1632350"/>
            <a:ext cx="8214499" cy="4639662"/>
          </a:xfrm>
        </p:spPr>
        <p:txBody>
          <a:bodyPr/>
          <a:lstStyle/>
          <a:p>
            <a:r>
              <a:rPr lang="en-GB" sz="2400" i="1" dirty="0"/>
              <a:t>Safety-of-life </a:t>
            </a:r>
            <a:r>
              <a:rPr lang="en-GB" sz="2400" i="1" dirty="0" smtClean="0"/>
              <a:t>telecommunications</a:t>
            </a:r>
            <a:r>
              <a:rPr lang="en-GB" sz="2400" i="1" dirty="0"/>
              <a:t> shall be entitled to </a:t>
            </a:r>
            <a:r>
              <a:rPr lang="en-GB" sz="2400" i="1" dirty="0" smtClean="0"/>
              <a:t>transmiss</a:t>
            </a:r>
            <a:r>
              <a:rPr lang="en-GB" sz="2400" i="1" dirty="0"/>
              <a:t>ion as of </a:t>
            </a:r>
            <a:r>
              <a:rPr lang="en-GB" sz="2400" i="1" dirty="0" smtClean="0"/>
              <a:t>right, and</a:t>
            </a:r>
            <a:r>
              <a:rPr lang="en-GB" sz="2400" dirty="0" smtClean="0"/>
              <a:t> </a:t>
            </a:r>
          </a:p>
          <a:p>
            <a:r>
              <a:rPr lang="en-GB" sz="2400" i="1" dirty="0"/>
              <a:t>where technically practicable, have absolute priority.</a:t>
            </a:r>
          </a:p>
          <a:p>
            <a:pPr hangingPunct="0"/>
            <a:r>
              <a:rPr lang="en-GB" sz="2400" i="1" dirty="0" smtClean="0"/>
              <a:t>Res 2: TSB : </a:t>
            </a:r>
            <a:r>
              <a:rPr lang="en-GB" sz="2400" i="1" dirty="0" smtClean="0">
                <a:solidFill>
                  <a:srgbClr val="FF0000"/>
                </a:solidFill>
              </a:rPr>
              <a:t>SG2</a:t>
            </a:r>
            <a:r>
              <a:rPr lang="en-GB" sz="2400" i="1" dirty="0" smtClean="0"/>
              <a:t> </a:t>
            </a:r>
            <a:r>
              <a:rPr lang="en-GB" sz="2400" i="1" dirty="0"/>
              <a:t>continue </a:t>
            </a:r>
            <a:r>
              <a:rPr lang="en-GB" sz="2400" i="1" dirty="0">
                <a:solidFill>
                  <a:srgbClr val="FF0000"/>
                </a:solidFill>
              </a:rPr>
              <a:t>exploring</a:t>
            </a:r>
            <a:r>
              <a:rPr lang="en-GB" sz="2400" i="1" dirty="0"/>
              <a:t> the option of introducing a single globally harmonized national number for access to emergency services </a:t>
            </a:r>
            <a:r>
              <a:rPr lang="en-GB" sz="2400" b="1" i="1" dirty="0">
                <a:solidFill>
                  <a:srgbClr val="FF0000"/>
                </a:solidFill>
              </a:rPr>
              <a:t>in the future</a:t>
            </a:r>
            <a:r>
              <a:rPr lang="en-GB" sz="2400" i="1" dirty="0"/>
              <a:t>,</a:t>
            </a:r>
            <a:endParaRPr lang="en-US" sz="2400" i="1" dirty="0"/>
          </a:p>
          <a:p>
            <a:pPr hangingPunct="0"/>
            <a:r>
              <a:rPr lang="en-GB" sz="2400" i="1" dirty="0" smtClean="0"/>
              <a:t>Res 2: MSs: to </a:t>
            </a:r>
            <a:r>
              <a:rPr lang="en-GB" sz="2400" i="1" dirty="0"/>
              <a:t>introduce, in addition to their existing national emergency numbers, a </a:t>
            </a:r>
            <a:r>
              <a:rPr lang="en-GB" sz="2400" i="1" dirty="0">
                <a:solidFill>
                  <a:srgbClr val="FF0000"/>
                </a:solidFill>
              </a:rPr>
              <a:t>globally harmonized national number </a:t>
            </a:r>
            <a:r>
              <a:rPr lang="en-GB" sz="2400" i="1" dirty="0"/>
              <a:t>for access to emergency services, taking into consideration the relevant ITU-T Recommendations. </a:t>
            </a:r>
            <a:endParaRPr lang="en-GB" sz="2400" i="1" dirty="0" smtClean="0"/>
          </a:p>
          <a:p>
            <a:pPr hangingPunct="0"/>
            <a:r>
              <a:rPr lang="en-GB" sz="2400" dirty="0" smtClean="0"/>
              <a:t>The Regional approach is an interesting starting point!</a:t>
            </a:r>
            <a:endParaRPr lang="en-US" sz="2400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99248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walliaUPC"/>
                <a:cs typeface="BrowalliaUPC"/>
              </a:rPr>
              <a:t>§11 : </a:t>
            </a:r>
            <a:r>
              <a:rPr lang="en-US" dirty="0" smtClean="0"/>
              <a:t>Energy </a:t>
            </a:r>
            <a:r>
              <a:rPr lang="en-US" dirty="0"/>
              <a:t>efficiency/e-waste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552769"/>
            <a:ext cx="8182302" cy="4680605"/>
          </a:xfrm>
        </p:spPr>
        <p:txBody>
          <a:bodyPr/>
          <a:lstStyle/>
          <a:p>
            <a:r>
              <a:rPr lang="en-GB" sz="2400" dirty="0" smtClean="0"/>
              <a:t>8A.1	  Member </a:t>
            </a:r>
            <a:r>
              <a:rPr lang="en-GB" sz="2400" dirty="0"/>
              <a:t>States shall cooperate to encourage </a:t>
            </a:r>
            <a:r>
              <a:rPr lang="en-GB" sz="2400" dirty="0">
                <a:solidFill>
                  <a:srgbClr val="FF0000"/>
                </a:solidFill>
              </a:rPr>
              <a:t>operating agencies and industry</a:t>
            </a:r>
            <a:r>
              <a:rPr lang="en-GB" sz="2400" dirty="0"/>
              <a:t> to adopt energy efficiency </a:t>
            </a:r>
            <a:r>
              <a:rPr lang="en-GB" sz="2400" dirty="0">
                <a:solidFill>
                  <a:srgbClr val="FF0000"/>
                </a:solidFill>
              </a:rPr>
              <a:t>international standards </a:t>
            </a:r>
            <a:r>
              <a:rPr lang="en-GB" sz="2400" dirty="0"/>
              <a:t>and best practices, including disclosure and </a:t>
            </a:r>
            <a:r>
              <a:rPr lang="en-GB" sz="2400" dirty="0" smtClean="0"/>
              <a:t>labelling </a:t>
            </a:r>
            <a:r>
              <a:rPr lang="en-GB" sz="2400" dirty="0"/>
              <a:t>schemes, so as to reduce energy </a:t>
            </a:r>
            <a:r>
              <a:rPr lang="en-GB" sz="2400" dirty="0" smtClean="0"/>
              <a:t>consumption </a:t>
            </a:r>
            <a:r>
              <a:rPr lang="en-GB" sz="2400" dirty="0"/>
              <a:t>of communications facilities and installations.</a:t>
            </a:r>
            <a:r>
              <a:rPr lang="en-US" sz="2400" dirty="0" smtClean="0"/>
              <a:t> </a:t>
            </a:r>
          </a:p>
          <a:p>
            <a:r>
              <a:rPr lang="en-GB" sz="2400" dirty="0"/>
              <a:t>8A.2	</a:t>
            </a:r>
            <a:r>
              <a:rPr lang="en-GB" sz="2400" dirty="0" smtClean="0"/>
              <a:t>   Member </a:t>
            </a:r>
            <a:r>
              <a:rPr lang="en-GB" sz="2400" dirty="0"/>
              <a:t>States shall cooperate to encourage operating agencies and the industry to </a:t>
            </a:r>
            <a:r>
              <a:rPr lang="en-GB" sz="2400" dirty="0">
                <a:solidFill>
                  <a:srgbClr val="FF0000"/>
                </a:solidFill>
              </a:rPr>
              <a:t>take-back schemes and recycling management facilities </a:t>
            </a:r>
            <a:r>
              <a:rPr lang="en-GB" sz="2400" dirty="0"/>
              <a:t>to reduce e-waste resulting from communications facilities and installations,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[and to avoid causing harm to other Member States from such e-waste.] | [and to ensure that such practices does not </a:t>
            </a:r>
            <a:r>
              <a:rPr lang="en-GB" sz="2400" dirty="0" smtClean="0">
                <a:solidFill>
                  <a:srgbClr val="3333CC"/>
                </a:solidFill>
              </a:rPr>
              <a:t>cause               </a:t>
            </a:r>
            <a:r>
              <a:rPr lang="en-GB" sz="2400" dirty="0">
                <a:solidFill>
                  <a:srgbClr val="3333CC"/>
                </a:solidFill>
              </a:rPr>
              <a:t>harm to other Member States.]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09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8835" y="5190187"/>
            <a:ext cx="1519707" cy="850005"/>
          </a:xfrm>
          <a:prstGeom prst="rect">
            <a:avLst/>
          </a:prstGeom>
          <a:solidFill>
            <a:srgbClr val="C5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walliaUPC"/>
                <a:cs typeface="BrowalliaUPC"/>
              </a:rPr>
              <a:t>§11 : </a:t>
            </a:r>
            <a:r>
              <a:rPr lang="en-US" sz="3200" dirty="0" smtClean="0"/>
              <a:t>Energy </a:t>
            </a:r>
            <a:r>
              <a:rPr lang="en-US" sz="3200" dirty="0"/>
              <a:t>efficiency/e-waste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44" y="1543156"/>
            <a:ext cx="8497835" cy="4741733"/>
          </a:xfrm>
        </p:spPr>
        <p:txBody>
          <a:bodyPr/>
          <a:lstStyle/>
          <a:p>
            <a:r>
              <a:rPr lang="en-US" sz="2400" i="1" dirty="0"/>
              <a:t>Member States are </a:t>
            </a:r>
            <a:r>
              <a:rPr lang="en-US" sz="2400" i="1" dirty="0">
                <a:solidFill>
                  <a:srgbClr val="FF0000"/>
                </a:solidFill>
              </a:rPr>
              <a:t>encouraged</a:t>
            </a:r>
            <a:r>
              <a:rPr lang="en-US" sz="2400" i="1" dirty="0"/>
              <a:t> to adopt energy-efficiency and e-waste </a:t>
            </a:r>
            <a:r>
              <a:rPr lang="en-US" sz="2400" i="1" dirty="0">
                <a:solidFill>
                  <a:srgbClr val="FF0000"/>
                </a:solidFill>
              </a:rPr>
              <a:t>best practices </a:t>
            </a:r>
            <a:r>
              <a:rPr lang="en-US" sz="2400" i="1" dirty="0"/>
              <a:t>taking into account the relevant ITU-T Recommendations</a:t>
            </a:r>
            <a:r>
              <a:rPr lang="en-US" sz="2400" i="1" dirty="0" smtClean="0"/>
              <a:t>.</a:t>
            </a:r>
          </a:p>
          <a:p>
            <a:endParaRPr lang="en-US" sz="2400" i="1" dirty="0" smtClean="0"/>
          </a:p>
          <a:p>
            <a:r>
              <a:rPr lang="en-US" sz="2400" dirty="0" smtClean="0"/>
              <a:t>Some MSs didn’t want to be bound by “International Standards” , or to “be obliged with take-back or recycling management” Although the provision is just encouraging OAs!</a:t>
            </a:r>
          </a:p>
          <a:p>
            <a:r>
              <a:rPr lang="en-US" sz="2400" dirty="0" smtClean="0"/>
              <a:t>Africa national legislations and international bilateral   agreements or contracts should embed such requirements, e.g.  manufacturer take-back or regional recycling facilitation; </a:t>
            </a:r>
          </a:p>
          <a:p>
            <a:r>
              <a:rPr lang="en-US" sz="2400" dirty="0" smtClean="0"/>
              <a:t>Participation in developing the relevant Recommendations,        in addition to awareness raising.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512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owalliaUPC"/>
                <a:cs typeface="BrowalliaUPC"/>
              </a:rPr>
              <a:t>§12 : </a:t>
            </a:r>
            <a:r>
              <a:rPr lang="en-US" sz="3200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45" y="1543157"/>
            <a:ext cx="7956923" cy="449703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2400" i="1" dirty="0" smtClean="0"/>
              <a:t>Member </a:t>
            </a:r>
            <a:r>
              <a:rPr lang="en-GB" sz="2400" i="1" dirty="0"/>
              <a:t>States should promote access for persons with disabilities to international telecommunication services, taking into account the relevant ITU</a:t>
            </a:r>
            <a:r>
              <a:rPr lang="en-GB" sz="2400" i="1" dirty="0">
                <a:solidFill>
                  <a:srgbClr val="FF0000"/>
                </a:solidFill>
              </a:rPr>
              <a:t>-T </a:t>
            </a:r>
            <a:r>
              <a:rPr lang="en-GB" sz="2400" i="1" dirty="0"/>
              <a:t>Recommendations</a:t>
            </a:r>
            <a:r>
              <a:rPr lang="en-GB" sz="2400" i="1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Was not an African proposal, (Hungary</a:t>
            </a:r>
            <a:r>
              <a:rPr lang="en-GB" sz="2400" dirty="0"/>
              <a:t>, CITEL, and </a:t>
            </a:r>
            <a:r>
              <a:rPr lang="en-GB" sz="2400" dirty="0" smtClean="0"/>
              <a:t>India) however was supported by Africa in the conference.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Note the focus on telecom : “… </a:t>
            </a:r>
            <a:r>
              <a:rPr lang="en-GB" sz="2400" dirty="0" err="1" smtClean="0"/>
              <a:t>Telecommucication</a:t>
            </a:r>
            <a:r>
              <a:rPr lang="en-GB" sz="2400" strike="sngStrike" dirty="0" smtClean="0">
                <a:solidFill>
                  <a:srgbClr val="FF0000"/>
                </a:solidFill>
              </a:rPr>
              <a:t>/ICT</a:t>
            </a:r>
            <a:r>
              <a:rPr lang="en-GB" sz="2400" dirty="0" smtClean="0"/>
              <a:t> services … “ 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Africa should participate </a:t>
            </a:r>
            <a:r>
              <a:rPr lang="en-US" sz="2400" dirty="0"/>
              <a:t>in </a:t>
            </a:r>
            <a:r>
              <a:rPr lang="en-US" sz="2400" dirty="0" smtClean="0"/>
              <a:t>the development of          relevant Recommendations.</a:t>
            </a:r>
            <a:endParaRPr lang="en-GB" sz="2400" dirty="0" smtClean="0"/>
          </a:p>
          <a:p>
            <a:pPr>
              <a:spcBef>
                <a:spcPts val="24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0840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09" y="904162"/>
            <a:ext cx="6024348" cy="63803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618038"/>
            <a:ext cx="8182302" cy="4678259"/>
          </a:xfrm>
        </p:spPr>
        <p:txBody>
          <a:bodyPr/>
          <a:lstStyle/>
          <a:p>
            <a:r>
              <a:rPr lang="en-US" sz="2800" dirty="0" smtClean="0"/>
              <a:t>Several new positive provisions added.</a:t>
            </a:r>
          </a:p>
          <a:p>
            <a:r>
              <a:rPr lang="en-US" sz="2800" dirty="0" smtClean="0"/>
              <a:t>However Hard Compromises were experienced.</a:t>
            </a:r>
          </a:p>
          <a:p>
            <a:r>
              <a:rPr lang="en-US" sz="2800" dirty="0" smtClean="0"/>
              <a:t>Follow up is vital to make use of the provisions:</a:t>
            </a:r>
          </a:p>
          <a:p>
            <a:pPr lvl="1"/>
            <a:r>
              <a:rPr lang="en-US" sz="2400" dirty="0" smtClean="0"/>
              <a:t>National Regulations and legislations;</a:t>
            </a:r>
          </a:p>
          <a:p>
            <a:pPr lvl="1"/>
            <a:r>
              <a:rPr lang="en-US" sz="2400" dirty="0" smtClean="0"/>
              <a:t>Also to mitigate negatives aspects;</a:t>
            </a:r>
          </a:p>
          <a:p>
            <a:pPr lvl="1"/>
            <a:r>
              <a:rPr lang="en-US" sz="2400" dirty="0" smtClean="0"/>
              <a:t>Implementation of relevant WTSA Resolutions;</a:t>
            </a:r>
          </a:p>
          <a:p>
            <a:pPr lvl="1"/>
            <a:r>
              <a:rPr lang="en-US" sz="2400" dirty="0" smtClean="0"/>
              <a:t>Implementation/</a:t>
            </a:r>
            <a:r>
              <a:rPr lang="en-US" sz="2400" dirty="0" err="1" smtClean="0"/>
              <a:t>enforecment</a:t>
            </a:r>
            <a:r>
              <a:rPr lang="en-US" sz="2400" dirty="0" smtClean="0"/>
              <a:t> of ITU-T Recommendations;</a:t>
            </a:r>
          </a:p>
          <a:p>
            <a:pPr lvl="1"/>
            <a:r>
              <a:rPr lang="en-US" sz="2400" dirty="0" smtClean="0"/>
              <a:t>Participate in ITU-T Recommendations development;</a:t>
            </a:r>
          </a:p>
          <a:p>
            <a:pPr lvl="1"/>
            <a:r>
              <a:rPr lang="en-US" sz="2400" dirty="0" smtClean="0"/>
              <a:t>Elaborate on Dispute Resolution Mechanisms.</a:t>
            </a:r>
          </a:p>
          <a:p>
            <a:pPr lvl="1"/>
            <a:r>
              <a:rPr lang="en-US" sz="2400" dirty="0" smtClean="0"/>
              <a:t>Awareness.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201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>
          <a:xfrm>
            <a:off x="1374112" y="3111690"/>
            <a:ext cx="6337300" cy="909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6600" b="1" kern="0" dirty="0" smtClean="0">
                <a:solidFill>
                  <a:sysClr val="windowText" lastClr="000000"/>
                </a:solidFill>
                <a:latin typeface="Broadway" pitchFamily="82" charset="0"/>
              </a:rPr>
              <a:t>Thank You</a:t>
            </a:r>
            <a:endParaRPr lang="en-GB" sz="6600" kern="0" dirty="0" smtClean="0">
              <a:solidFill>
                <a:sysClr val="windowText" lastClr="00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969532"/>
            <a:ext cx="4241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4511" y="3481340"/>
            <a:ext cx="546598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Impact of the new ITRs </a:t>
            </a:r>
          </a:p>
          <a:p>
            <a:pPr algn="ctr"/>
            <a:r>
              <a:rPr lang="en-US" sz="36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</a:t>
            </a:r>
            <a:r>
              <a:rPr lang="en-US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 Africa – Part 1 (NNAI)</a:t>
            </a:r>
            <a:endParaRPr lang="en-US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800" y="2371161"/>
            <a:ext cx="6619741" cy="769441"/>
          </a:xfrm>
          <a:prstGeom prst="rect">
            <a:avLst/>
          </a:prstGeom>
          <a:solidFill>
            <a:srgbClr val="C5D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DFKai-SB" pitchFamily="65" charset="-120"/>
                <a:ea typeface="DFKai-SB" pitchFamily="65" charset="-120"/>
              </a:rPr>
              <a:t>Debriefing Meeting, Durban, South Africa</a:t>
            </a:r>
          </a:p>
          <a:p>
            <a:pPr algn="ctr"/>
            <a:r>
              <a:rPr lang="en-US" sz="2000" b="1" dirty="0" smtClean="0">
                <a:latin typeface="DFKai-SB" pitchFamily="65" charset="-120"/>
                <a:ea typeface="DFKai-SB" pitchFamily="65" charset="-120"/>
              </a:rPr>
              <a:t>July, 10</a:t>
            </a:r>
            <a:r>
              <a:rPr lang="en-US" sz="2000" b="1" baseline="30000" dirty="0" smtClean="0">
                <a:latin typeface="DFKai-SB" pitchFamily="65" charset="-120"/>
                <a:ea typeface="DFKai-SB" pitchFamily="65" charset="-120"/>
              </a:rPr>
              <a:t>th</a:t>
            </a:r>
            <a:r>
              <a:rPr lang="en-US" sz="2000" b="1" dirty="0" smtClean="0">
                <a:latin typeface="DFKai-SB" pitchFamily="65" charset="-120"/>
                <a:ea typeface="DFKai-SB" pitchFamily="65" charset="-120"/>
              </a:rPr>
              <a:t>, 2013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9794" y="5092110"/>
            <a:ext cx="50354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</a:t>
            </a:r>
            <a:r>
              <a:rPr 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Sherif Guinena</a:t>
            </a:r>
          </a:p>
          <a:p>
            <a:pPr algn="ctr"/>
            <a:r>
              <a:rPr lang="en-US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Advisor to NTRA Exec. President</a:t>
            </a:r>
          </a:p>
          <a:p>
            <a:pPr algn="ctr"/>
            <a:r>
              <a:rPr lang="en-US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Coordinator for African Common Proposals to WCIT 12</a:t>
            </a:r>
          </a:p>
          <a:p>
            <a:endParaRPr lang="en-US" sz="1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882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288" y="126153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419" y="1679544"/>
            <a:ext cx="3405615" cy="1392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352243">
            <a:off x="7847457" y="187857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352243">
            <a:off x="7529589" y="141701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38" y="966650"/>
            <a:ext cx="8639503" cy="5447208"/>
          </a:xfrm>
        </p:spPr>
        <p:txBody>
          <a:bodyPr/>
          <a:lstStyle/>
          <a:p>
            <a:pPr marL="91440">
              <a:spcBef>
                <a:spcPts val="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Preamble.</a:t>
            </a:r>
          </a:p>
          <a:p>
            <a:pPr marL="91440" hangingPunct="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§1 : </a:t>
            </a:r>
            <a:r>
              <a:rPr lang="en-GB" sz="2000" b="1" dirty="0"/>
              <a:t>Purpose and Scope of the Regulations.</a:t>
            </a:r>
            <a:endParaRPr lang="en-US" sz="2000" b="1" dirty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§2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Definitions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§3 : </a:t>
            </a:r>
            <a:r>
              <a:rPr lang="en-GB" sz="2000" b="1" dirty="0" smtClean="0"/>
              <a:t>International Network.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§4 : </a:t>
            </a:r>
            <a:r>
              <a:rPr lang="en-US" sz="2000" b="1" dirty="0" smtClean="0"/>
              <a:t>International Telecommunication Services.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 : </a:t>
            </a:r>
            <a:r>
              <a:rPr lang="en-GB" sz="2000" b="1" dirty="0" smtClean="0"/>
              <a:t>Safety of Life and Priority of Telecommunications.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§5a :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Security and Robustness of Networks.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§5b :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Unsolicited Bulk Electronic Communications.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§6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Charging and Accounting.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§7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Suspension of Services.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 : </a:t>
            </a:r>
            <a:r>
              <a:rPr lang="en-US" sz="2000" b="1" dirty="0" smtClean="0"/>
              <a:t>Dissemination of Information.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§8A : </a:t>
            </a:r>
            <a:r>
              <a:rPr lang="en-GB" sz="2000" b="1" dirty="0"/>
              <a:t>Energy Efficiency/E-waste.</a:t>
            </a:r>
            <a:endParaRPr lang="en-US" sz="2000" b="1" dirty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§8B : </a:t>
            </a:r>
            <a:r>
              <a:rPr lang="en-GB" sz="2000" b="1" dirty="0"/>
              <a:t>Accessibility.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§9 :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Special Arrangements.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§10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Final Provisions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">
              <a:spcBef>
                <a:spcPts val="200"/>
              </a:spcBef>
            </a:pPr>
            <a:endParaRPr lang="en-US" sz="20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>
            <a:lum bright="48000" contrast="-74000"/>
          </a:blip>
          <a:srcRect/>
          <a:stretch>
            <a:fillRect/>
          </a:stretch>
        </p:blipFill>
        <p:spPr bwMode="auto">
          <a:xfrm>
            <a:off x="5228933" y="135678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>
            <a:lum bright="48000" contrast="-74000"/>
          </a:blip>
          <a:srcRect/>
          <a:stretch>
            <a:fillRect/>
          </a:stretch>
        </p:blipFill>
        <p:spPr bwMode="auto">
          <a:xfrm>
            <a:off x="5464064" y="1774794"/>
            <a:ext cx="3405615" cy="1392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352243">
            <a:off x="7631102" y="19738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352243">
            <a:off x="7313234" y="15122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52" y="1179476"/>
            <a:ext cx="7855412" cy="5525585"/>
          </a:xfrm>
        </p:spPr>
        <p:txBody>
          <a:bodyPr/>
          <a:lstStyle/>
          <a:p>
            <a:pPr hangingPunct="0"/>
            <a:r>
              <a:rPr lang="en-GB" sz="2000" b="1" dirty="0" smtClean="0">
                <a:solidFill>
                  <a:srgbClr val="FF0000"/>
                </a:solidFill>
              </a:rPr>
              <a:t>Appendix 1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General provisions concerning accounting.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Appendix 2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Additional provisions relating to maritime telecommunications.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1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Special measures for landlocked developing countries and small island developing states for access to international optical fibre networks.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2 : </a:t>
            </a:r>
            <a:r>
              <a:rPr lang="en-GB" sz="2000" b="1" dirty="0" smtClean="0"/>
              <a:t>Globally harmonized national number for access to emergency services.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3 :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To foster an enabling environment for the greater growth of the Internet.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4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Periodic review of the International Telecommunication Regulations.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5 :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International telecommunication service traffic termination and exchange.</a:t>
            </a: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sz="20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904162"/>
            <a:ext cx="7004226" cy="638035"/>
          </a:xfrm>
        </p:spPr>
        <p:txBody>
          <a:bodyPr/>
          <a:lstStyle/>
          <a:p>
            <a:r>
              <a:rPr lang="en-US" dirty="0" smtClean="0"/>
              <a:t>ITRs 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81" y="2017670"/>
            <a:ext cx="8639503" cy="4383132"/>
          </a:xfrm>
        </p:spPr>
        <p:txBody>
          <a:bodyPr/>
          <a:lstStyle/>
          <a:p>
            <a:r>
              <a:rPr lang="en-US" sz="1800" b="1" dirty="0" smtClean="0"/>
              <a:t>Applicability of the ITRs (ROA/OA).</a:t>
            </a:r>
          </a:p>
          <a:p>
            <a:r>
              <a:rPr lang="en-US" sz="1800" b="1" dirty="0" smtClean="0"/>
              <a:t>Obligatory ITU-T Recommendations.</a:t>
            </a:r>
          </a:p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Security and Confidence in Telecommunications/ICT.</a:t>
            </a:r>
          </a:p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Internet Issues, Human Rights, Non-discriminatory Access, Land Locked, IIC.</a:t>
            </a:r>
          </a:p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Accounting and Economical issues.</a:t>
            </a:r>
          </a:p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Transparency in Retail and Wholesale Prices; Roaming issues.</a:t>
            </a:r>
          </a:p>
          <a:p>
            <a:r>
              <a:rPr lang="en-US" sz="1800" b="1" dirty="0" smtClean="0"/>
              <a:t>Numbering, Naming, Addressing and Identification; misuse issues.</a:t>
            </a:r>
          </a:p>
          <a:p>
            <a:r>
              <a:rPr lang="en-US" sz="1800" b="1" dirty="0" smtClean="0"/>
              <a:t>Origin Identification and CLI.</a:t>
            </a:r>
          </a:p>
          <a:p>
            <a:r>
              <a:rPr lang="en-US" sz="1800" b="1" dirty="0" smtClean="0"/>
              <a:t>Routing Information.</a:t>
            </a:r>
          </a:p>
          <a:p>
            <a:r>
              <a:rPr lang="en-US" sz="1800" b="1" dirty="0" smtClean="0"/>
              <a:t>Quality of Service.</a:t>
            </a:r>
          </a:p>
          <a:p>
            <a:r>
              <a:rPr lang="en-US" sz="1800" b="1" dirty="0"/>
              <a:t>Environmental issues: Energy efficiency, e-Waste and Accessibility.</a:t>
            </a:r>
          </a:p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Periodic Revision of the ITRs.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8933" y="135678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064" y="1774794"/>
            <a:ext cx="3405615" cy="1392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352243">
            <a:off x="7631102" y="19738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352243">
            <a:off x="7313234" y="15122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of the ITRs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543157"/>
            <a:ext cx="7624290" cy="4175063"/>
          </a:xfrm>
        </p:spPr>
        <p:txBody>
          <a:bodyPr/>
          <a:lstStyle/>
          <a:p>
            <a:pPr algn="just"/>
            <a:r>
              <a:rPr lang="en-US" dirty="0" smtClean="0"/>
              <a:t>Applicability didn’t change, since the CS addresses the ROAs and the AOAs.</a:t>
            </a:r>
          </a:p>
          <a:p>
            <a:pPr algn="just"/>
            <a:r>
              <a:rPr lang="en-US" sz="2400" i="1" dirty="0" err="1" smtClean="0"/>
              <a:t>abis</a:t>
            </a:r>
            <a:r>
              <a:rPr lang="en-US" sz="2400" i="1" dirty="0"/>
              <a:t>) </a:t>
            </a:r>
            <a:r>
              <a:rPr lang="en-US" sz="2400" dirty="0"/>
              <a:t>These Regulations also contain provisions applicable to those operating agencies, </a:t>
            </a:r>
            <a:r>
              <a:rPr lang="en-US" sz="2400" b="1" dirty="0">
                <a:solidFill>
                  <a:srgbClr val="FF0000"/>
                </a:solidFill>
              </a:rPr>
              <a:t>authorized or recognized by a Member State</a:t>
            </a:r>
            <a:r>
              <a:rPr lang="en-US" sz="2400" dirty="0"/>
              <a:t>, to establish, operate and engage in </a:t>
            </a:r>
            <a:r>
              <a:rPr lang="en-US" sz="2400" b="1" dirty="0">
                <a:solidFill>
                  <a:srgbClr val="FF0000"/>
                </a:solidFill>
              </a:rPr>
              <a:t>international telecommunications services to the public</a:t>
            </a:r>
            <a:r>
              <a:rPr lang="en-US" sz="2400" dirty="0"/>
              <a:t>, hereinafter referred as "authorized operating agencies".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3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of the ITRs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543157"/>
            <a:ext cx="7624290" cy="4175063"/>
          </a:xfrm>
        </p:spPr>
        <p:txBody>
          <a:bodyPr/>
          <a:lstStyle/>
          <a:p>
            <a:pPr algn="just"/>
            <a:r>
              <a:rPr lang="en-US" sz="2800" dirty="0" smtClean="0"/>
              <a:t>Obligatory to MSs (was Administrations).</a:t>
            </a:r>
          </a:p>
          <a:p>
            <a:pPr algn="just"/>
            <a:r>
              <a:rPr lang="en-GB" sz="2800" dirty="0"/>
              <a:t>Transfer of </a:t>
            </a:r>
            <a:r>
              <a:rPr lang="en-GB" sz="2800" dirty="0" smtClean="0"/>
              <a:t>Obligations </a:t>
            </a:r>
            <a:r>
              <a:rPr lang="en-GB" sz="2800" dirty="0"/>
              <a:t>to </a:t>
            </a:r>
            <a:r>
              <a:rPr lang="en-GB" sz="2800" dirty="0" smtClean="0"/>
              <a:t>ROA/AOA by the CS:</a:t>
            </a:r>
            <a:endParaRPr lang="en-GB" sz="2800" dirty="0"/>
          </a:p>
          <a:p>
            <a:pPr marL="0" indent="0" algn="just">
              <a:buNone/>
            </a:pPr>
            <a:r>
              <a:rPr lang="en-GB" sz="2200" dirty="0" smtClean="0"/>
              <a:t>No</a:t>
            </a:r>
            <a:r>
              <a:rPr lang="en-GB" sz="2200" dirty="0"/>
              <a:t>. 38 </a:t>
            </a:r>
            <a:r>
              <a:rPr lang="en-GB" sz="2200" dirty="0" smtClean="0"/>
              <a:t>CS: “</a:t>
            </a:r>
            <a:r>
              <a:rPr lang="en-GB" sz="2200" dirty="0"/>
              <a:t>The Member States are also bound to take the necessary steps to impose the observance of the provisions of this Constitution, the Convention and the Administrative Regulations upon </a:t>
            </a:r>
            <a:r>
              <a:rPr lang="en-GB" sz="2200" b="1" dirty="0">
                <a:solidFill>
                  <a:srgbClr val="FF0000"/>
                </a:solidFill>
              </a:rPr>
              <a:t>operating agencies authorized </a:t>
            </a:r>
            <a:r>
              <a:rPr lang="en-GB" sz="2200" dirty="0"/>
              <a:t>by them to establish and operate telecommunications </a:t>
            </a:r>
            <a:r>
              <a:rPr lang="en-GB" sz="2200" b="1" dirty="0">
                <a:solidFill>
                  <a:srgbClr val="FF0000"/>
                </a:solidFill>
              </a:rPr>
              <a:t>and</a:t>
            </a:r>
            <a:r>
              <a:rPr lang="en-GB" sz="2200" dirty="0"/>
              <a:t> which engage in international services </a:t>
            </a:r>
            <a:r>
              <a:rPr lang="en-GB" sz="2200" b="1" dirty="0" smtClean="0">
                <a:solidFill>
                  <a:srgbClr val="FF0000"/>
                </a:solidFill>
              </a:rPr>
              <a:t>OR</a:t>
            </a:r>
            <a:r>
              <a:rPr lang="en-GB" sz="2200" dirty="0" smtClean="0"/>
              <a:t> </a:t>
            </a:r>
            <a:r>
              <a:rPr lang="en-GB" sz="2200" dirty="0"/>
              <a:t>which operate stations capable of causing harmful interference to the radio services of other countries”. </a:t>
            </a:r>
            <a:endParaRPr lang="en-GB" sz="2200" dirty="0" smtClean="0"/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655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4" y="904162"/>
            <a:ext cx="7339996" cy="937517"/>
          </a:xfrm>
        </p:spPr>
        <p:txBody>
          <a:bodyPr/>
          <a:lstStyle/>
          <a:p>
            <a:r>
              <a:rPr lang="en-US" sz="2800" b="1" dirty="0" smtClean="0"/>
              <a:t>Compromises on the Applicability and Enforcement of the ITRs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841679"/>
            <a:ext cx="7624290" cy="4301544"/>
          </a:xfrm>
        </p:spPr>
        <p:txBody>
          <a:bodyPr/>
          <a:lstStyle/>
          <a:p>
            <a:pPr algn="just"/>
            <a:r>
              <a:rPr lang="en-US" sz="2800" dirty="0" smtClean="0"/>
              <a:t>But under compromises, several provisions became non-mandatory:</a:t>
            </a:r>
          </a:p>
          <a:p>
            <a:r>
              <a:rPr lang="en-US" sz="2400" dirty="0" smtClean="0"/>
              <a:t>AOA </a:t>
            </a:r>
            <a:r>
              <a:rPr lang="en-US" sz="2400" b="1" dirty="0">
                <a:solidFill>
                  <a:srgbClr val="FF0000"/>
                </a:solidFill>
              </a:rPr>
              <a:t>should </a:t>
            </a:r>
            <a:r>
              <a:rPr lang="en-US" sz="2400" dirty="0"/>
              <a:t>comply with, to the greatest extent practicable, the relevant </a:t>
            </a:r>
            <a:r>
              <a:rPr lang="en-US" sz="2400" dirty="0" smtClean="0"/>
              <a:t>ITU-T Recommendations.</a:t>
            </a:r>
          </a:p>
          <a:p>
            <a:r>
              <a:rPr lang="en-US" sz="2400" dirty="0"/>
              <a:t>Member States </a:t>
            </a:r>
            <a:r>
              <a:rPr lang="en-US" sz="2400" b="1" dirty="0">
                <a:solidFill>
                  <a:srgbClr val="FF0000"/>
                </a:solidFill>
              </a:rPr>
              <a:t>shall </a:t>
            </a:r>
            <a:r>
              <a:rPr lang="en-US" sz="2400" b="1" dirty="0" smtClean="0">
                <a:solidFill>
                  <a:srgbClr val="FF0000"/>
                </a:solidFill>
              </a:rPr>
              <a:t>endeavor </a:t>
            </a:r>
            <a:r>
              <a:rPr lang="en-US" sz="2400" b="1" dirty="0">
                <a:solidFill>
                  <a:srgbClr val="FF0000"/>
                </a:solidFill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ensure </a:t>
            </a:r>
            <a:r>
              <a:rPr lang="en-US" sz="2400" dirty="0"/>
              <a:t>that </a:t>
            </a:r>
            <a:r>
              <a:rPr lang="en-US" sz="2400" dirty="0" smtClean="0"/>
              <a:t>AOA ……</a:t>
            </a:r>
          </a:p>
          <a:p>
            <a:r>
              <a:rPr lang="en-US" sz="2400" dirty="0"/>
              <a:t>Member States </a:t>
            </a:r>
            <a:r>
              <a:rPr lang="en-US" sz="2400" b="1" dirty="0">
                <a:solidFill>
                  <a:srgbClr val="FF0000"/>
                </a:solidFill>
              </a:rPr>
              <a:t>shall </a:t>
            </a:r>
            <a:r>
              <a:rPr lang="en-US" sz="2400" b="1" dirty="0" smtClean="0">
                <a:solidFill>
                  <a:srgbClr val="FF0000"/>
                </a:solidFill>
              </a:rPr>
              <a:t>endeavor </a:t>
            </a:r>
            <a:r>
              <a:rPr lang="en-US" sz="2400" b="1" dirty="0">
                <a:solidFill>
                  <a:srgbClr val="FF0000"/>
                </a:solidFill>
              </a:rPr>
              <a:t>to ensure </a:t>
            </a:r>
            <a:r>
              <a:rPr lang="en-US" sz="2400" dirty="0"/>
              <a:t>that </a:t>
            </a:r>
            <a:r>
              <a:rPr lang="en-US" sz="2400" dirty="0" smtClean="0"/>
              <a:t>CLI ……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Subject </a:t>
            </a:r>
            <a:r>
              <a:rPr lang="en-US" sz="2400" b="1" dirty="0">
                <a:solidFill>
                  <a:srgbClr val="FF0000"/>
                </a:solidFill>
              </a:rPr>
              <a:t>to national law</a:t>
            </a:r>
            <a:r>
              <a:rPr lang="en-US" sz="2400" dirty="0"/>
              <a:t>, Member States </a:t>
            </a:r>
            <a:r>
              <a:rPr lang="en-US" sz="2400" b="1" dirty="0">
                <a:solidFill>
                  <a:srgbClr val="FF0000"/>
                </a:solidFill>
              </a:rPr>
              <a:t>shall </a:t>
            </a:r>
            <a:r>
              <a:rPr lang="en-US" sz="2400" b="1" dirty="0" smtClean="0">
                <a:solidFill>
                  <a:srgbClr val="FF0000"/>
                </a:solidFill>
              </a:rPr>
              <a:t>endeavor </a:t>
            </a:r>
            <a:r>
              <a:rPr lang="en-US" sz="2400" b="1" dirty="0">
                <a:solidFill>
                  <a:srgbClr val="FF0000"/>
                </a:solidFill>
              </a:rPr>
              <a:t>to ensure </a:t>
            </a:r>
            <a:r>
              <a:rPr lang="en-US" sz="2400" dirty="0" smtClean="0"/>
              <a:t>that AOA </a:t>
            </a:r>
            <a:r>
              <a:rPr lang="en-US" sz="2400" dirty="0"/>
              <a:t>provide and </a:t>
            </a:r>
            <a:r>
              <a:rPr lang="en-US" sz="2400" dirty="0" smtClean="0"/>
              <a:t>maintain ….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… taking due account </a:t>
            </a:r>
            <a:r>
              <a:rPr lang="en-US" sz="2400" dirty="0" smtClean="0"/>
              <a:t>of the relevant ITU-T Recommendations 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70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3B0DCBB679A48AD2518D34B5BE8D4" ma:contentTypeVersion="1" ma:contentTypeDescription="Create a new document." ma:contentTypeScope="" ma:versionID="fbfc98f6dd90ae1fcb1ee46ef0ec71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D91C1-D3AE-4572-A5DF-62055D33DBB4}"/>
</file>

<file path=customXml/itemProps2.xml><?xml version="1.0" encoding="utf-8"?>
<ds:datastoreItem xmlns:ds="http://schemas.openxmlformats.org/officeDocument/2006/customXml" ds:itemID="{DB98B24A-FCA6-4680-8AEB-DB7093D9E33F}"/>
</file>

<file path=customXml/itemProps3.xml><?xml version="1.0" encoding="utf-8"?>
<ds:datastoreItem xmlns:ds="http://schemas.openxmlformats.org/officeDocument/2006/customXml" ds:itemID="{73D3C19D-EC51-46E6-9E5D-1C317AFDC2E9}"/>
</file>

<file path=docProps/app.xml><?xml version="1.0" encoding="utf-8"?>
<Properties xmlns="http://schemas.openxmlformats.org/officeDocument/2006/extended-properties" xmlns:vt="http://schemas.openxmlformats.org/officeDocument/2006/docPropsVTypes">
  <TotalTime>6314</TotalTime>
  <Words>2150</Words>
  <Application>Microsoft Office PowerPoint</Application>
  <PresentationFormat>On-screen Show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De-Briefing Meeting on WCIT-12 Durban, July  10th, 2013</vt:lpstr>
      <vt:lpstr>PowerPoint Presentation</vt:lpstr>
      <vt:lpstr>PowerPoint Presentation</vt:lpstr>
      <vt:lpstr>PowerPoint Presentation</vt:lpstr>
      <vt:lpstr>PowerPoint Presentation</vt:lpstr>
      <vt:lpstr>ITRs Main Topics</vt:lpstr>
      <vt:lpstr>Applicability of the ITRs</vt:lpstr>
      <vt:lpstr>Applicability of the ITRs</vt:lpstr>
      <vt:lpstr>Compromises on the Applicability and Enforcement of the ITRs</vt:lpstr>
      <vt:lpstr>Compromises on the Applicability and Enforcement of the ITRs</vt:lpstr>
      <vt:lpstr>Compromises on the Applicability and Enforcement of the ITRs</vt:lpstr>
      <vt:lpstr>Compromises on the Applicability and Enforcement of the ITRs</vt:lpstr>
      <vt:lpstr>Impact of the Applicability of the ITRs on Africa </vt:lpstr>
      <vt:lpstr>§1.4 , §1.6 : ITU-T Recommendations</vt:lpstr>
      <vt:lpstr>§1.4 , §1.6 : ITU-T Recommendations</vt:lpstr>
      <vt:lpstr>§3.5 : Numbering Resources</vt:lpstr>
      <vt:lpstr>§3.6 : CLI (Calling Line Identification)</vt:lpstr>
      <vt:lpstr>§3.1, §3.4, §4.3, §4.5 :  QoS </vt:lpstr>
      <vt:lpstr>§2.5, §3.3: International Routes</vt:lpstr>
      <vt:lpstr>§2.5, §3.3: International Routes</vt:lpstr>
      <vt:lpstr>§2.5, §3.3:   International Routes</vt:lpstr>
      <vt:lpstr>§2.5, §3.3:   International Routes</vt:lpstr>
      <vt:lpstr>§2.5, §3.3:   International Routes</vt:lpstr>
      <vt:lpstr>§5 , Res. 2 : Safety and Emergency Telecom</vt:lpstr>
      <vt:lpstr>§11 : Energy efficiency/e-waste </vt:lpstr>
      <vt:lpstr>§11 : Energy efficiency/e-waste </vt:lpstr>
      <vt:lpstr>§12 : Accessibility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DR Guinena</cp:lastModifiedBy>
  <cp:revision>126</cp:revision>
  <dcterms:created xsi:type="dcterms:W3CDTF">2012-06-20T08:33:15Z</dcterms:created>
  <dcterms:modified xsi:type="dcterms:W3CDTF">2013-08-27T14:37:30Z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0x010100B2F3B0DCBB679A48AD2518D34B5BE8D4</vt:lpwstr>
  </property>
</Properties>
</file>