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colors5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theme/theme1.xml" ContentType="application/vnd.openxmlformats-officedocument.theme+xml"/>
  <Override PartName="/ppt/diagrams/drawing4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EE"/>
    <a:srgbClr val="DCEFF4"/>
    <a:srgbClr val="006600"/>
    <a:srgbClr val="CCD5DA"/>
    <a:srgbClr val="B8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9112" autoAdjust="0"/>
  </p:normalViewPr>
  <p:slideViewPr>
    <p:cSldViewPr>
      <p:cViewPr>
        <p:scale>
          <a:sx n="400" d="100"/>
          <a:sy n="400" d="100"/>
        </p:scale>
        <p:origin x="6032" y="79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file:///C:/Users/Dr.%20G/Documents/ATU/Durban%20WCIT%20WTSA/My%20Durban%20Presentations/WCIT%20Action%20Plan%20v1.0.doc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file:///C:/Users/Dr.%20G/Documents/ATU/Durban%20WCIT%20WTSA/My%20Durban%20Presentations/WCIT%20Action%20Plan%20v1.0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A2F38-3CD4-4CDE-B639-1C067C6C2A57}" type="doc">
      <dgm:prSet loTypeId="urn:microsoft.com/office/officeart/2011/layout/RadialPictureList" loCatId="officeonlin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E1BD-E915-40D4-83FC-5DA691AF45E7}">
      <dgm:prSet phldrT="[Text]" phldr="1"/>
      <dgm:spPr/>
      <dgm:t>
        <a:bodyPr/>
        <a:lstStyle/>
        <a:p>
          <a:endParaRPr lang="en-US" dirty="0"/>
        </a:p>
      </dgm:t>
    </dgm:pt>
    <dgm:pt modelId="{76C4858A-06DC-4D45-999F-4928F734E891}" type="parTrans" cxnId="{53CE0FF5-840E-43B8-9380-1DD78A5A96E3}">
      <dgm:prSet/>
      <dgm:spPr/>
      <dgm:t>
        <a:bodyPr/>
        <a:lstStyle/>
        <a:p>
          <a:endParaRPr lang="en-US"/>
        </a:p>
      </dgm:t>
    </dgm:pt>
    <dgm:pt modelId="{795E1317-CCA2-47E4-B3EB-065B225729F7}" type="sibTrans" cxnId="{53CE0FF5-840E-43B8-9380-1DD78A5A96E3}">
      <dgm:prSet/>
      <dgm:spPr/>
      <dgm:t>
        <a:bodyPr/>
        <a:lstStyle/>
        <a:p>
          <a:endParaRPr lang="en-US"/>
        </a:p>
      </dgm:t>
    </dgm:pt>
    <dgm:pt modelId="{009EB4D3-0248-400B-8D49-25E7F8FC5E5B}">
      <dgm:prSet phldrT="[Text]" custT="1"/>
      <dgm:spPr/>
      <dgm:t>
        <a:bodyPr/>
        <a:lstStyle/>
        <a:p>
          <a:r>
            <a:rPr lang="en-US" sz="2800" dirty="0" smtClean="0"/>
            <a:t>Human</a:t>
          </a:r>
          <a:endParaRPr lang="en-US" sz="1700" dirty="0"/>
        </a:p>
      </dgm:t>
    </dgm:pt>
    <dgm:pt modelId="{6E1A35A0-50D8-48C5-B6B0-6A020E9B551C}" type="parTrans" cxnId="{701A51AB-D8CA-44B6-AE91-C367E7D0B316}">
      <dgm:prSet/>
      <dgm:spPr/>
      <dgm:t>
        <a:bodyPr/>
        <a:lstStyle/>
        <a:p>
          <a:endParaRPr lang="en-US"/>
        </a:p>
      </dgm:t>
    </dgm:pt>
    <dgm:pt modelId="{7EE67385-F08F-4744-8479-A79979E93370}" type="sibTrans" cxnId="{701A51AB-D8CA-44B6-AE91-C367E7D0B316}">
      <dgm:prSet/>
      <dgm:spPr/>
      <dgm:t>
        <a:bodyPr/>
        <a:lstStyle/>
        <a:p>
          <a:endParaRPr lang="en-US"/>
        </a:p>
      </dgm:t>
    </dgm:pt>
    <dgm:pt modelId="{B285F79E-3A63-4C7D-945A-54164FFE5FFD}">
      <dgm:prSet phldrT="[Text]" custT="1"/>
      <dgm:spPr/>
      <dgm:t>
        <a:bodyPr/>
        <a:lstStyle/>
        <a:p>
          <a:r>
            <a:rPr lang="en-US" sz="2800" dirty="0" smtClean="0"/>
            <a:t>BSG</a:t>
          </a:r>
          <a:endParaRPr lang="en-US" sz="1800" dirty="0"/>
        </a:p>
      </dgm:t>
    </dgm:pt>
    <dgm:pt modelId="{B075B93B-F7B2-43BF-A74B-E1AE4017F1CB}" type="parTrans" cxnId="{0FD5DFDD-8740-484A-96CE-36F153ACB060}">
      <dgm:prSet/>
      <dgm:spPr/>
      <dgm:t>
        <a:bodyPr/>
        <a:lstStyle/>
        <a:p>
          <a:endParaRPr lang="en-US"/>
        </a:p>
      </dgm:t>
    </dgm:pt>
    <dgm:pt modelId="{F7681E74-4602-4AED-8893-936C4735D10D}" type="sibTrans" cxnId="{0FD5DFDD-8740-484A-96CE-36F153ACB060}">
      <dgm:prSet/>
      <dgm:spPr/>
      <dgm:t>
        <a:bodyPr/>
        <a:lstStyle/>
        <a:p>
          <a:endParaRPr lang="en-US"/>
        </a:p>
      </dgm:t>
    </dgm:pt>
    <dgm:pt modelId="{6F38495D-FEA1-43AC-A832-748F7E53A86A}">
      <dgm:prSet phldrT="[Text]" custT="1"/>
      <dgm:spPr/>
      <dgm:t>
        <a:bodyPr/>
        <a:lstStyle/>
        <a:p>
          <a:r>
            <a:rPr lang="en-US" sz="2700" dirty="0" smtClean="0"/>
            <a:t>CoCoCola</a:t>
          </a:r>
        </a:p>
      </dgm:t>
    </dgm:pt>
    <dgm:pt modelId="{9DDB1223-BCAA-47F4-9041-9BD25DCEC814}" type="parTrans" cxnId="{95935BC9-AE28-4CCA-B66E-2C7127E88807}">
      <dgm:prSet/>
      <dgm:spPr/>
      <dgm:t>
        <a:bodyPr/>
        <a:lstStyle/>
        <a:p>
          <a:endParaRPr lang="en-US"/>
        </a:p>
      </dgm:t>
    </dgm:pt>
    <dgm:pt modelId="{9D490D20-B5A0-4A38-ACE5-CBFFCB6524F8}" type="sibTrans" cxnId="{95935BC9-AE28-4CCA-B66E-2C7127E88807}">
      <dgm:prSet/>
      <dgm:spPr/>
      <dgm:t>
        <a:bodyPr/>
        <a:lstStyle/>
        <a:p>
          <a:endParaRPr lang="en-US"/>
        </a:p>
      </dgm:t>
    </dgm:pt>
    <dgm:pt modelId="{BC4C7A10-9BDA-43DC-8988-BF41B64F5B78}">
      <dgm:prSet custT="1"/>
      <dgm:spPr/>
      <dgm:t>
        <a:bodyPr/>
        <a:lstStyle/>
        <a:p>
          <a:r>
            <a:rPr lang="en-US" sz="2800" dirty="0" smtClean="0"/>
            <a:t>Organize</a:t>
          </a:r>
          <a:endParaRPr lang="en-US" sz="2800" dirty="0"/>
        </a:p>
      </dgm:t>
    </dgm:pt>
    <dgm:pt modelId="{F2162D45-3B13-4AFA-951D-83CC4E177674}" type="parTrans" cxnId="{B66EE09D-B3B6-4A7A-935A-57A4F4642EEB}">
      <dgm:prSet/>
      <dgm:spPr/>
      <dgm:t>
        <a:bodyPr/>
        <a:lstStyle/>
        <a:p>
          <a:endParaRPr lang="en-US"/>
        </a:p>
      </dgm:t>
    </dgm:pt>
    <dgm:pt modelId="{30F436C0-A15C-4AE4-9447-FA809C277D47}" type="sibTrans" cxnId="{B66EE09D-B3B6-4A7A-935A-57A4F4642EEB}">
      <dgm:prSet/>
      <dgm:spPr/>
      <dgm:t>
        <a:bodyPr/>
        <a:lstStyle/>
        <a:p>
          <a:endParaRPr lang="en-US"/>
        </a:p>
      </dgm:t>
    </dgm:pt>
    <dgm:pt modelId="{C38B0215-EB84-4085-ABFE-A8683573FD46}" type="pres">
      <dgm:prSet presAssocID="{F5EA2F38-3CD4-4CDE-B639-1C067C6C2A57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F7EF0F0-0F16-4658-8339-8E00CEDD1D86}" type="pres">
      <dgm:prSet presAssocID="{AE3BE1BD-E915-40D4-83FC-5DA691AF45E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BDFC4C3-E955-49A8-A1A7-A84E624D2187}" type="pres">
      <dgm:prSet presAssocID="{BC4C7A10-9BDA-43DC-8988-BF41B64F5B78}" presName="Accent" presStyleLbl="node1" presStyleIdx="1" presStyleCnt="2"/>
      <dgm:spPr/>
    </dgm:pt>
    <dgm:pt modelId="{0B232932-1250-4672-84A2-11FEBBFF0AAD}" type="pres">
      <dgm:prSet presAssocID="{BC4C7A10-9BDA-43DC-8988-BF41B64F5B78}" presName="Image1" presStyleLbl="fgImgPlace1" presStyleIdx="0" presStyleCnt="4"/>
      <dgm:spPr/>
    </dgm:pt>
    <dgm:pt modelId="{50E72735-930B-46E4-B522-81A8649B8B5C}" type="pres">
      <dgm:prSet presAssocID="{BC4C7A10-9BDA-43DC-8988-BF41B64F5B7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76E6-753A-46F7-9EA9-FAE7201C1C5C}" type="pres">
      <dgm:prSet presAssocID="{6F38495D-FEA1-43AC-A832-748F7E53A86A}" presName="Image2" presStyleCnt="0"/>
      <dgm:spPr/>
    </dgm:pt>
    <dgm:pt modelId="{BB344CFD-E195-438A-875A-088FB3790FBD}" type="pres">
      <dgm:prSet presAssocID="{6F38495D-FEA1-43AC-A832-748F7E53A86A}" presName="Image" presStyleLbl="fgImgPlace1" presStyleIdx="1" presStyleCnt="4"/>
      <dgm:spPr/>
    </dgm:pt>
    <dgm:pt modelId="{D19B550B-72ED-4139-AD30-BA89272CD1FA}" type="pres">
      <dgm:prSet presAssocID="{6F38495D-FEA1-43AC-A832-748F7E53A86A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F5916-B9CE-4E3B-A485-82C8729CA8B7}" type="pres">
      <dgm:prSet presAssocID="{B285F79E-3A63-4C7D-945A-54164FFE5FFD}" presName="Image3" presStyleCnt="0"/>
      <dgm:spPr/>
    </dgm:pt>
    <dgm:pt modelId="{97C31D89-0D56-4673-89DF-EEDEA342BCAA}" type="pres">
      <dgm:prSet presAssocID="{B285F79E-3A63-4C7D-945A-54164FFE5FFD}" presName="Image" presStyleLbl="fgImgPlace1" presStyleIdx="2" presStyleCnt="4"/>
      <dgm:spPr/>
    </dgm:pt>
    <dgm:pt modelId="{860D6C88-C34B-4027-8D56-ADEE9BC549B0}" type="pres">
      <dgm:prSet presAssocID="{B285F79E-3A63-4C7D-945A-54164FFE5FFD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FE81-D518-49D0-99A2-71972FD52193}" type="pres">
      <dgm:prSet presAssocID="{009EB4D3-0248-400B-8D49-25E7F8FC5E5B}" presName="Image4" presStyleCnt="0"/>
      <dgm:spPr/>
    </dgm:pt>
    <dgm:pt modelId="{3F12C40F-BA63-4119-9F87-C43D1C2E5157}" type="pres">
      <dgm:prSet presAssocID="{009EB4D3-0248-400B-8D49-25E7F8FC5E5B}" presName="Image" presStyleLbl="fgImgPlace1" presStyleIdx="3" presStyleCnt="4"/>
      <dgm:spPr/>
    </dgm:pt>
    <dgm:pt modelId="{00E09F97-104A-4CFE-B440-E2DA3412CD54}" type="pres">
      <dgm:prSet presAssocID="{009EB4D3-0248-400B-8D49-25E7F8FC5E5B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5DFDD-8740-484A-96CE-36F153ACB060}" srcId="{AE3BE1BD-E915-40D4-83FC-5DA691AF45E7}" destId="{B285F79E-3A63-4C7D-945A-54164FFE5FFD}" srcOrd="2" destOrd="0" parTransId="{B075B93B-F7B2-43BF-A74B-E1AE4017F1CB}" sibTransId="{F7681E74-4602-4AED-8893-936C4735D10D}"/>
    <dgm:cxn modelId="{B66EE09D-B3B6-4A7A-935A-57A4F4642EEB}" srcId="{AE3BE1BD-E915-40D4-83FC-5DA691AF45E7}" destId="{BC4C7A10-9BDA-43DC-8988-BF41B64F5B78}" srcOrd="0" destOrd="0" parTransId="{F2162D45-3B13-4AFA-951D-83CC4E177674}" sibTransId="{30F436C0-A15C-4AE4-9447-FA809C277D47}"/>
    <dgm:cxn modelId="{B7224014-A137-4B0A-BF77-07B6B3666187}" type="presOf" srcId="{AE3BE1BD-E915-40D4-83FC-5DA691AF45E7}" destId="{FF7EF0F0-0F16-4658-8339-8E00CEDD1D86}" srcOrd="0" destOrd="0" presId="urn:microsoft.com/office/officeart/2011/layout/RadialPictureList"/>
    <dgm:cxn modelId="{14F957AA-845C-404D-9567-7DD5D59D7D87}" type="presOf" srcId="{009EB4D3-0248-400B-8D49-25E7F8FC5E5B}" destId="{00E09F97-104A-4CFE-B440-E2DA3412CD54}" srcOrd="0" destOrd="0" presId="urn:microsoft.com/office/officeart/2011/layout/RadialPictureList"/>
    <dgm:cxn modelId="{650D2A6B-59A6-4D62-9654-80C822415649}" type="presOf" srcId="{B285F79E-3A63-4C7D-945A-54164FFE5FFD}" destId="{860D6C88-C34B-4027-8D56-ADEE9BC549B0}" srcOrd="0" destOrd="0" presId="urn:microsoft.com/office/officeart/2011/layout/RadialPictureList"/>
    <dgm:cxn modelId="{5E52815A-E69A-4E48-81BA-EA1F2CBB0C9C}" type="presOf" srcId="{F5EA2F38-3CD4-4CDE-B639-1C067C6C2A57}" destId="{C38B0215-EB84-4085-ABFE-A8683573FD46}" srcOrd="0" destOrd="0" presId="urn:microsoft.com/office/officeart/2011/layout/RadialPictureList"/>
    <dgm:cxn modelId="{701A51AB-D8CA-44B6-AE91-C367E7D0B316}" srcId="{AE3BE1BD-E915-40D4-83FC-5DA691AF45E7}" destId="{009EB4D3-0248-400B-8D49-25E7F8FC5E5B}" srcOrd="3" destOrd="0" parTransId="{6E1A35A0-50D8-48C5-B6B0-6A020E9B551C}" sibTransId="{7EE67385-F08F-4744-8479-A79979E93370}"/>
    <dgm:cxn modelId="{53CE0FF5-840E-43B8-9380-1DD78A5A96E3}" srcId="{F5EA2F38-3CD4-4CDE-B639-1C067C6C2A57}" destId="{AE3BE1BD-E915-40D4-83FC-5DA691AF45E7}" srcOrd="0" destOrd="0" parTransId="{76C4858A-06DC-4D45-999F-4928F734E891}" sibTransId="{795E1317-CCA2-47E4-B3EB-065B225729F7}"/>
    <dgm:cxn modelId="{95935BC9-AE28-4CCA-B66E-2C7127E88807}" srcId="{AE3BE1BD-E915-40D4-83FC-5DA691AF45E7}" destId="{6F38495D-FEA1-43AC-A832-748F7E53A86A}" srcOrd="1" destOrd="0" parTransId="{9DDB1223-BCAA-47F4-9041-9BD25DCEC814}" sibTransId="{9D490D20-B5A0-4A38-ACE5-CBFFCB6524F8}"/>
    <dgm:cxn modelId="{79DCBFA4-1C81-4EFB-8783-E5929554729A}" type="presOf" srcId="{6F38495D-FEA1-43AC-A832-748F7E53A86A}" destId="{D19B550B-72ED-4139-AD30-BA89272CD1FA}" srcOrd="0" destOrd="0" presId="urn:microsoft.com/office/officeart/2011/layout/RadialPictureList"/>
    <dgm:cxn modelId="{EEF23183-51F6-43B3-BE6A-194DE84FDF1D}" type="presOf" srcId="{BC4C7A10-9BDA-43DC-8988-BF41B64F5B78}" destId="{50E72735-930B-46E4-B522-81A8649B8B5C}" srcOrd="0" destOrd="0" presId="urn:microsoft.com/office/officeart/2011/layout/RadialPictureList"/>
    <dgm:cxn modelId="{BCD58817-D06C-4E36-B6DC-FF840D7E34AD}" type="presParOf" srcId="{C38B0215-EB84-4085-ABFE-A8683573FD46}" destId="{FF7EF0F0-0F16-4658-8339-8E00CEDD1D86}" srcOrd="0" destOrd="0" presId="urn:microsoft.com/office/officeart/2011/layout/RadialPictureList"/>
    <dgm:cxn modelId="{F777DA3B-4219-40EC-9670-F25EFC70623E}" type="presParOf" srcId="{C38B0215-EB84-4085-ABFE-A8683573FD46}" destId="{3BDFC4C3-E955-49A8-A1A7-A84E624D2187}" srcOrd="1" destOrd="0" presId="urn:microsoft.com/office/officeart/2011/layout/RadialPictureList"/>
    <dgm:cxn modelId="{292F946D-4704-46DA-9D2B-24752CA76404}" type="presParOf" srcId="{C38B0215-EB84-4085-ABFE-A8683573FD46}" destId="{0B232932-1250-4672-84A2-11FEBBFF0AAD}" srcOrd="2" destOrd="0" presId="urn:microsoft.com/office/officeart/2011/layout/RadialPictureList"/>
    <dgm:cxn modelId="{EE37F2F7-4F95-46F1-AB4B-A193D01ED4EB}" type="presParOf" srcId="{C38B0215-EB84-4085-ABFE-A8683573FD46}" destId="{50E72735-930B-46E4-B522-81A8649B8B5C}" srcOrd="3" destOrd="0" presId="urn:microsoft.com/office/officeart/2011/layout/RadialPictureList"/>
    <dgm:cxn modelId="{44895CF1-5FC4-47DB-BEB2-A7DB9D7B32A2}" type="presParOf" srcId="{C38B0215-EB84-4085-ABFE-A8683573FD46}" destId="{1BFA76E6-753A-46F7-9EA9-FAE7201C1C5C}" srcOrd="4" destOrd="0" presId="urn:microsoft.com/office/officeart/2011/layout/RadialPictureList"/>
    <dgm:cxn modelId="{118AE216-80FB-41EE-AC23-8F0086E9DCDE}" type="presParOf" srcId="{1BFA76E6-753A-46F7-9EA9-FAE7201C1C5C}" destId="{BB344CFD-E195-438A-875A-088FB3790FBD}" srcOrd="0" destOrd="0" presId="urn:microsoft.com/office/officeart/2011/layout/RadialPictureList"/>
    <dgm:cxn modelId="{66FF5AE9-0D6F-46A5-A849-08104467ECDD}" type="presParOf" srcId="{C38B0215-EB84-4085-ABFE-A8683573FD46}" destId="{D19B550B-72ED-4139-AD30-BA89272CD1FA}" srcOrd="5" destOrd="0" presId="urn:microsoft.com/office/officeart/2011/layout/RadialPictureList"/>
    <dgm:cxn modelId="{30F2CC51-DA72-4835-8B4A-51CC2665CF23}" type="presParOf" srcId="{C38B0215-EB84-4085-ABFE-A8683573FD46}" destId="{00AF5916-B9CE-4E3B-A485-82C8729CA8B7}" srcOrd="6" destOrd="0" presId="urn:microsoft.com/office/officeart/2011/layout/RadialPictureList"/>
    <dgm:cxn modelId="{74ACAA7B-4203-4F3B-97A5-7DE67D6F13F2}" type="presParOf" srcId="{00AF5916-B9CE-4E3B-A485-82C8729CA8B7}" destId="{97C31D89-0D56-4673-89DF-EEDEA342BCAA}" srcOrd="0" destOrd="0" presId="urn:microsoft.com/office/officeart/2011/layout/RadialPictureList"/>
    <dgm:cxn modelId="{769B87D2-90A5-4BA4-B12B-B57917F5C818}" type="presParOf" srcId="{C38B0215-EB84-4085-ABFE-A8683573FD46}" destId="{860D6C88-C34B-4027-8D56-ADEE9BC549B0}" srcOrd="7" destOrd="0" presId="urn:microsoft.com/office/officeart/2011/layout/RadialPictureList"/>
    <dgm:cxn modelId="{26689874-9AB8-4483-BB3F-443285A93CAE}" type="presParOf" srcId="{C38B0215-EB84-4085-ABFE-A8683573FD46}" destId="{A91CFE81-D518-49D0-99A2-71972FD52193}" srcOrd="8" destOrd="0" presId="urn:microsoft.com/office/officeart/2011/layout/RadialPictureList"/>
    <dgm:cxn modelId="{463219D8-1BB0-4938-A04A-AB51555C969B}" type="presParOf" srcId="{A91CFE81-D518-49D0-99A2-71972FD52193}" destId="{3F12C40F-BA63-4119-9F87-C43D1C2E5157}" srcOrd="0" destOrd="0" presId="urn:microsoft.com/office/officeart/2011/layout/RadialPictureList"/>
    <dgm:cxn modelId="{5A98FF51-0B82-442B-AA29-070F474DCE25}" type="presParOf" srcId="{C38B0215-EB84-4085-ABFE-A8683573FD46}" destId="{00E09F97-104A-4CFE-B440-E2DA3412CD5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A2F38-3CD4-4CDE-B639-1C067C6C2A57}" type="doc">
      <dgm:prSet loTypeId="urn:microsoft.com/office/officeart/2011/layout/RadialPictureList" loCatId="officeonlin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BE1BD-E915-40D4-83FC-5DA691AF45E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file"/>
            </a:rPr>
            <a:t>WTSA</a:t>
          </a:r>
          <a:endParaRPr lang="en-US" dirty="0"/>
        </a:p>
      </dgm:t>
    </dgm:pt>
    <dgm:pt modelId="{76C4858A-06DC-4D45-999F-4928F734E891}" type="parTrans" cxnId="{53CE0FF5-840E-43B8-9380-1DD78A5A96E3}">
      <dgm:prSet/>
      <dgm:spPr/>
      <dgm:t>
        <a:bodyPr/>
        <a:lstStyle/>
        <a:p>
          <a:endParaRPr lang="en-US"/>
        </a:p>
      </dgm:t>
    </dgm:pt>
    <dgm:pt modelId="{795E1317-CCA2-47E4-B3EB-065B225729F7}" type="sibTrans" cxnId="{53CE0FF5-840E-43B8-9380-1DD78A5A96E3}">
      <dgm:prSet/>
      <dgm:spPr/>
      <dgm:t>
        <a:bodyPr/>
        <a:lstStyle/>
        <a:p>
          <a:endParaRPr lang="en-US"/>
        </a:p>
      </dgm:t>
    </dgm:pt>
    <dgm:pt modelId="{009EB4D3-0248-400B-8D49-25E7F8FC5E5B}">
      <dgm:prSet phldrT="[Text]"/>
      <dgm:spPr/>
      <dgm:t>
        <a:bodyPr/>
        <a:lstStyle/>
        <a:p>
          <a:r>
            <a:rPr lang="en-US" smtClean="0"/>
            <a:t>Security</a:t>
          </a:r>
          <a:endParaRPr lang="en-US" dirty="0"/>
        </a:p>
      </dgm:t>
    </dgm:pt>
    <dgm:pt modelId="{6E1A35A0-50D8-48C5-B6B0-6A020E9B551C}" type="parTrans" cxnId="{701A51AB-D8CA-44B6-AE91-C367E7D0B316}">
      <dgm:prSet/>
      <dgm:spPr/>
      <dgm:t>
        <a:bodyPr/>
        <a:lstStyle/>
        <a:p>
          <a:endParaRPr lang="en-US"/>
        </a:p>
      </dgm:t>
    </dgm:pt>
    <dgm:pt modelId="{7EE67385-F08F-4744-8479-A79979E93370}" type="sibTrans" cxnId="{701A51AB-D8CA-44B6-AE91-C367E7D0B316}">
      <dgm:prSet/>
      <dgm:spPr/>
      <dgm:t>
        <a:bodyPr/>
        <a:lstStyle/>
        <a:p>
          <a:endParaRPr lang="en-US"/>
        </a:p>
      </dgm:t>
    </dgm:pt>
    <dgm:pt modelId="{B285F79E-3A63-4C7D-945A-54164FFE5FFD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B075B93B-F7B2-43BF-A74B-E1AE4017F1CB}" type="parTrans" cxnId="{0FD5DFDD-8740-484A-96CE-36F153ACB060}">
      <dgm:prSet/>
      <dgm:spPr/>
      <dgm:t>
        <a:bodyPr/>
        <a:lstStyle/>
        <a:p>
          <a:endParaRPr lang="en-US"/>
        </a:p>
      </dgm:t>
    </dgm:pt>
    <dgm:pt modelId="{F7681E74-4602-4AED-8893-936C4735D10D}" type="sibTrans" cxnId="{0FD5DFDD-8740-484A-96CE-36F153ACB060}">
      <dgm:prSet/>
      <dgm:spPr/>
      <dgm:t>
        <a:bodyPr/>
        <a:lstStyle/>
        <a:p>
          <a:endParaRPr lang="en-US"/>
        </a:p>
      </dgm:t>
    </dgm:pt>
    <dgm:pt modelId="{6F38495D-FEA1-43AC-A832-748F7E53A86A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9DDB1223-BCAA-47F4-9041-9BD25DCEC814}" type="parTrans" cxnId="{95935BC9-AE28-4CCA-B66E-2C7127E88807}">
      <dgm:prSet/>
      <dgm:spPr/>
      <dgm:t>
        <a:bodyPr/>
        <a:lstStyle/>
        <a:p>
          <a:endParaRPr lang="en-US"/>
        </a:p>
      </dgm:t>
    </dgm:pt>
    <dgm:pt modelId="{9D490D20-B5A0-4A38-ACE5-CBFFCB6524F8}" type="sibTrans" cxnId="{95935BC9-AE28-4CCA-B66E-2C7127E88807}">
      <dgm:prSet/>
      <dgm:spPr/>
      <dgm:t>
        <a:bodyPr/>
        <a:lstStyle/>
        <a:p>
          <a:endParaRPr lang="en-US"/>
        </a:p>
      </dgm:t>
    </dgm:pt>
    <dgm:pt modelId="{BC4C7A10-9BDA-43DC-8988-BF41B64F5B78}">
      <dgm:prSet/>
      <dgm:spPr/>
      <dgm:t>
        <a:bodyPr/>
        <a:lstStyle/>
        <a:p>
          <a:r>
            <a:rPr lang="en-US" dirty="0" smtClean="0"/>
            <a:t>NNAI</a:t>
          </a:r>
          <a:endParaRPr lang="en-US" dirty="0"/>
        </a:p>
      </dgm:t>
    </dgm:pt>
    <dgm:pt modelId="{F2162D45-3B13-4AFA-951D-83CC4E177674}" type="parTrans" cxnId="{B66EE09D-B3B6-4A7A-935A-57A4F4642EEB}">
      <dgm:prSet/>
      <dgm:spPr/>
      <dgm:t>
        <a:bodyPr/>
        <a:lstStyle/>
        <a:p>
          <a:endParaRPr lang="en-US"/>
        </a:p>
      </dgm:t>
    </dgm:pt>
    <dgm:pt modelId="{30F436C0-A15C-4AE4-9447-FA809C277D47}" type="sibTrans" cxnId="{B66EE09D-B3B6-4A7A-935A-57A4F4642EEB}">
      <dgm:prSet/>
      <dgm:spPr/>
      <dgm:t>
        <a:bodyPr/>
        <a:lstStyle/>
        <a:p>
          <a:endParaRPr lang="en-US"/>
        </a:p>
      </dgm:t>
    </dgm:pt>
    <dgm:pt modelId="{C38B0215-EB84-4085-ABFE-A8683573FD46}" type="pres">
      <dgm:prSet presAssocID="{F5EA2F38-3CD4-4CDE-B639-1C067C6C2A57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FF7EF0F0-0F16-4658-8339-8E00CEDD1D86}" type="pres">
      <dgm:prSet presAssocID="{AE3BE1BD-E915-40D4-83FC-5DA691AF45E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3BDFC4C3-E955-49A8-A1A7-A84E624D2187}" type="pres">
      <dgm:prSet presAssocID="{BC4C7A10-9BDA-43DC-8988-BF41B64F5B78}" presName="Accent" presStyleLbl="node1" presStyleIdx="1" presStyleCnt="2"/>
      <dgm:spPr/>
    </dgm:pt>
    <dgm:pt modelId="{0B232932-1250-4672-84A2-11FEBBFF0AAD}" type="pres">
      <dgm:prSet presAssocID="{BC4C7A10-9BDA-43DC-8988-BF41B64F5B78}" presName="Image1" presStyleLbl="fgImgPlace1" presStyleIdx="0" presStyleCnt="4"/>
      <dgm:spPr/>
    </dgm:pt>
    <dgm:pt modelId="{50E72735-930B-46E4-B522-81A8649B8B5C}" type="pres">
      <dgm:prSet presAssocID="{BC4C7A10-9BDA-43DC-8988-BF41B64F5B7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A76E6-753A-46F7-9EA9-FAE7201C1C5C}" type="pres">
      <dgm:prSet presAssocID="{6F38495D-FEA1-43AC-A832-748F7E53A86A}" presName="Image2" presStyleCnt="0"/>
      <dgm:spPr/>
    </dgm:pt>
    <dgm:pt modelId="{BB344CFD-E195-438A-875A-088FB3790FBD}" type="pres">
      <dgm:prSet presAssocID="{6F38495D-FEA1-43AC-A832-748F7E53A86A}" presName="Image" presStyleLbl="fgImgPlace1" presStyleIdx="1" presStyleCnt="4"/>
      <dgm:spPr/>
    </dgm:pt>
    <dgm:pt modelId="{D19B550B-72ED-4139-AD30-BA89272CD1FA}" type="pres">
      <dgm:prSet presAssocID="{6F38495D-FEA1-43AC-A832-748F7E53A86A}" presName="Child2" presStyleLbl="revTx" presStyleIdx="1" presStyleCnt="4" custLinFactNeighborX="4447" custLinFactNeighborY="1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F5916-B9CE-4E3B-A485-82C8729CA8B7}" type="pres">
      <dgm:prSet presAssocID="{B285F79E-3A63-4C7D-945A-54164FFE5FFD}" presName="Image3" presStyleCnt="0"/>
      <dgm:spPr/>
    </dgm:pt>
    <dgm:pt modelId="{97C31D89-0D56-4673-89DF-EEDEA342BCAA}" type="pres">
      <dgm:prSet presAssocID="{B285F79E-3A63-4C7D-945A-54164FFE5FFD}" presName="Image" presStyleLbl="fgImgPlace1" presStyleIdx="2" presStyleCnt="4"/>
      <dgm:spPr/>
    </dgm:pt>
    <dgm:pt modelId="{860D6C88-C34B-4027-8D56-ADEE9BC549B0}" type="pres">
      <dgm:prSet presAssocID="{B285F79E-3A63-4C7D-945A-54164FFE5FFD}" presName="Child3" presStyleLbl="revTx" presStyleIdx="2" presStyleCnt="4" custLinFactNeighborX="-5222" custLinFactNeighborY="4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FE81-D518-49D0-99A2-71972FD52193}" type="pres">
      <dgm:prSet presAssocID="{009EB4D3-0248-400B-8D49-25E7F8FC5E5B}" presName="Image4" presStyleCnt="0"/>
      <dgm:spPr/>
    </dgm:pt>
    <dgm:pt modelId="{3F12C40F-BA63-4119-9F87-C43D1C2E5157}" type="pres">
      <dgm:prSet presAssocID="{009EB4D3-0248-400B-8D49-25E7F8FC5E5B}" presName="Image" presStyleLbl="fgImgPlace1" presStyleIdx="3" presStyleCnt="4"/>
      <dgm:spPr/>
    </dgm:pt>
    <dgm:pt modelId="{00E09F97-104A-4CFE-B440-E2DA3412CD54}" type="pres">
      <dgm:prSet presAssocID="{009EB4D3-0248-400B-8D49-25E7F8FC5E5B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A2648-C38E-4E88-B904-EA6515CCB4A2}" type="presOf" srcId="{BC4C7A10-9BDA-43DC-8988-BF41B64F5B78}" destId="{50E72735-930B-46E4-B522-81A8649B8B5C}" srcOrd="0" destOrd="0" presId="urn:microsoft.com/office/officeart/2011/layout/RadialPictureList"/>
    <dgm:cxn modelId="{18383AD9-722F-444E-AF50-277F9D0AAF03}" type="presOf" srcId="{F5EA2F38-3CD4-4CDE-B639-1C067C6C2A57}" destId="{C38B0215-EB84-4085-ABFE-A8683573FD46}" srcOrd="0" destOrd="0" presId="urn:microsoft.com/office/officeart/2011/layout/RadialPictureList"/>
    <dgm:cxn modelId="{A57930A4-2E2D-494F-B550-E3773A9C231C}" type="presOf" srcId="{AE3BE1BD-E915-40D4-83FC-5DA691AF45E7}" destId="{FF7EF0F0-0F16-4658-8339-8E00CEDD1D86}" srcOrd="0" destOrd="0" presId="urn:microsoft.com/office/officeart/2011/layout/RadialPictureList"/>
    <dgm:cxn modelId="{95935BC9-AE28-4CCA-B66E-2C7127E88807}" srcId="{AE3BE1BD-E915-40D4-83FC-5DA691AF45E7}" destId="{6F38495D-FEA1-43AC-A832-748F7E53A86A}" srcOrd="1" destOrd="0" parTransId="{9DDB1223-BCAA-47F4-9041-9BD25DCEC814}" sibTransId="{9D490D20-B5A0-4A38-ACE5-CBFFCB6524F8}"/>
    <dgm:cxn modelId="{B8C7E2F5-4C0C-4C78-8163-13617E0D2E04}" type="presOf" srcId="{009EB4D3-0248-400B-8D49-25E7F8FC5E5B}" destId="{00E09F97-104A-4CFE-B440-E2DA3412CD54}" srcOrd="0" destOrd="0" presId="urn:microsoft.com/office/officeart/2011/layout/RadialPictureList"/>
    <dgm:cxn modelId="{B66EE09D-B3B6-4A7A-935A-57A4F4642EEB}" srcId="{AE3BE1BD-E915-40D4-83FC-5DA691AF45E7}" destId="{BC4C7A10-9BDA-43DC-8988-BF41B64F5B78}" srcOrd="0" destOrd="0" parTransId="{F2162D45-3B13-4AFA-951D-83CC4E177674}" sibTransId="{30F436C0-A15C-4AE4-9447-FA809C277D47}"/>
    <dgm:cxn modelId="{DE79EECD-DF36-417E-AE79-F4C867E4DAFE}" type="presOf" srcId="{6F38495D-FEA1-43AC-A832-748F7E53A86A}" destId="{D19B550B-72ED-4139-AD30-BA89272CD1FA}" srcOrd="0" destOrd="0" presId="urn:microsoft.com/office/officeart/2011/layout/RadialPictureList"/>
    <dgm:cxn modelId="{53CE0FF5-840E-43B8-9380-1DD78A5A96E3}" srcId="{F5EA2F38-3CD4-4CDE-B639-1C067C6C2A57}" destId="{AE3BE1BD-E915-40D4-83FC-5DA691AF45E7}" srcOrd="0" destOrd="0" parTransId="{76C4858A-06DC-4D45-999F-4928F734E891}" sibTransId="{795E1317-CCA2-47E4-B3EB-065B225729F7}"/>
    <dgm:cxn modelId="{0FD5DFDD-8740-484A-96CE-36F153ACB060}" srcId="{AE3BE1BD-E915-40D4-83FC-5DA691AF45E7}" destId="{B285F79E-3A63-4C7D-945A-54164FFE5FFD}" srcOrd="2" destOrd="0" parTransId="{B075B93B-F7B2-43BF-A74B-E1AE4017F1CB}" sibTransId="{F7681E74-4602-4AED-8893-936C4735D10D}"/>
    <dgm:cxn modelId="{701A51AB-D8CA-44B6-AE91-C367E7D0B316}" srcId="{AE3BE1BD-E915-40D4-83FC-5DA691AF45E7}" destId="{009EB4D3-0248-400B-8D49-25E7F8FC5E5B}" srcOrd="3" destOrd="0" parTransId="{6E1A35A0-50D8-48C5-B6B0-6A020E9B551C}" sibTransId="{7EE67385-F08F-4744-8479-A79979E93370}"/>
    <dgm:cxn modelId="{FD042665-4094-4406-96F8-EFF9B888B10E}" type="presOf" srcId="{B285F79E-3A63-4C7D-945A-54164FFE5FFD}" destId="{860D6C88-C34B-4027-8D56-ADEE9BC549B0}" srcOrd="0" destOrd="0" presId="urn:microsoft.com/office/officeart/2011/layout/RadialPictureList"/>
    <dgm:cxn modelId="{7C098EF8-7882-4F85-98CA-8DF4CC9EC223}" type="presParOf" srcId="{C38B0215-EB84-4085-ABFE-A8683573FD46}" destId="{FF7EF0F0-0F16-4658-8339-8E00CEDD1D86}" srcOrd="0" destOrd="0" presId="urn:microsoft.com/office/officeart/2011/layout/RadialPictureList"/>
    <dgm:cxn modelId="{036BE996-53D4-4739-A9CD-C37A683C4311}" type="presParOf" srcId="{C38B0215-EB84-4085-ABFE-A8683573FD46}" destId="{3BDFC4C3-E955-49A8-A1A7-A84E624D2187}" srcOrd="1" destOrd="0" presId="urn:microsoft.com/office/officeart/2011/layout/RadialPictureList"/>
    <dgm:cxn modelId="{AC71BBB3-7536-4CB1-B156-DF3D56EC8C46}" type="presParOf" srcId="{C38B0215-EB84-4085-ABFE-A8683573FD46}" destId="{0B232932-1250-4672-84A2-11FEBBFF0AAD}" srcOrd="2" destOrd="0" presId="urn:microsoft.com/office/officeart/2011/layout/RadialPictureList"/>
    <dgm:cxn modelId="{30136CC9-B88D-4578-A406-B36FBE6B5F3B}" type="presParOf" srcId="{C38B0215-EB84-4085-ABFE-A8683573FD46}" destId="{50E72735-930B-46E4-B522-81A8649B8B5C}" srcOrd="3" destOrd="0" presId="urn:microsoft.com/office/officeart/2011/layout/RadialPictureList"/>
    <dgm:cxn modelId="{47586407-24CE-4034-81F5-68BC6E1EB6B5}" type="presParOf" srcId="{C38B0215-EB84-4085-ABFE-A8683573FD46}" destId="{1BFA76E6-753A-46F7-9EA9-FAE7201C1C5C}" srcOrd="4" destOrd="0" presId="urn:microsoft.com/office/officeart/2011/layout/RadialPictureList"/>
    <dgm:cxn modelId="{020E8834-11CC-4836-ACF1-6C804114B4DD}" type="presParOf" srcId="{1BFA76E6-753A-46F7-9EA9-FAE7201C1C5C}" destId="{BB344CFD-E195-438A-875A-088FB3790FBD}" srcOrd="0" destOrd="0" presId="urn:microsoft.com/office/officeart/2011/layout/RadialPictureList"/>
    <dgm:cxn modelId="{F9F8720B-D7B6-424B-85F0-1BBCE3443762}" type="presParOf" srcId="{C38B0215-EB84-4085-ABFE-A8683573FD46}" destId="{D19B550B-72ED-4139-AD30-BA89272CD1FA}" srcOrd="5" destOrd="0" presId="urn:microsoft.com/office/officeart/2011/layout/RadialPictureList"/>
    <dgm:cxn modelId="{BFF20952-7669-4CAE-8116-33C4E7BB6437}" type="presParOf" srcId="{C38B0215-EB84-4085-ABFE-A8683573FD46}" destId="{00AF5916-B9CE-4E3B-A485-82C8729CA8B7}" srcOrd="6" destOrd="0" presId="urn:microsoft.com/office/officeart/2011/layout/RadialPictureList"/>
    <dgm:cxn modelId="{82617686-9AB9-4E2B-8D3D-6B4218D9A0E5}" type="presParOf" srcId="{00AF5916-B9CE-4E3B-A485-82C8729CA8B7}" destId="{97C31D89-0D56-4673-89DF-EEDEA342BCAA}" srcOrd="0" destOrd="0" presId="urn:microsoft.com/office/officeart/2011/layout/RadialPictureList"/>
    <dgm:cxn modelId="{31BE02BD-0DEF-421B-81ED-32BE8563724B}" type="presParOf" srcId="{C38B0215-EB84-4085-ABFE-A8683573FD46}" destId="{860D6C88-C34B-4027-8D56-ADEE9BC549B0}" srcOrd="7" destOrd="0" presId="urn:microsoft.com/office/officeart/2011/layout/RadialPictureList"/>
    <dgm:cxn modelId="{BB5DDA7F-3569-4E73-BF34-236254EC510D}" type="presParOf" srcId="{C38B0215-EB84-4085-ABFE-A8683573FD46}" destId="{A91CFE81-D518-49D0-99A2-71972FD52193}" srcOrd="8" destOrd="0" presId="urn:microsoft.com/office/officeart/2011/layout/RadialPictureList"/>
    <dgm:cxn modelId="{77C51268-1D5E-432A-80CA-714CF3271BE1}" type="presParOf" srcId="{A91CFE81-D518-49D0-99A2-71972FD52193}" destId="{3F12C40F-BA63-4119-9F87-C43D1C2E5157}" srcOrd="0" destOrd="0" presId="urn:microsoft.com/office/officeart/2011/layout/RadialPictureList"/>
    <dgm:cxn modelId="{16F3A945-C146-4CB0-A11F-A5D240B71A8E}" type="presParOf" srcId="{C38B0215-EB84-4085-ABFE-A8683573FD46}" destId="{00E09F97-104A-4CFE-B440-E2DA3412CD54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2000" dirty="0" smtClean="0"/>
            <a:t>WG1</a:t>
          </a:r>
          <a:endParaRPr lang="en-US" sz="2000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20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2000"/>
        </a:p>
      </dgm:t>
    </dgm:pt>
    <dgm:pt modelId="{D0478575-8873-46D1-B431-AD61D7434778}">
      <dgm:prSet phldrT="[Text]" custT="1"/>
      <dgm:spPr/>
      <dgm:t>
        <a:bodyPr/>
        <a:lstStyle/>
        <a:p>
          <a:r>
            <a:rPr lang="en-US" sz="2000" b="0" dirty="0" smtClean="0"/>
            <a:t>Organize</a:t>
          </a:r>
          <a:endParaRPr lang="en-US" sz="2000" b="0" dirty="0"/>
        </a:p>
      </dgm:t>
    </dgm:pt>
    <dgm:pt modelId="{1D699FEF-72FE-4442-9B7E-EF9B7A0AFF6A}" type="parTrans" cxnId="{1DD60BF6-1B87-4496-A68E-4FCD31BF08D3}">
      <dgm:prSet/>
      <dgm:spPr/>
      <dgm:t>
        <a:bodyPr/>
        <a:lstStyle/>
        <a:p>
          <a:endParaRPr lang="en-US" sz="2000"/>
        </a:p>
      </dgm:t>
    </dgm:pt>
    <dgm:pt modelId="{08FB6CB6-0541-45FF-BB1A-D834D872C2E0}" type="sibTrans" cxnId="{1DD60BF6-1B87-4496-A68E-4FCD31BF08D3}">
      <dgm:prSet/>
      <dgm:spPr/>
      <dgm:t>
        <a:bodyPr/>
        <a:lstStyle/>
        <a:p>
          <a:endParaRPr lang="en-US" sz="20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2000" dirty="0" smtClean="0"/>
            <a:t>WG2</a:t>
          </a:r>
          <a:endParaRPr lang="en-US" sz="2000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20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2000"/>
        </a:p>
      </dgm:t>
    </dgm:pt>
    <dgm:pt modelId="{65B3F63B-B5E0-473C-B968-147D3B4F39C4}">
      <dgm:prSet phldrT="[Text]" custT="1"/>
      <dgm:spPr/>
      <dgm:t>
        <a:bodyPr/>
        <a:lstStyle/>
        <a:p>
          <a:r>
            <a:rPr lang="en-US" sz="2000" dirty="0" smtClean="0"/>
            <a:t>BSG</a:t>
          </a:r>
          <a:endParaRPr lang="en-US" sz="2000" dirty="0"/>
        </a:p>
      </dgm:t>
    </dgm:pt>
    <dgm:pt modelId="{A2A43BBA-5CD9-4F0F-8B12-F2FA93F501CE}" type="parTrans" cxnId="{9EE02682-409E-4543-B9AE-D5331981E939}">
      <dgm:prSet/>
      <dgm:spPr/>
      <dgm:t>
        <a:bodyPr/>
        <a:lstStyle/>
        <a:p>
          <a:endParaRPr lang="en-US" sz="2000"/>
        </a:p>
      </dgm:t>
    </dgm:pt>
    <dgm:pt modelId="{4FD2C8B8-05CA-4300-95EC-EFB9E7C1BA84}" type="sibTrans" cxnId="{9EE02682-409E-4543-B9AE-D5331981E939}">
      <dgm:prSet/>
      <dgm:spPr/>
      <dgm:t>
        <a:bodyPr/>
        <a:lstStyle/>
        <a:p>
          <a:endParaRPr lang="en-US" sz="20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2000" dirty="0" smtClean="0"/>
            <a:t>WG3</a:t>
          </a:r>
          <a:endParaRPr lang="en-US" sz="2000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20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2000"/>
        </a:p>
      </dgm:t>
    </dgm:pt>
    <dgm:pt modelId="{52092C05-7E84-4F24-A79A-AA0EB2A060D9}">
      <dgm:prSet phldrT="[Text]" custT="1"/>
      <dgm:spPr/>
      <dgm:t>
        <a:bodyPr/>
        <a:lstStyle/>
        <a:p>
          <a:r>
            <a:rPr lang="en-US" sz="1800" dirty="0" smtClean="0"/>
            <a:t>NNAI</a:t>
          </a:r>
          <a:endParaRPr lang="en-US" sz="1800" dirty="0"/>
        </a:p>
      </dgm:t>
    </dgm:pt>
    <dgm:pt modelId="{9D47D64E-6324-4174-AD95-CA6D5AC75CD4}" type="parTrans" cxnId="{102508E4-9FF2-498B-9B22-7327C3C8E722}">
      <dgm:prSet/>
      <dgm:spPr/>
      <dgm:t>
        <a:bodyPr/>
        <a:lstStyle/>
        <a:p>
          <a:endParaRPr lang="en-US" sz="2000"/>
        </a:p>
      </dgm:t>
    </dgm:pt>
    <dgm:pt modelId="{D6E0C5F8-51BE-471D-9670-322144BA5DF2}" type="sibTrans" cxnId="{102508E4-9FF2-498B-9B22-7327C3C8E722}">
      <dgm:prSet/>
      <dgm:spPr/>
      <dgm:t>
        <a:bodyPr/>
        <a:lstStyle/>
        <a:p>
          <a:endParaRPr lang="en-US" sz="2000"/>
        </a:p>
      </dgm:t>
    </dgm:pt>
    <dgm:pt modelId="{896BCA67-3DD3-4683-88E1-A88EC2C94515}">
      <dgm:prSet phldrT="[Text]" custT="1"/>
      <dgm:spPr/>
      <dgm:t>
        <a:bodyPr/>
        <a:lstStyle/>
        <a:p>
          <a:r>
            <a:rPr lang="en-US" sz="1800" dirty="0" smtClean="0"/>
            <a:t>Internet</a:t>
          </a:r>
          <a:endParaRPr lang="en-US" sz="1800" dirty="0"/>
        </a:p>
      </dgm:t>
    </dgm:pt>
    <dgm:pt modelId="{DA130C0A-8B81-459B-B663-36AD238E4CF2}" type="parTrans" cxnId="{5019D93C-A998-4A65-82A1-3152BD19A356}">
      <dgm:prSet/>
      <dgm:spPr/>
      <dgm:t>
        <a:bodyPr/>
        <a:lstStyle/>
        <a:p>
          <a:endParaRPr lang="en-US" sz="2000"/>
        </a:p>
      </dgm:t>
    </dgm:pt>
    <dgm:pt modelId="{065E7296-07EF-4187-BE4F-E8F59CB3581A}" type="sibTrans" cxnId="{5019D93C-A998-4A65-82A1-3152BD19A356}">
      <dgm:prSet/>
      <dgm:spPr/>
      <dgm:t>
        <a:bodyPr/>
        <a:lstStyle/>
        <a:p>
          <a:endParaRPr lang="en-US" sz="2000"/>
        </a:p>
      </dgm:t>
    </dgm:pt>
    <dgm:pt modelId="{8C76D4DE-AD70-47B7-B78A-712F3D9B8645}">
      <dgm:prSet phldrT="[Text]" custT="1"/>
      <dgm:spPr/>
      <dgm:t>
        <a:bodyPr/>
        <a:lstStyle/>
        <a:p>
          <a:r>
            <a:rPr lang="en-US" sz="2000" b="0" dirty="0" smtClean="0"/>
            <a:t>CoCoCola</a:t>
          </a:r>
          <a:endParaRPr lang="en-US" sz="2000" b="0" dirty="0"/>
        </a:p>
      </dgm:t>
    </dgm:pt>
    <dgm:pt modelId="{FA1D92FE-71A2-4BB5-BC6B-5651E9CDE55F}" type="parTrans" cxnId="{076CD517-71F2-45DF-A429-D2A3D548BFCC}">
      <dgm:prSet/>
      <dgm:spPr/>
      <dgm:t>
        <a:bodyPr/>
        <a:lstStyle/>
        <a:p>
          <a:endParaRPr lang="en-US" sz="2000"/>
        </a:p>
      </dgm:t>
    </dgm:pt>
    <dgm:pt modelId="{5AF1A52B-7B0C-4519-87F6-04AC62A8CFF4}" type="sibTrans" cxnId="{076CD517-71F2-45DF-A429-D2A3D548BFCC}">
      <dgm:prSet/>
      <dgm:spPr/>
      <dgm:t>
        <a:bodyPr/>
        <a:lstStyle/>
        <a:p>
          <a:endParaRPr lang="en-US" sz="2000"/>
        </a:p>
      </dgm:t>
    </dgm:pt>
    <dgm:pt modelId="{223ADD81-EC47-48AC-8F99-FB4083689580}">
      <dgm:prSet phldrT="[Text]" custT="1"/>
      <dgm:spPr/>
      <dgm:t>
        <a:bodyPr/>
        <a:lstStyle/>
        <a:p>
          <a:r>
            <a:rPr lang="en-US" sz="2000" dirty="0" smtClean="0"/>
            <a:t>Human</a:t>
          </a:r>
          <a:endParaRPr lang="en-US" sz="2000" dirty="0"/>
        </a:p>
      </dgm:t>
    </dgm:pt>
    <dgm:pt modelId="{49AF994B-C74A-4436-9BEF-126586446112}" type="parTrans" cxnId="{01011F13-54B7-496A-B1AA-C226A46DCED5}">
      <dgm:prSet/>
      <dgm:spPr/>
      <dgm:t>
        <a:bodyPr/>
        <a:lstStyle/>
        <a:p>
          <a:endParaRPr lang="en-US" sz="2000"/>
        </a:p>
      </dgm:t>
    </dgm:pt>
    <dgm:pt modelId="{D37862B1-249A-4C78-B995-C6135A94A5F6}" type="sibTrans" cxnId="{01011F13-54B7-496A-B1AA-C226A46DCED5}">
      <dgm:prSet/>
      <dgm:spPr/>
      <dgm:t>
        <a:bodyPr/>
        <a:lstStyle/>
        <a:p>
          <a:endParaRPr lang="en-US" sz="20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2000" dirty="0" smtClean="0"/>
            <a:t>WG4</a:t>
          </a:r>
          <a:endParaRPr lang="en-US" sz="2000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20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2000"/>
        </a:p>
      </dgm:t>
    </dgm:pt>
    <dgm:pt modelId="{CAA40268-BCD2-4D1E-B6A3-91C681E4CFB5}">
      <dgm:prSet custT="1"/>
      <dgm:spPr/>
      <dgm:t>
        <a:bodyPr/>
        <a:lstStyle/>
        <a:p>
          <a:r>
            <a:rPr lang="en-US" sz="1800" dirty="0" smtClean="0"/>
            <a:t>Technical</a:t>
          </a:r>
          <a:endParaRPr lang="en-US" sz="1800" dirty="0"/>
        </a:p>
      </dgm:t>
    </dgm:pt>
    <dgm:pt modelId="{5FB08FD3-A3AC-40A7-A214-18776B5F34CE}" type="parTrans" cxnId="{2943880A-FC88-4C56-8C5D-D2A1127C9E69}">
      <dgm:prSet/>
      <dgm:spPr/>
      <dgm:t>
        <a:bodyPr/>
        <a:lstStyle/>
        <a:p>
          <a:endParaRPr lang="en-US" sz="2000"/>
        </a:p>
      </dgm:t>
    </dgm:pt>
    <dgm:pt modelId="{B0879A0D-73EB-403D-9169-C20176A4E41D}" type="sibTrans" cxnId="{2943880A-FC88-4C56-8C5D-D2A1127C9E69}">
      <dgm:prSet/>
      <dgm:spPr/>
      <dgm:t>
        <a:bodyPr/>
        <a:lstStyle/>
        <a:p>
          <a:endParaRPr lang="en-US" sz="2000"/>
        </a:p>
      </dgm:t>
    </dgm:pt>
    <dgm:pt modelId="{F785CF1C-AA23-485B-952B-69C1E621C1EB}">
      <dgm:prSet custT="1"/>
      <dgm:spPr/>
      <dgm:t>
        <a:bodyPr/>
        <a:lstStyle/>
        <a:p>
          <a:r>
            <a:rPr lang="en-US" sz="1800" dirty="0" smtClean="0"/>
            <a:t>Security</a:t>
          </a:r>
          <a:endParaRPr lang="en-US" sz="1800" dirty="0"/>
        </a:p>
      </dgm:t>
    </dgm:pt>
    <dgm:pt modelId="{879BB8F0-800D-4034-91B2-86B4257CAC8A}" type="parTrans" cxnId="{B7C29411-F9E7-4182-9D9D-E89F965ED921}">
      <dgm:prSet/>
      <dgm:spPr/>
      <dgm:t>
        <a:bodyPr/>
        <a:lstStyle/>
        <a:p>
          <a:endParaRPr lang="en-US" sz="2000"/>
        </a:p>
      </dgm:t>
    </dgm:pt>
    <dgm:pt modelId="{48671B1A-4509-4EE9-8FC1-C27408F2A61E}" type="sibTrans" cxnId="{B7C29411-F9E7-4182-9D9D-E89F965ED921}">
      <dgm:prSet/>
      <dgm:spPr/>
      <dgm:t>
        <a:bodyPr/>
        <a:lstStyle/>
        <a:p>
          <a:endParaRPr lang="en-US" sz="20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87C65-5D48-43D5-85A0-4653374F4DAC}" type="presOf" srcId="{AE93C063-19F4-4538-8A94-A9F7548AF932}" destId="{464770FC-C86D-4262-B686-244C09EB2EF1}" srcOrd="0" destOrd="0" presId="urn:microsoft.com/office/officeart/2005/8/layout/radial2"/>
    <dgm:cxn modelId="{2A7AF325-63E5-4C0E-8D26-0375E214FD5F}" type="presOf" srcId="{8C76D4DE-AD70-47B7-B78A-712F3D9B8645}" destId="{0D925858-A593-41F7-AA2B-818B5727F463}" srcOrd="0" destOrd="1" presId="urn:microsoft.com/office/officeart/2005/8/layout/radial2"/>
    <dgm:cxn modelId="{76478A26-6AA9-4672-A3F6-B8736837A706}" type="presOf" srcId="{F785CF1C-AA23-485B-952B-69C1E621C1EB}" destId="{98F219FC-7B6B-49FD-8587-BA989C5008DC}" srcOrd="0" destOrd="1" presId="urn:microsoft.com/office/officeart/2005/8/layout/radial2"/>
    <dgm:cxn modelId="{387FEB73-79B9-42B8-B10F-B06A5ACC8F08}" type="presOf" srcId="{70398714-B772-4737-A428-F4032588B1CF}" destId="{7B5894A6-DB83-4E3D-B7D2-2F6AA46E9FAF}" srcOrd="0" destOrd="0" presId="urn:microsoft.com/office/officeart/2005/8/layout/radial2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ED44FB47-9E36-48D8-9F3D-807908CCC225}" type="presOf" srcId="{A85BFB5C-6553-4987-B9C7-EDD945850386}" destId="{8F70C9BD-9E4F-4BA6-B2FA-48579CC45288}" srcOrd="0" destOrd="0" presId="urn:microsoft.com/office/officeart/2005/8/layout/radial2"/>
    <dgm:cxn modelId="{0627CB88-E4EB-454A-8603-69694DC77EBA}" type="presOf" srcId="{896BCA67-3DD3-4683-88E1-A88EC2C94515}" destId="{3A0D727C-5578-4032-AAA3-9BD72B2C5E27}" srcOrd="0" destOrd="1" presId="urn:microsoft.com/office/officeart/2005/8/layout/radial2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7C4F0387-4D0F-4B84-915D-9C6580D458DD}" type="presOf" srcId="{32B9C760-5931-487A-927E-DAAEF4CE0BE9}" destId="{B664D13D-61D6-47E4-9EBB-2F0A41C8D949}" srcOrd="0" destOrd="0" presId="urn:microsoft.com/office/officeart/2005/8/layout/radial2"/>
    <dgm:cxn modelId="{17B068DA-D88B-4B12-A470-F0214A3C4882}" type="presOf" srcId="{CAA40268-BCD2-4D1E-B6A3-91C681E4CFB5}" destId="{98F219FC-7B6B-49FD-8587-BA989C5008DC}" srcOrd="0" destOrd="0" presId="urn:microsoft.com/office/officeart/2005/8/layout/radial2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076CD517-71F2-45DF-A429-D2A3D548BFCC}" srcId="{A85BFB5C-6553-4987-B9C7-EDD945850386}" destId="{8C76D4DE-AD70-47B7-B78A-712F3D9B8645}" srcOrd="1" destOrd="0" parTransId="{FA1D92FE-71A2-4BB5-BC6B-5651E9CDE55F}" sibTransId="{5AF1A52B-7B0C-4519-87F6-04AC62A8CFF4}"/>
    <dgm:cxn modelId="{17F6FCC2-FCE9-48F4-9FB5-ED3571FBCC18}" type="presOf" srcId="{223ADD81-EC47-48AC-8F99-FB4083689580}" destId="{BCF10AAF-4560-4340-AF2F-F179D6E9C7F9}" srcOrd="0" destOrd="1" presId="urn:microsoft.com/office/officeart/2005/8/layout/radial2"/>
    <dgm:cxn modelId="{102508E4-9FF2-498B-9B22-7327C3C8E722}" srcId="{AE93C063-19F4-4538-8A94-A9F7548AF932}" destId="{52092C05-7E84-4F24-A79A-AA0EB2A060D9}" srcOrd="0" destOrd="0" parTransId="{9D47D64E-6324-4174-AD95-CA6D5AC75CD4}" sibTransId="{D6E0C5F8-51BE-471D-9670-322144BA5DF2}"/>
    <dgm:cxn modelId="{1DE7BA2A-A238-4C94-8AEB-58C27320062A}" type="presOf" srcId="{25244FCC-151B-41BE-BD54-12146B5B3EB8}" destId="{EBCA2B43-339E-4F42-B60B-7185AEA012B0}" srcOrd="0" destOrd="0" presId="urn:microsoft.com/office/officeart/2005/8/layout/radial2"/>
    <dgm:cxn modelId="{F2B19782-931D-4CE8-BC56-6BD0B5843652}" type="presOf" srcId="{65B3F63B-B5E0-473C-B968-147D3B4F39C4}" destId="{BCF10AAF-4560-4340-AF2F-F179D6E9C7F9}" srcOrd="0" destOrd="0" presId="urn:microsoft.com/office/officeart/2005/8/layout/radial2"/>
    <dgm:cxn modelId="{BE4A8D95-D92B-4491-9406-7B2098F40405}" type="presOf" srcId="{D43B1BD6-2FDA-4861-8B3E-A62ACB317EA1}" destId="{BE19B4F9-45BE-4FC9-8F1C-63A4D79B4327}" srcOrd="0" destOrd="0" presId="urn:microsoft.com/office/officeart/2005/8/layout/radial2"/>
    <dgm:cxn modelId="{B7C29411-F9E7-4182-9D9D-E89F965ED921}" srcId="{32B9C760-5931-487A-927E-DAAEF4CE0BE9}" destId="{F785CF1C-AA23-485B-952B-69C1E621C1EB}" srcOrd="1" destOrd="0" parTransId="{879BB8F0-800D-4034-91B2-86B4257CAC8A}" sibTransId="{48671B1A-4509-4EE9-8FC1-C27408F2A61E}"/>
    <dgm:cxn modelId="{2943880A-FC88-4C56-8C5D-D2A1127C9E69}" srcId="{32B9C760-5931-487A-927E-DAAEF4CE0BE9}" destId="{CAA40268-BCD2-4D1E-B6A3-91C681E4CFB5}" srcOrd="0" destOrd="0" parTransId="{5FB08FD3-A3AC-40A7-A214-18776B5F34CE}" sibTransId="{B0879A0D-73EB-403D-9169-C20176A4E41D}"/>
    <dgm:cxn modelId="{AA5BBBBD-0ADC-4A9C-A4A8-11F99BB7EEB9}" type="presOf" srcId="{A6B0A2A4-31D0-4973-96B0-9CCEE43EA06E}" destId="{3064D87A-79E3-43D4-A11B-C70331F27C69}" srcOrd="0" destOrd="0" presId="urn:microsoft.com/office/officeart/2005/8/layout/radial2"/>
    <dgm:cxn modelId="{8B7DD7FD-2EAA-4173-9C17-255C00CFC682}" type="presOf" srcId="{D0478575-8873-46D1-B431-AD61D7434778}" destId="{0D925858-A593-41F7-AA2B-818B5727F463}" srcOrd="0" destOrd="0" presId="urn:microsoft.com/office/officeart/2005/8/layout/radial2"/>
    <dgm:cxn modelId="{9EE02682-409E-4543-B9AE-D5331981E939}" srcId="{9471A669-C9E1-4993-B442-BC4AD97CC7C9}" destId="{65B3F63B-B5E0-473C-B968-147D3B4F39C4}" srcOrd="0" destOrd="0" parTransId="{A2A43BBA-5CD9-4F0F-8B12-F2FA93F501CE}" sibTransId="{4FD2C8B8-05CA-4300-95EC-EFB9E7C1BA84}"/>
    <dgm:cxn modelId="{1DD60BF6-1B87-4496-A68E-4FCD31BF08D3}" srcId="{A85BFB5C-6553-4987-B9C7-EDD945850386}" destId="{D0478575-8873-46D1-B431-AD61D7434778}" srcOrd="0" destOrd="0" parTransId="{1D699FEF-72FE-4442-9B7E-EF9B7A0AFF6A}" sibTransId="{08FB6CB6-0541-45FF-BB1A-D834D872C2E0}"/>
    <dgm:cxn modelId="{5019D93C-A998-4A65-82A1-3152BD19A356}" srcId="{AE93C063-19F4-4538-8A94-A9F7548AF932}" destId="{896BCA67-3DD3-4683-88E1-A88EC2C94515}" srcOrd="1" destOrd="0" parTransId="{DA130C0A-8B81-459B-B663-36AD238E4CF2}" sibTransId="{065E7296-07EF-4187-BE4F-E8F59CB3581A}"/>
    <dgm:cxn modelId="{6C651E25-0789-487E-81E1-9E86C0B6BAB5}" type="presOf" srcId="{52092C05-7E84-4F24-A79A-AA0EB2A060D9}" destId="{3A0D727C-5578-4032-AAA3-9BD72B2C5E27}" srcOrd="0" destOrd="0" presId="urn:microsoft.com/office/officeart/2005/8/layout/radial2"/>
    <dgm:cxn modelId="{BD53DD41-8736-4780-9850-EE73456E7C94}" type="presOf" srcId="{9471A669-C9E1-4993-B442-BC4AD97CC7C9}" destId="{50AB85D6-D086-4125-874C-6CA983C18A66}" srcOrd="0" destOrd="0" presId="urn:microsoft.com/office/officeart/2005/8/layout/radial2"/>
    <dgm:cxn modelId="{01011F13-54B7-496A-B1AA-C226A46DCED5}" srcId="{9471A669-C9E1-4993-B442-BC4AD97CC7C9}" destId="{223ADD81-EC47-48AC-8F99-FB4083689580}" srcOrd="1" destOrd="0" parTransId="{49AF994B-C74A-4436-9BEF-126586446112}" sibTransId="{D37862B1-249A-4C78-B995-C6135A94A5F6}"/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2B1A4C59-2DAA-4617-85F3-4F5BB5D9B1A2}" type="presOf" srcId="{72EF67BE-0496-4518-B90A-E7886670ACAF}" destId="{3C23967C-2775-4CF5-9AF6-DD9F5F538394}" srcOrd="0" destOrd="0" presId="urn:microsoft.com/office/officeart/2005/8/layout/radial2"/>
    <dgm:cxn modelId="{18D5C999-D4E2-4855-BDF3-DAE16C6466DC}" type="presParOf" srcId="{7B5894A6-DB83-4E3D-B7D2-2F6AA46E9FAF}" destId="{BB62F6BA-D15D-48BA-B5A6-639600BFCE9E}" srcOrd="0" destOrd="0" presId="urn:microsoft.com/office/officeart/2005/8/layout/radial2"/>
    <dgm:cxn modelId="{551ADE79-FB02-48B7-BEF5-A9C44FC0B06C}" type="presParOf" srcId="{BB62F6BA-D15D-48BA-B5A6-639600BFCE9E}" destId="{DD1A3128-6DBF-4EFF-8257-CE4F7F1EAC53}" srcOrd="0" destOrd="0" presId="urn:microsoft.com/office/officeart/2005/8/layout/radial2"/>
    <dgm:cxn modelId="{EB1F83C1-2F1A-45B8-A987-6F35DE321B83}" type="presParOf" srcId="{DD1A3128-6DBF-4EFF-8257-CE4F7F1EAC53}" destId="{B6E7D794-84B6-4FDC-A081-F6CA8E8D7549}" srcOrd="0" destOrd="0" presId="urn:microsoft.com/office/officeart/2005/8/layout/radial2"/>
    <dgm:cxn modelId="{B17BD592-FE3B-43FE-9DBD-BD8110DA5FBD}" type="presParOf" srcId="{DD1A3128-6DBF-4EFF-8257-CE4F7F1EAC53}" destId="{CFD30800-739E-4B84-A6D2-6CDF5EA130C8}" srcOrd="1" destOrd="0" presId="urn:microsoft.com/office/officeart/2005/8/layout/radial2"/>
    <dgm:cxn modelId="{45EAA4EE-0F64-4573-9F84-2D0C73F43B07}" type="presParOf" srcId="{BB62F6BA-D15D-48BA-B5A6-639600BFCE9E}" destId="{EBCA2B43-339E-4F42-B60B-7185AEA012B0}" srcOrd="1" destOrd="0" presId="urn:microsoft.com/office/officeart/2005/8/layout/radial2"/>
    <dgm:cxn modelId="{0DAA1365-2B92-4D46-BDA4-E270167C8E9F}" type="presParOf" srcId="{BB62F6BA-D15D-48BA-B5A6-639600BFCE9E}" destId="{D45A0F1A-B063-4705-9D7B-BE29EAC7A3C7}" srcOrd="2" destOrd="0" presId="urn:microsoft.com/office/officeart/2005/8/layout/radial2"/>
    <dgm:cxn modelId="{985FA08C-E1C0-4B5D-8AD7-C40B8A5D6CF0}" type="presParOf" srcId="{D45A0F1A-B063-4705-9D7B-BE29EAC7A3C7}" destId="{8F70C9BD-9E4F-4BA6-B2FA-48579CC45288}" srcOrd="0" destOrd="0" presId="urn:microsoft.com/office/officeart/2005/8/layout/radial2"/>
    <dgm:cxn modelId="{D42E4821-A397-4F68-9DCF-39475313A296}" type="presParOf" srcId="{D45A0F1A-B063-4705-9D7B-BE29EAC7A3C7}" destId="{0D925858-A593-41F7-AA2B-818B5727F463}" srcOrd="1" destOrd="0" presId="urn:microsoft.com/office/officeart/2005/8/layout/radial2"/>
    <dgm:cxn modelId="{FA131CF3-D498-480E-846F-819D64FDF11C}" type="presParOf" srcId="{BB62F6BA-D15D-48BA-B5A6-639600BFCE9E}" destId="{3064D87A-79E3-43D4-A11B-C70331F27C69}" srcOrd="3" destOrd="0" presId="urn:microsoft.com/office/officeart/2005/8/layout/radial2"/>
    <dgm:cxn modelId="{4F6E3A87-F583-4652-9E45-EF82F638716A}" type="presParOf" srcId="{BB62F6BA-D15D-48BA-B5A6-639600BFCE9E}" destId="{AD072749-CD28-47E1-A775-5FB088F89AA1}" srcOrd="4" destOrd="0" presId="urn:microsoft.com/office/officeart/2005/8/layout/radial2"/>
    <dgm:cxn modelId="{339F8F30-2EAE-480C-A234-66421ECA0800}" type="presParOf" srcId="{AD072749-CD28-47E1-A775-5FB088F89AA1}" destId="{50AB85D6-D086-4125-874C-6CA983C18A66}" srcOrd="0" destOrd="0" presId="urn:microsoft.com/office/officeart/2005/8/layout/radial2"/>
    <dgm:cxn modelId="{A7BC76B8-5634-4F42-87C4-3DBA4CABEBF2}" type="presParOf" srcId="{AD072749-CD28-47E1-A775-5FB088F89AA1}" destId="{BCF10AAF-4560-4340-AF2F-F179D6E9C7F9}" srcOrd="1" destOrd="0" presId="urn:microsoft.com/office/officeart/2005/8/layout/radial2"/>
    <dgm:cxn modelId="{68087B0E-D591-446E-BA36-7B5D2B0B1DA4}" type="presParOf" srcId="{BB62F6BA-D15D-48BA-B5A6-639600BFCE9E}" destId="{BE19B4F9-45BE-4FC9-8F1C-63A4D79B4327}" srcOrd="5" destOrd="0" presId="urn:microsoft.com/office/officeart/2005/8/layout/radial2"/>
    <dgm:cxn modelId="{31E09CF4-7219-4151-8716-5195FF2259E5}" type="presParOf" srcId="{BB62F6BA-D15D-48BA-B5A6-639600BFCE9E}" destId="{9675F6F0-DD71-48D4-BFE2-3B9FE203E4BA}" srcOrd="6" destOrd="0" presId="urn:microsoft.com/office/officeart/2005/8/layout/radial2"/>
    <dgm:cxn modelId="{F786D53D-C28F-442D-A0C8-5755AF3DC7EB}" type="presParOf" srcId="{9675F6F0-DD71-48D4-BFE2-3B9FE203E4BA}" destId="{464770FC-C86D-4262-B686-244C09EB2EF1}" srcOrd="0" destOrd="0" presId="urn:microsoft.com/office/officeart/2005/8/layout/radial2"/>
    <dgm:cxn modelId="{A7EE45B1-10EB-4C96-AD65-0D57686A0F4D}" type="presParOf" srcId="{9675F6F0-DD71-48D4-BFE2-3B9FE203E4BA}" destId="{3A0D727C-5578-4032-AAA3-9BD72B2C5E27}" srcOrd="1" destOrd="0" presId="urn:microsoft.com/office/officeart/2005/8/layout/radial2"/>
    <dgm:cxn modelId="{3B634BAA-4923-4C50-BD57-2D2834F840BC}" type="presParOf" srcId="{BB62F6BA-D15D-48BA-B5A6-639600BFCE9E}" destId="{3C23967C-2775-4CF5-9AF6-DD9F5F538394}" srcOrd="7" destOrd="0" presId="urn:microsoft.com/office/officeart/2005/8/layout/radial2"/>
    <dgm:cxn modelId="{1FC003F3-0388-4B03-8AC5-2186A207C413}" type="presParOf" srcId="{BB62F6BA-D15D-48BA-B5A6-639600BFCE9E}" destId="{80AB79DA-F52E-4D75-BB43-97A94242FE1C}" srcOrd="8" destOrd="0" presId="urn:microsoft.com/office/officeart/2005/8/layout/radial2"/>
    <dgm:cxn modelId="{5FF90C42-92FA-4D39-8B88-FD8E0BBFC42F}" type="presParOf" srcId="{80AB79DA-F52E-4D75-BB43-97A94242FE1C}" destId="{B664D13D-61D6-47E4-9EBB-2F0A41C8D949}" srcOrd="0" destOrd="0" presId="urn:microsoft.com/office/officeart/2005/8/layout/radial2"/>
    <dgm:cxn modelId="{B0661FE7-3CE3-4161-A3CE-6D935BF0F6E8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0E1B8F-6BB2-40A0-97FE-504B01284CC1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9FEA8D-B9B1-4923-938C-186084E3B77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AfriTSO</a:t>
          </a:r>
          <a:endParaRPr lang="en-US" sz="2400" b="1" dirty="0">
            <a:solidFill>
              <a:schemeClr val="bg1"/>
            </a:solidFill>
          </a:endParaRPr>
        </a:p>
      </dgm:t>
    </dgm:pt>
    <dgm:pt modelId="{95EC35A9-6656-4B34-A771-C8F8624397CB}" type="parTrans" cxnId="{21C5E21D-3282-4BB9-94F9-78A8C766C67B}">
      <dgm:prSet/>
      <dgm:spPr/>
      <dgm:t>
        <a:bodyPr/>
        <a:lstStyle/>
        <a:p>
          <a:endParaRPr lang="en-US"/>
        </a:p>
      </dgm:t>
    </dgm:pt>
    <dgm:pt modelId="{93536CF6-3073-4F12-A3CD-EF1E04F952D0}" type="sibTrans" cxnId="{21C5E21D-3282-4BB9-94F9-78A8C766C67B}">
      <dgm:prSet/>
      <dgm:spPr/>
      <dgm:t>
        <a:bodyPr/>
        <a:lstStyle/>
        <a:p>
          <a:endParaRPr lang="en-US"/>
        </a:p>
      </dgm:t>
    </dgm:pt>
    <dgm:pt modelId="{D1F33781-80BB-4AA7-8E26-62521E4AE7B0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0997C2C3-E488-4F9F-AD78-0DD50F34A7D8}" type="parTrans" cxnId="{05246912-1C4D-4D97-BA5A-2DF6659DB382}">
      <dgm:prSet/>
      <dgm:spPr/>
      <dgm:t>
        <a:bodyPr/>
        <a:lstStyle/>
        <a:p>
          <a:endParaRPr lang="en-US"/>
        </a:p>
      </dgm:t>
    </dgm:pt>
    <dgm:pt modelId="{7A542AB2-7DF8-4D31-B85C-F92D95C5189B}" type="sibTrans" cxnId="{05246912-1C4D-4D97-BA5A-2DF6659DB382}">
      <dgm:prSet/>
      <dgm:spPr/>
      <dgm:t>
        <a:bodyPr/>
        <a:lstStyle/>
        <a:p>
          <a:endParaRPr lang="en-US"/>
        </a:p>
      </dgm:t>
    </dgm:pt>
    <dgm:pt modelId="{843AB8F9-308A-4508-A4B1-7AF6F2BCEC95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EECO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DEB4B6AC-7BCB-4F17-9A88-378284B1D396}" type="parTrans" cxnId="{7726EEAD-ABE6-4E24-9129-DD7C7741C99A}">
      <dgm:prSet/>
      <dgm:spPr/>
      <dgm:t>
        <a:bodyPr/>
        <a:lstStyle/>
        <a:p>
          <a:endParaRPr lang="en-US"/>
        </a:p>
      </dgm:t>
    </dgm:pt>
    <dgm:pt modelId="{A7BFFF22-7A4B-4346-97AE-5F8123368479}" type="sibTrans" cxnId="{7726EEAD-ABE6-4E24-9129-DD7C7741C99A}">
      <dgm:prSet/>
      <dgm:spPr/>
      <dgm:t>
        <a:bodyPr/>
        <a:lstStyle/>
        <a:p>
          <a:endParaRPr lang="en-US"/>
        </a:p>
      </dgm:t>
    </dgm:pt>
    <dgm:pt modelId="{93F8F696-C0D3-417B-9368-B972249B655E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95939365-D0A3-480D-8877-7D5581BF5DEC}" type="parTrans" cxnId="{D98F196A-D2F3-4331-B2F6-353B2D2372BE}">
      <dgm:prSet/>
      <dgm:spPr/>
      <dgm:t>
        <a:bodyPr/>
        <a:lstStyle/>
        <a:p>
          <a:endParaRPr lang="en-US"/>
        </a:p>
      </dgm:t>
    </dgm:pt>
    <dgm:pt modelId="{E54FBC64-FE68-4B54-9179-9965A395298F}" type="sibTrans" cxnId="{D98F196A-D2F3-4331-B2F6-353B2D2372BE}">
      <dgm:prSet/>
      <dgm:spPr/>
      <dgm:t>
        <a:bodyPr/>
        <a:lstStyle/>
        <a:p>
          <a:endParaRPr lang="en-US"/>
        </a:p>
      </dgm:t>
    </dgm:pt>
    <dgm:pt modelId="{9EC3BDF6-8DA3-41B8-95B0-7B76A8388534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CDFB8B02-1D43-438B-B091-DFACD18A445D}" type="parTrans" cxnId="{CD70EAB1-7264-4C8A-BCA7-B88800A022B5}">
      <dgm:prSet/>
      <dgm:spPr/>
      <dgm:t>
        <a:bodyPr/>
        <a:lstStyle/>
        <a:p>
          <a:endParaRPr lang="en-US"/>
        </a:p>
      </dgm:t>
    </dgm:pt>
    <dgm:pt modelId="{3F019A4B-7626-4B7E-99EE-9BDA3142B930}" type="sibTrans" cxnId="{CD70EAB1-7264-4C8A-BCA7-B88800A022B5}">
      <dgm:prSet/>
      <dgm:spPr/>
      <dgm:t>
        <a:bodyPr/>
        <a:lstStyle/>
        <a:p>
          <a:endParaRPr lang="en-US"/>
        </a:p>
      </dgm:t>
    </dgm:pt>
    <dgm:pt modelId="{C2C73AF0-3A80-4333-A77A-86464D417133}">
      <dgm:prSet/>
      <dgm:spPr>
        <a:gradFill rotWithShape="0">
          <a:gsLst>
            <a:gs pos="0">
              <a:srgbClr val="00B050"/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1A52243A-34D2-4914-97C9-7D6D81622A77}" type="parTrans" cxnId="{BFA57BAB-A35D-4C21-801C-FB65E1D3967E}">
      <dgm:prSet/>
      <dgm:spPr/>
      <dgm:t>
        <a:bodyPr/>
        <a:lstStyle/>
        <a:p>
          <a:endParaRPr lang="en-US"/>
        </a:p>
      </dgm:t>
    </dgm:pt>
    <dgm:pt modelId="{F74105F6-3E2A-4E50-94D5-C76C100D5B20}" type="sibTrans" cxnId="{BFA57BAB-A35D-4C21-801C-FB65E1D3967E}">
      <dgm:prSet/>
      <dgm:spPr/>
      <dgm:t>
        <a:bodyPr/>
        <a:lstStyle/>
        <a:p>
          <a:endParaRPr lang="en-US"/>
        </a:p>
      </dgm:t>
    </dgm:pt>
    <dgm:pt modelId="{CC8F25B8-9A1F-4E9B-8D35-4C018D6C8BD9}" type="pres">
      <dgm:prSet presAssocID="{1C0E1B8F-6BB2-40A0-97FE-504B01284C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EAD255-1E2C-496C-A312-A1E21756CF8B}" type="pres">
      <dgm:prSet presAssocID="{0A9FEA8D-B9B1-4923-938C-186084E3B773}" presName="centerShape" presStyleLbl="node0" presStyleIdx="0" presStyleCnt="1"/>
      <dgm:spPr/>
      <dgm:t>
        <a:bodyPr/>
        <a:lstStyle/>
        <a:p>
          <a:endParaRPr lang="en-US"/>
        </a:p>
      </dgm:t>
    </dgm:pt>
    <dgm:pt modelId="{3C57F2BD-679A-4A2F-B2F7-FCB34C957E35}" type="pres">
      <dgm:prSet presAssocID="{D1F33781-80BB-4AA7-8E26-62521E4AE7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200C-A745-410A-BFD0-66C5904FF093}" type="pres">
      <dgm:prSet presAssocID="{D1F33781-80BB-4AA7-8E26-62521E4AE7B0}" presName="dummy" presStyleCnt="0"/>
      <dgm:spPr/>
    </dgm:pt>
    <dgm:pt modelId="{FC61E4FE-19D3-49A8-8BF8-341415734A1D}" type="pres">
      <dgm:prSet presAssocID="{7A542AB2-7DF8-4D31-B85C-F92D95C5189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3C7A207-DDFD-4E2D-8681-4ABC57BCF6E9}" type="pres">
      <dgm:prSet presAssocID="{843AB8F9-308A-4508-A4B1-7AF6F2BCEC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C5482-237C-4810-B1F4-102C69624130}" type="pres">
      <dgm:prSet presAssocID="{843AB8F9-308A-4508-A4B1-7AF6F2BCEC95}" presName="dummy" presStyleCnt="0"/>
      <dgm:spPr/>
    </dgm:pt>
    <dgm:pt modelId="{02D0788D-010C-4B7E-9371-E6AFF262D2BF}" type="pres">
      <dgm:prSet presAssocID="{A7BFFF22-7A4B-4346-97AE-5F812336847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8525B4-CE44-407B-B247-4EAC6B2E7373}" type="pres">
      <dgm:prSet presAssocID="{93F8F696-C0D3-417B-9368-B972249B65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6F878-8DD9-4914-9B17-1F64D1418A6A}" type="pres">
      <dgm:prSet presAssocID="{93F8F696-C0D3-417B-9368-B972249B655E}" presName="dummy" presStyleCnt="0"/>
      <dgm:spPr/>
    </dgm:pt>
    <dgm:pt modelId="{803308B8-4542-42B7-803F-1C01D24369F9}" type="pres">
      <dgm:prSet presAssocID="{E54FBC64-FE68-4B54-9179-9965A395298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2A16EFA-80CD-4BCA-8082-2E28A0282E25}" type="pres">
      <dgm:prSet presAssocID="{9EC3BDF6-8DA3-41B8-95B0-7B76A83885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5038B-A999-498C-BE1D-BC30DF02EF21}" type="pres">
      <dgm:prSet presAssocID="{9EC3BDF6-8DA3-41B8-95B0-7B76A8388534}" presName="dummy" presStyleCnt="0"/>
      <dgm:spPr/>
    </dgm:pt>
    <dgm:pt modelId="{7B7A0F9F-AB10-4037-9857-05ED78CAEF09}" type="pres">
      <dgm:prSet presAssocID="{3F019A4B-7626-4B7E-99EE-9BDA3142B93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DF14F37-6ACC-4263-8279-DB1F6703FF11}" type="pres">
      <dgm:prSet presAssocID="{C2C73AF0-3A80-4333-A77A-86464D4171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FFB6-2BFA-4A96-B4D5-7C8B49181B03}" type="pres">
      <dgm:prSet presAssocID="{C2C73AF0-3A80-4333-A77A-86464D417133}" presName="dummy" presStyleCnt="0"/>
      <dgm:spPr/>
    </dgm:pt>
    <dgm:pt modelId="{A0D07AD8-FB13-4375-9AFA-4A52E7F4B4A8}" type="pres">
      <dgm:prSet presAssocID="{F74105F6-3E2A-4E50-94D5-C76C100D5B2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FA57BAB-A35D-4C21-801C-FB65E1D3967E}" srcId="{0A9FEA8D-B9B1-4923-938C-186084E3B773}" destId="{C2C73AF0-3A80-4333-A77A-86464D417133}" srcOrd="4" destOrd="0" parTransId="{1A52243A-34D2-4914-97C9-7D6D81622A77}" sibTransId="{F74105F6-3E2A-4E50-94D5-C76C100D5B20}"/>
    <dgm:cxn modelId="{7866DA59-BD4F-4B58-B34E-CE879923F5AB}" type="presOf" srcId="{F74105F6-3E2A-4E50-94D5-C76C100D5B20}" destId="{A0D07AD8-FB13-4375-9AFA-4A52E7F4B4A8}" srcOrd="0" destOrd="0" presId="urn:microsoft.com/office/officeart/2005/8/layout/radial6"/>
    <dgm:cxn modelId="{9F23B24B-D63B-4A2A-B5FE-B9DB9CDFBAA8}" type="presOf" srcId="{0A9FEA8D-B9B1-4923-938C-186084E3B773}" destId="{23EAD255-1E2C-496C-A312-A1E21756CF8B}" srcOrd="0" destOrd="0" presId="urn:microsoft.com/office/officeart/2005/8/layout/radial6"/>
    <dgm:cxn modelId="{A7F6481E-53B8-4044-A514-05746C6D2196}" type="presOf" srcId="{D1F33781-80BB-4AA7-8E26-62521E4AE7B0}" destId="{3C57F2BD-679A-4A2F-B2F7-FCB34C957E35}" srcOrd="0" destOrd="0" presId="urn:microsoft.com/office/officeart/2005/8/layout/radial6"/>
    <dgm:cxn modelId="{D98F196A-D2F3-4331-B2F6-353B2D2372BE}" srcId="{0A9FEA8D-B9B1-4923-938C-186084E3B773}" destId="{93F8F696-C0D3-417B-9368-B972249B655E}" srcOrd="2" destOrd="0" parTransId="{95939365-D0A3-480D-8877-7D5581BF5DEC}" sibTransId="{E54FBC64-FE68-4B54-9179-9965A395298F}"/>
    <dgm:cxn modelId="{FFB2B1BD-A01E-46F6-83C3-718497D426EC}" type="presOf" srcId="{93F8F696-C0D3-417B-9368-B972249B655E}" destId="{638525B4-CE44-407B-B247-4EAC6B2E7373}" srcOrd="0" destOrd="0" presId="urn:microsoft.com/office/officeart/2005/8/layout/radial6"/>
    <dgm:cxn modelId="{3FDF810C-975F-48AE-A2ED-9AD2DA124DF3}" type="presOf" srcId="{1C0E1B8F-6BB2-40A0-97FE-504B01284CC1}" destId="{CC8F25B8-9A1F-4E9B-8D35-4C018D6C8BD9}" srcOrd="0" destOrd="0" presId="urn:microsoft.com/office/officeart/2005/8/layout/radial6"/>
    <dgm:cxn modelId="{21C5E21D-3282-4BB9-94F9-78A8C766C67B}" srcId="{1C0E1B8F-6BB2-40A0-97FE-504B01284CC1}" destId="{0A9FEA8D-B9B1-4923-938C-186084E3B773}" srcOrd="0" destOrd="0" parTransId="{95EC35A9-6656-4B34-A771-C8F8624397CB}" sibTransId="{93536CF6-3073-4F12-A3CD-EF1E04F952D0}"/>
    <dgm:cxn modelId="{7726EEAD-ABE6-4E24-9129-DD7C7741C99A}" srcId="{0A9FEA8D-B9B1-4923-938C-186084E3B773}" destId="{843AB8F9-308A-4508-A4B1-7AF6F2BCEC95}" srcOrd="1" destOrd="0" parTransId="{DEB4B6AC-7BCB-4F17-9A88-378284B1D396}" sibTransId="{A7BFFF22-7A4B-4346-97AE-5F8123368479}"/>
    <dgm:cxn modelId="{1B244B70-21E5-4258-BF2D-E961057A9DC2}" type="presOf" srcId="{E54FBC64-FE68-4B54-9179-9965A395298F}" destId="{803308B8-4542-42B7-803F-1C01D24369F9}" srcOrd="0" destOrd="0" presId="urn:microsoft.com/office/officeart/2005/8/layout/radial6"/>
    <dgm:cxn modelId="{CD70EAB1-7264-4C8A-BCA7-B88800A022B5}" srcId="{0A9FEA8D-B9B1-4923-938C-186084E3B773}" destId="{9EC3BDF6-8DA3-41B8-95B0-7B76A8388534}" srcOrd="3" destOrd="0" parTransId="{CDFB8B02-1D43-438B-B091-DFACD18A445D}" sibTransId="{3F019A4B-7626-4B7E-99EE-9BDA3142B930}"/>
    <dgm:cxn modelId="{F13B4736-F48C-4B49-AD25-03AAAD4585F2}" type="presOf" srcId="{9EC3BDF6-8DA3-41B8-95B0-7B76A8388534}" destId="{32A16EFA-80CD-4BCA-8082-2E28A0282E25}" srcOrd="0" destOrd="0" presId="urn:microsoft.com/office/officeart/2005/8/layout/radial6"/>
    <dgm:cxn modelId="{87A2D9CF-2F3A-4F42-AAC4-4CD0399CABCB}" type="presOf" srcId="{3F019A4B-7626-4B7E-99EE-9BDA3142B930}" destId="{7B7A0F9F-AB10-4037-9857-05ED78CAEF09}" srcOrd="0" destOrd="0" presId="urn:microsoft.com/office/officeart/2005/8/layout/radial6"/>
    <dgm:cxn modelId="{FC2CE4E3-A68A-4CF9-8781-467A185C6D7C}" type="presOf" srcId="{7A542AB2-7DF8-4D31-B85C-F92D95C5189B}" destId="{FC61E4FE-19D3-49A8-8BF8-341415734A1D}" srcOrd="0" destOrd="0" presId="urn:microsoft.com/office/officeart/2005/8/layout/radial6"/>
    <dgm:cxn modelId="{FD43B154-C458-4B7B-86DA-50DD787178B2}" type="presOf" srcId="{843AB8F9-308A-4508-A4B1-7AF6F2BCEC95}" destId="{C3C7A207-DDFD-4E2D-8681-4ABC57BCF6E9}" srcOrd="0" destOrd="0" presId="urn:microsoft.com/office/officeart/2005/8/layout/radial6"/>
    <dgm:cxn modelId="{6B2F4720-6AAD-4242-AB03-32D2F4DFEA6D}" type="presOf" srcId="{C2C73AF0-3A80-4333-A77A-86464D417133}" destId="{3DF14F37-6ACC-4263-8279-DB1F6703FF11}" srcOrd="0" destOrd="0" presId="urn:microsoft.com/office/officeart/2005/8/layout/radial6"/>
    <dgm:cxn modelId="{05246912-1C4D-4D97-BA5A-2DF6659DB382}" srcId="{0A9FEA8D-B9B1-4923-938C-186084E3B773}" destId="{D1F33781-80BB-4AA7-8E26-62521E4AE7B0}" srcOrd="0" destOrd="0" parTransId="{0997C2C3-E488-4F9F-AD78-0DD50F34A7D8}" sibTransId="{7A542AB2-7DF8-4D31-B85C-F92D95C5189B}"/>
    <dgm:cxn modelId="{F8030EEB-E694-41A7-BE20-A9D2A608F307}" type="presOf" srcId="{A7BFFF22-7A4B-4346-97AE-5F8123368479}" destId="{02D0788D-010C-4B7E-9371-E6AFF262D2BF}" srcOrd="0" destOrd="0" presId="urn:microsoft.com/office/officeart/2005/8/layout/radial6"/>
    <dgm:cxn modelId="{73F9F15E-FCA5-42E8-8DFE-C3DC977424BF}" type="presParOf" srcId="{CC8F25B8-9A1F-4E9B-8D35-4C018D6C8BD9}" destId="{23EAD255-1E2C-496C-A312-A1E21756CF8B}" srcOrd="0" destOrd="0" presId="urn:microsoft.com/office/officeart/2005/8/layout/radial6"/>
    <dgm:cxn modelId="{D4199416-57AE-407C-913D-134709C69115}" type="presParOf" srcId="{CC8F25B8-9A1F-4E9B-8D35-4C018D6C8BD9}" destId="{3C57F2BD-679A-4A2F-B2F7-FCB34C957E35}" srcOrd="1" destOrd="0" presId="urn:microsoft.com/office/officeart/2005/8/layout/radial6"/>
    <dgm:cxn modelId="{DCAA9DE4-07CB-4815-9A76-F11B8A600C6E}" type="presParOf" srcId="{CC8F25B8-9A1F-4E9B-8D35-4C018D6C8BD9}" destId="{0858200C-A745-410A-BFD0-66C5904FF093}" srcOrd="2" destOrd="0" presId="urn:microsoft.com/office/officeart/2005/8/layout/radial6"/>
    <dgm:cxn modelId="{0BBEC66C-7D28-42A7-9816-88CEF43A0C1A}" type="presParOf" srcId="{CC8F25B8-9A1F-4E9B-8D35-4C018D6C8BD9}" destId="{FC61E4FE-19D3-49A8-8BF8-341415734A1D}" srcOrd="3" destOrd="0" presId="urn:microsoft.com/office/officeart/2005/8/layout/radial6"/>
    <dgm:cxn modelId="{44BD5E60-3BB0-453E-BFA4-FF9C08FFDDB5}" type="presParOf" srcId="{CC8F25B8-9A1F-4E9B-8D35-4C018D6C8BD9}" destId="{C3C7A207-DDFD-4E2D-8681-4ABC57BCF6E9}" srcOrd="4" destOrd="0" presId="urn:microsoft.com/office/officeart/2005/8/layout/radial6"/>
    <dgm:cxn modelId="{D4163389-1E7F-4E2F-AC31-8F829D57BB6C}" type="presParOf" srcId="{CC8F25B8-9A1F-4E9B-8D35-4C018D6C8BD9}" destId="{1BFC5482-237C-4810-B1F4-102C69624130}" srcOrd="5" destOrd="0" presId="urn:microsoft.com/office/officeart/2005/8/layout/radial6"/>
    <dgm:cxn modelId="{4ED8C2ED-CC4F-41D8-A0D7-DE7E92777584}" type="presParOf" srcId="{CC8F25B8-9A1F-4E9B-8D35-4C018D6C8BD9}" destId="{02D0788D-010C-4B7E-9371-E6AFF262D2BF}" srcOrd="6" destOrd="0" presId="urn:microsoft.com/office/officeart/2005/8/layout/radial6"/>
    <dgm:cxn modelId="{BE361ED9-4997-4631-8E5E-5A63D3682B05}" type="presParOf" srcId="{CC8F25B8-9A1F-4E9B-8D35-4C018D6C8BD9}" destId="{638525B4-CE44-407B-B247-4EAC6B2E7373}" srcOrd="7" destOrd="0" presId="urn:microsoft.com/office/officeart/2005/8/layout/radial6"/>
    <dgm:cxn modelId="{BA7AE245-CDC9-4012-9B2D-AE1A97CB7D79}" type="presParOf" srcId="{CC8F25B8-9A1F-4E9B-8D35-4C018D6C8BD9}" destId="{ED06F878-8DD9-4914-9B17-1F64D1418A6A}" srcOrd="8" destOrd="0" presId="urn:microsoft.com/office/officeart/2005/8/layout/radial6"/>
    <dgm:cxn modelId="{D7F26E68-2CB5-4F74-93AB-BAC1CB837164}" type="presParOf" srcId="{CC8F25B8-9A1F-4E9B-8D35-4C018D6C8BD9}" destId="{803308B8-4542-42B7-803F-1C01D24369F9}" srcOrd="9" destOrd="0" presId="urn:microsoft.com/office/officeart/2005/8/layout/radial6"/>
    <dgm:cxn modelId="{7843C098-0FC8-4E0F-97DF-DA406B25EBA9}" type="presParOf" srcId="{CC8F25B8-9A1F-4E9B-8D35-4C018D6C8BD9}" destId="{32A16EFA-80CD-4BCA-8082-2E28A0282E25}" srcOrd="10" destOrd="0" presId="urn:microsoft.com/office/officeart/2005/8/layout/radial6"/>
    <dgm:cxn modelId="{CB9D0692-81F4-4129-B537-042AFC92CAFD}" type="presParOf" srcId="{CC8F25B8-9A1F-4E9B-8D35-4C018D6C8BD9}" destId="{5365038B-A999-498C-BE1D-BC30DF02EF21}" srcOrd="11" destOrd="0" presId="urn:microsoft.com/office/officeart/2005/8/layout/radial6"/>
    <dgm:cxn modelId="{FD70E45F-C821-4E81-BF6C-F2EF7CF00F9D}" type="presParOf" srcId="{CC8F25B8-9A1F-4E9B-8D35-4C018D6C8BD9}" destId="{7B7A0F9F-AB10-4037-9857-05ED78CAEF09}" srcOrd="12" destOrd="0" presId="urn:microsoft.com/office/officeart/2005/8/layout/radial6"/>
    <dgm:cxn modelId="{685B6373-0077-4FD2-B214-E9E69FE2EBD0}" type="presParOf" srcId="{CC8F25B8-9A1F-4E9B-8D35-4C018D6C8BD9}" destId="{3DF14F37-6ACC-4263-8279-DB1F6703FF11}" srcOrd="13" destOrd="0" presId="urn:microsoft.com/office/officeart/2005/8/layout/radial6"/>
    <dgm:cxn modelId="{38D0785C-C981-45F1-98E8-F0DF812687D4}" type="presParOf" srcId="{CC8F25B8-9A1F-4E9B-8D35-4C018D6C8BD9}" destId="{D7AFFFB6-2BFA-4A96-B4D5-7C8B49181B03}" srcOrd="14" destOrd="0" presId="urn:microsoft.com/office/officeart/2005/8/layout/radial6"/>
    <dgm:cxn modelId="{1A79261F-DA98-46E3-A4A6-84E4E86316FC}" type="presParOf" srcId="{CC8F25B8-9A1F-4E9B-8D35-4C018D6C8BD9}" destId="{A0D07AD8-FB13-4375-9AFA-4A52E7F4B4A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11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11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11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11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11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11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11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11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EEC7E-0EFA-4CC8-91F7-8A5F30BBB2D1}" type="presOf" srcId="{25244FCC-151B-41BE-BD54-12146B5B3EB8}" destId="{EBCA2B43-339E-4F42-B60B-7185AEA012B0}" srcOrd="0" destOrd="0" presId="urn:microsoft.com/office/officeart/2005/8/layout/radial2"/>
    <dgm:cxn modelId="{4DD152A5-3EDB-48C0-9D07-AC7FF1B2A970}" type="presOf" srcId="{9471A669-C9E1-4993-B442-BC4AD97CC7C9}" destId="{50AB85D6-D086-4125-874C-6CA983C18A66}" srcOrd="0" destOrd="0" presId="urn:microsoft.com/office/officeart/2005/8/layout/radial2"/>
    <dgm:cxn modelId="{AAAF693C-0E20-4EF0-837E-2976E984D9D8}" type="presOf" srcId="{A6B0A2A4-31D0-4973-96B0-9CCEE43EA06E}" destId="{3064D87A-79E3-43D4-A11B-C70331F27C69}" srcOrd="0" destOrd="0" presId="urn:microsoft.com/office/officeart/2005/8/layout/radial2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B5AE38E4-ABEE-4273-84E7-0D55212ECF07}" type="presOf" srcId="{70398714-B772-4737-A428-F4032588B1CF}" destId="{7B5894A6-DB83-4E3D-B7D2-2F6AA46E9FAF}" srcOrd="0" destOrd="0" presId="urn:microsoft.com/office/officeart/2005/8/layout/radial2"/>
    <dgm:cxn modelId="{2328AE04-889E-4199-996D-5373B1F4C214}" type="presOf" srcId="{D43B1BD6-2FDA-4861-8B3E-A62ACB317EA1}" destId="{BE19B4F9-45BE-4FC9-8F1C-63A4D79B4327}" srcOrd="0" destOrd="0" presId="urn:microsoft.com/office/officeart/2005/8/layout/radial2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CD5747F1-0C32-41C2-A37B-CF392DDAC529}" type="presOf" srcId="{72EF67BE-0496-4518-B90A-E7886670ACAF}" destId="{3C23967C-2775-4CF5-9AF6-DD9F5F538394}" srcOrd="0" destOrd="0" presId="urn:microsoft.com/office/officeart/2005/8/layout/radial2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1EF9E20E-4D1B-44B3-8FD2-B1966D63AEEA}" type="presOf" srcId="{A85BFB5C-6553-4987-B9C7-EDD945850386}" destId="{8F70C9BD-9E4F-4BA6-B2FA-48579CC45288}" srcOrd="0" destOrd="0" presId="urn:microsoft.com/office/officeart/2005/8/layout/radial2"/>
    <dgm:cxn modelId="{4322A9C9-A08A-4793-8E85-73D0CEA429F7}" type="presOf" srcId="{32B9C760-5931-487A-927E-DAAEF4CE0BE9}" destId="{B664D13D-61D6-47E4-9EBB-2F0A41C8D949}" srcOrd="0" destOrd="0" presId="urn:microsoft.com/office/officeart/2005/8/layout/radial2"/>
    <dgm:cxn modelId="{FD8284FD-C305-42CB-8E8E-1F9EBFC01AE9}" type="presOf" srcId="{AE93C063-19F4-4538-8A94-A9F7548AF932}" destId="{464770FC-C86D-4262-B686-244C09EB2EF1}" srcOrd="0" destOrd="0" presId="urn:microsoft.com/office/officeart/2005/8/layout/radial2"/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9478EA21-2FAB-4A6E-95B7-773448B6C5FF}" type="presParOf" srcId="{7B5894A6-DB83-4E3D-B7D2-2F6AA46E9FAF}" destId="{BB62F6BA-D15D-48BA-B5A6-639600BFCE9E}" srcOrd="0" destOrd="0" presId="urn:microsoft.com/office/officeart/2005/8/layout/radial2"/>
    <dgm:cxn modelId="{BA359482-3877-4DF9-8AE6-265117ADF657}" type="presParOf" srcId="{BB62F6BA-D15D-48BA-B5A6-639600BFCE9E}" destId="{DD1A3128-6DBF-4EFF-8257-CE4F7F1EAC53}" srcOrd="0" destOrd="0" presId="urn:microsoft.com/office/officeart/2005/8/layout/radial2"/>
    <dgm:cxn modelId="{85AE1BA1-4B19-4A22-8F49-691916C03038}" type="presParOf" srcId="{DD1A3128-6DBF-4EFF-8257-CE4F7F1EAC53}" destId="{B6E7D794-84B6-4FDC-A081-F6CA8E8D7549}" srcOrd="0" destOrd="0" presId="urn:microsoft.com/office/officeart/2005/8/layout/radial2"/>
    <dgm:cxn modelId="{DD5C68D8-F757-462A-B3F2-A9C8D6C3C176}" type="presParOf" srcId="{DD1A3128-6DBF-4EFF-8257-CE4F7F1EAC53}" destId="{CFD30800-739E-4B84-A6D2-6CDF5EA130C8}" srcOrd="1" destOrd="0" presId="urn:microsoft.com/office/officeart/2005/8/layout/radial2"/>
    <dgm:cxn modelId="{20DF1B1B-85DD-494A-948B-FA933CEE2B5A}" type="presParOf" srcId="{BB62F6BA-D15D-48BA-B5A6-639600BFCE9E}" destId="{EBCA2B43-339E-4F42-B60B-7185AEA012B0}" srcOrd="1" destOrd="0" presId="urn:microsoft.com/office/officeart/2005/8/layout/radial2"/>
    <dgm:cxn modelId="{D676C27D-DA96-4456-8675-BA10A47CA0C0}" type="presParOf" srcId="{BB62F6BA-D15D-48BA-B5A6-639600BFCE9E}" destId="{D45A0F1A-B063-4705-9D7B-BE29EAC7A3C7}" srcOrd="2" destOrd="0" presId="urn:microsoft.com/office/officeart/2005/8/layout/radial2"/>
    <dgm:cxn modelId="{0972B6AD-B708-4A85-9FAA-3547C2CCDB65}" type="presParOf" srcId="{D45A0F1A-B063-4705-9D7B-BE29EAC7A3C7}" destId="{8F70C9BD-9E4F-4BA6-B2FA-48579CC45288}" srcOrd="0" destOrd="0" presId="urn:microsoft.com/office/officeart/2005/8/layout/radial2"/>
    <dgm:cxn modelId="{8F0CA9FF-3638-4FF8-AAA9-4B6A8568D82E}" type="presParOf" srcId="{D45A0F1A-B063-4705-9D7B-BE29EAC7A3C7}" destId="{0D925858-A593-41F7-AA2B-818B5727F463}" srcOrd="1" destOrd="0" presId="urn:microsoft.com/office/officeart/2005/8/layout/radial2"/>
    <dgm:cxn modelId="{7BAB0972-D70E-4BEF-96FC-443304847FA6}" type="presParOf" srcId="{BB62F6BA-D15D-48BA-B5A6-639600BFCE9E}" destId="{3064D87A-79E3-43D4-A11B-C70331F27C69}" srcOrd="3" destOrd="0" presId="urn:microsoft.com/office/officeart/2005/8/layout/radial2"/>
    <dgm:cxn modelId="{99F43165-3F61-42F8-9310-150E6C92C23F}" type="presParOf" srcId="{BB62F6BA-D15D-48BA-B5A6-639600BFCE9E}" destId="{AD072749-CD28-47E1-A775-5FB088F89AA1}" srcOrd="4" destOrd="0" presId="urn:microsoft.com/office/officeart/2005/8/layout/radial2"/>
    <dgm:cxn modelId="{E847D54C-52E3-4197-A4DA-BFF44E350CB2}" type="presParOf" srcId="{AD072749-CD28-47E1-A775-5FB088F89AA1}" destId="{50AB85D6-D086-4125-874C-6CA983C18A66}" srcOrd="0" destOrd="0" presId="urn:microsoft.com/office/officeart/2005/8/layout/radial2"/>
    <dgm:cxn modelId="{DC220017-0CC2-485A-9AF8-CBC7D8C1D430}" type="presParOf" srcId="{AD072749-CD28-47E1-A775-5FB088F89AA1}" destId="{BCF10AAF-4560-4340-AF2F-F179D6E9C7F9}" srcOrd="1" destOrd="0" presId="urn:microsoft.com/office/officeart/2005/8/layout/radial2"/>
    <dgm:cxn modelId="{B2F6274F-90E1-4B0B-8237-3404BF227108}" type="presParOf" srcId="{BB62F6BA-D15D-48BA-B5A6-639600BFCE9E}" destId="{BE19B4F9-45BE-4FC9-8F1C-63A4D79B4327}" srcOrd="5" destOrd="0" presId="urn:microsoft.com/office/officeart/2005/8/layout/radial2"/>
    <dgm:cxn modelId="{73614B69-F340-496B-B448-881D090DB11D}" type="presParOf" srcId="{BB62F6BA-D15D-48BA-B5A6-639600BFCE9E}" destId="{9675F6F0-DD71-48D4-BFE2-3B9FE203E4BA}" srcOrd="6" destOrd="0" presId="urn:microsoft.com/office/officeart/2005/8/layout/radial2"/>
    <dgm:cxn modelId="{CFA78809-34E1-4719-A908-8F951D27BBAD}" type="presParOf" srcId="{9675F6F0-DD71-48D4-BFE2-3B9FE203E4BA}" destId="{464770FC-C86D-4262-B686-244C09EB2EF1}" srcOrd="0" destOrd="0" presId="urn:microsoft.com/office/officeart/2005/8/layout/radial2"/>
    <dgm:cxn modelId="{29BACA6F-534C-4329-A03A-1328008DCD72}" type="presParOf" srcId="{9675F6F0-DD71-48D4-BFE2-3B9FE203E4BA}" destId="{3A0D727C-5578-4032-AAA3-9BD72B2C5E27}" srcOrd="1" destOrd="0" presId="urn:microsoft.com/office/officeart/2005/8/layout/radial2"/>
    <dgm:cxn modelId="{617936A4-94DA-4A02-9E4A-323639DBFAB4}" type="presParOf" srcId="{BB62F6BA-D15D-48BA-B5A6-639600BFCE9E}" destId="{3C23967C-2775-4CF5-9AF6-DD9F5F538394}" srcOrd="7" destOrd="0" presId="urn:microsoft.com/office/officeart/2005/8/layout/radial2"/>
    <dgm:cxn modelId="{5B2318F9-2EEF-49E3-9E7A-6410C4FBB8F4}" type="presParOf" srcId="{BB62F6BA-D15D-48BA-B5A6-639600BFCE9E}" destId="{80AB79DA-F52E-4D75-BB43-97A94242FE1C}" srcOrd="8" destOrd="0" presId="urn:microsoft.com/office/officeart/2005/8/layout/radial2"/>
    <dgm:cxn modelId="{023DEDF3-800E-4660-902D-4613D6387F68}" type="presParOf" srcId="{80AB79DA-F52E-4D75-BB43-97A94242FE1C}" destId="{B664D13D-61D6-47E4-9EBB-2F0A41C8D949}" srcOrd="0" destOrd="0" presId="urn:microsoft.com/office/officeart/2005/8/layout/radial2"/>
    <dgm:cxn modelId="{D897A4B1-FAAB-4415-BB5A-DDD6E34F8E19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20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20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20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20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20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20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20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20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D9420-B3B3-45D3-814C-527BB993101D}" type="presOf" srcId="{32B9C760-5931-487A-927E-DAAEF4CE0BE9}" destId="{B664D13D-61D6-47E4-9EBB-2F0A41C8D949}" srcOrd="0" destOrd="0" presId="urn:microsoft.com/office/officeart/2005/8/layout/radial2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2ABE5B23-6FEA-488C-962D-526CC18766E0}" type="presOf" srcId="{D43B1BD6-2FDA-4861-8B3E-A62ACB317EA1}" destId="{BE19B4F9-45BE-4FC9-8F1C-63A4D79B4327}" srcOrd="0" destOrd="0" presId="urn:microsoft.com/office/officeart/2005/8/layout/radial2"/>
    <dgm:cxn modelId="{41F356D8-53E3-4142-9383-463703EAC708}" type="presOf" srcId="{AE93C063-19F4-4538-8A94-A9F7548AF932}" destId="{464770FC-C86D-4262-B686-244C09EB2EF1}" srcOrd="0" destOrd="0" presId="urn:microsoft.com/office/officeart/2005/8/layout/radial2"/>
    <dgm:cxn modelId="{1671580A-99F0-4913-AC03-BF623B765806}" type="presOf" srcId="{70398714-B772-4737-A428-F4032588B1CF}" destId="{7B5894A6-DB83-4E3D-B7D2-2F6AA46E9FAF}" srcOrd="0" destOrd="0" presId="urn:microsoft.com/office/officeart/2005/8/layout/radial2"/>
    <dgm:cxn modelId="{377EAC0C-7F3F-4F9D-8A7A-358FFC9A1993}" type="presOf" srcId="{25244FCC-151B-41BE-BD54-12146B5B3EB8}" destId="{EBCA2B43-339E-4F42-B60B-7185AEA012B0}" srcOrd="0" destOrd="0" presId="urn:microsoft.com/office/officeart/2005/8/layout/radial2"/>
    <dgm:cxn modelId="{B9F4245D-E8D0-4F5B-80DD-1FC5E8FA7EEB}" type="presOf" srcId="{72EF67BE-0496-4518-B90A-E7886670ACAF}" destId="{3C23967C-2775-4CF5-9AF6-DD9F5F538394}" srcOrd="0" destOrd="0" presId="urn:microsoft.com/office/officeart/2005/8/layout/radial2"/>
    <dgm:cxn modelId="{4208FAD4-35F5-4069-B9F9-E54980810161}" type="presOf" srcId="{9471A669-C9E1-4993-B442-BC4AD97CC7C9}" destId="{50AB85D6-D086-4125-874C-6CA983C18A66}" srcOrd="0" destOrd="0" presId="urn:microsoft.com/office/officeart/2005/8/layout/radial2"/>
    <dgm:cxn modelId="{7F4EB26B-17C2-4C7F-8103-46B00DCEDE52}" type="presOf" srcId="{A6B0A2A4-31D0-4973-96B0-9CCEE43EA06E}" destId="{3064D87A-79E3-43D4-A11B-C70331F27C69}" srcOrd="0" destOrd="0" presId="urn:microsoft.com/office/officeart/2005/8/layout/radial2"/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5D856875-CCC3-4C27-9751-EA5C4CF206FC}" type="presOf" srcId="{A85BFB5C-6553-4987-B9C7-EDD945850386}" destId="{8F70C9BD-9E4F-4BA6-B2FA-48579CC45288}" srcOrd="0" destOrd="0" presId="urn:microsoft.com/office/officeart/2005/8/layout/radial2"/>
    <dgm:cxn modelId="{064E15CD-1CE5-4D61-8084-137FB85077C3}" type="presParOf" srcId="{7B5894A6-DB83-4E3D-B7D2-2F6AA46E9FAF}" destId="{BB62F6BA-D15D-48BA-B5A6-639600BFCE9E}" srcOrd="0" destOrd="0" presId="urn:microsoft.com/office/officeart/2005/8/layout/radial2"/>
    <dgm:cxn modelId="{21C7DA17-8CD8-4826-8048-19165FA05816}" type="presParOf" srcId="{BB62F6BA-D15D-48BA-B5A6-639600BFCE9E}" destId="{DD1A3128-6DBF-4EFF-8257-CE4F7F1EAC53}" srcOrd="0" destOrd="0" presId="urn:microsoft.com/office/officeart/2005/8/layout/radial2"/>
    <dgm:cxn modelId="{7E847816-85D1-469D-B874-499679C60044}" type="presParOf" srcId="{DD1A3128-6DBF-4EFF-8257-CE4F7F1EAC53}" destId="{B6E7D794-84B6-4FDC-A081-F6CA8E8D7549}" srcOrd="0" destOrd="0" presId="urn:microsoft.com/office/officeart/2005/8/layout/radial2"/>
    <dgm:cxn modelId="{76DD4F3C-DD7F-4586-A8B3-671EB73E4553}" type="presParOf" srcId="{DD1A3128-6DBF-4EFF-8257-CE4F7F1EAC53}" destId="{CFD30800-739E-4B84-A6D2-6CDF5EA130C8}" srcOrd="1" destOrd="0" presId="urn:microsoft.com/office/officeart/2005/8/layout/radial2"/>
    <dgm:cxn modelId="{21AC8857-D250-45A9-B91D-B1243F7E7E5E}" type="presParOf" srcId="{BB62F6BA-D15D-48BA-B5A6-639600BFCE9E}" destId="{EBCA2B43-339E-4F42-B60B-7185AEA012B0}" srcOrd="1" destOrd="0" presId="urn:microsoft.com/office/officeart/2005/8/layout/radial2"/>
    <dgm:cxn modelId="{80CB221D-C89A-4E15-9DEF-627E358556E8}" type="presParOf" srcId="{BB62F6BA-D15D-48BA-B5A6-639600BFCE9E}" destId="{D45A0F1A-B063-4705-9D7B-BE29EAC7A3C7}" srcOrd="2" destOrd="0" presId="urn:microsoft.com/office/officeart/2005/8/layout/radial2"/>
    <dgm:cxn modelId="{08304B94-F71C-4A48-83ED-19A3EE9DB986}" type="presParOf" srcId="{D45A0F1A-B063-4705-9D7B-BE29EAC7A3C7}" destId="{8F70C9BD-9E4F-4BA6-B2FA-48579CC45288}" srcOrd="0" destOrd="0" presId="urn:microsoft.com/office/officeart/2005/8/layout/radial2"/>
    <dgm:cxn modelId="{C4E33979-A0A9-4B0D-AE7C-B53EBC170E17}" type="presParOf" srcId="{D45A0F1A-B063-4705-9D7B-BE29EAC7A3C7}" destId="{0D925858-A593-41F7-AA2B-818B5727F463}" srcOrd="1" destOrd="0" presId="urn:microsoft.com/office/officeart/2005/8/layout/radial2"/>
    <dgm:cxn modelId="{E1B97CEB-A039-4255-AB29-894869FC29C0}" type="presParOf" srcId="{BB62F6BA-D15D-48BA-B5A6-639600BFCE9E}" destId="{3064D87A-79E3-43D4-A11B-C70331F27C69}" srcOrd="3" destOrd="0" presId="urn:microsoft.com/office/officeart/2005/8/layout/radial2"/>
    <dgm:cxn modelId="{B67C1089-11FD-4522-AADC-11E8404E8310}" type="presParOf" srcId="{BB62F6BA-D15D-48BA-B5A6-639600BFCE9E}" destId="{AD072749-CD28-47E1-A775-5FB088F89AA1}" srcOrd="4" destOrd="0" presId="urn:microsoft.com/office/officeart/2005/8/layout/radial2"/>
    <dgm:cxn modelId="{095D791B-B482-4D3F-83DB-6CD0884358A4}" type="presParOf" srcId="{AD072749-CD28-47E1-A775-5FB088F89AA1}" destId="{50AB85D6-D086-4125-874C-6CA983C18A66}" srcOrd="0" destOrd="0" presId="urn:microsoft.com/office/officeart/2005/8/layout/radial2"/>
    <dgm:cxn modelId="{E5CDF8E1-70CB-4E72-B150-D9B08CA27673}" type="presParOf" srcId="{AD072749-CD28-47E1-A775-5FB088F89AA1}" destId="{BCF10AAF-4560-4340-AF2F-F179D6E9C7F9}" srcOrd="1" destOrd="0" presId="urn:microsoft.com/office/officeart/2005/8/layout/radial2"/>
    <dgm:cxn modelId="{A80FEE33-56DD-4F9D-A955-039667A286A8}" type="presParOf" srcId="{BB62F6BA-D15D-48BA-B5A6-639600BFCE9E}" destId="{BE19B4F9-45BE-4FC9-8F1C-63A4D79B4327}" srcOrd="5" destOrd="0" presId="urn:microsoft.com/office/officeart/2005/8/layout/radial2"/>
    <dgm:cxn modelId="{863E91D3-5313-41D9-BAD7-12E81162E5D9}" type="presParOf" srcId="{BB62F6BA-D15D-48BA-B5A6-639600BFCE9E}" destId="{9675F6F0-DD71-48D4-BFE2-3B9FE203E4BA}" srcOrd="6" destOrd="0" presId="urn:microsoft.com/office/officeart/2005/8/layout/radial2"/>
    <dgm:cxn modelId="{65A5695F-3EE2-41DD-8163-7F81EB51D2DC}" type="presParOf" srcId="{9675F6F0-DD71-48D4-BFE2-3B9FE203E4BA}" destId="{464770FC-C86D-4262-B686-244C09EB2EF1}" srcOrd="0" destOrd="0" presId="urn:microsoft.com/office/officeart/2005/8/layout/radial2"/>
    <dgm:cxn modelId="{DE82A7DE-DB7D-4F70-99D8-C5C52BFAF6A9}" type="presParOf" srcId="{9675F6F0-DD71-48D4-BFE2-3B9FE203E4BA}" destId="{3A0D727C-5578-4032-AAA3-9BD72B2C5E27}" srcOrd="1" destOrd="0" presId="urn:microsoft.com/office/officeart/2005/8/layout/radial2"/>
    <dgm:cxn modelId="{960A0AA8-0EAD-4E65-915E-35577A0EDC14}" type="presParOf" srcId="{BB62F6BA-D15D-48BA-B5A6-639600BFCE9E}" destId="{3C23967C-2775-4CF5-9AF6-DD9F5F538394}" srcOrd="7" destOrd="0" presId="urn:microsoft.com/office/officeart/2005/8/layout/radial2"/>
    <dgm:cxn modelId="{CFF87809-70F0-46E7-A8A3-9A7728B65B3B}" type="presParOf" srcId="{BB62F6BA-D15D-48BA-B5A6-639600BFCE9E}" destId="{80AB79DA-F52E-4D75-BB43-97A94242FE1C}" srcOrd="8" destOrd="0" presId="urn:microsoft.com/office/officeart/2005/8/layout/radial2"/>
    <dgm:cxn modelId="{1C4D37FB-9BEC-4EC6-8E27-05B157B1AF5E}" type="presParOf" srcId="{80AB79DA-F52E-4D75-BB43-97A94242FE1C}" destId="{B664D13D-61D6-47E4-9EBB-2F0A41C8D949}" srcOrd="0" destOrd="0" presId="urn:microsoft.com/office/officeart/2005/8/layout/radial2"/>
    <dgm:cxn modelId="{6926C73B-38FC-426B-A74F-4CCDE617EE23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2000" dirty="0" smtClean="0"/>
            <a:t>WG1</a:t>
          </a:r>
          <a:endParaRPr lang="en-US" sz="2000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20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2000"/>
        </a:p>
      </dgm:t>
    </dgm:pt>
    <dgm:pt modelId="{D0478575-8873-46D1-B431-AD61D7434778}">
      <dgm:prSet phldrT="[Text]" custT="1"/>
      <dgm:spPr/>
      <dgm:t>
        <a:bodyPr/>
        <a:lstStyle/>
        <a:p>
          <a:r>
            <a:rPr lang="en-US" sz="1400" dirty="0" smtClean="0"/>
            <a:t>Organizational</a:t>
          </a:r>
          <a:endParaRPr lang="en-US" sz="1400" dirty="0"/>
        </a:p>
      </dgm:t>
    </dgm:pt>
    <dgm:pt modelId="{1D699FEF-72FE-4442-9B7E-EF9B7A0AFF6A}" type="parTrans" cxnId="{1DD60BF6-1B87-4496-A68E-4FCD31BF08D3}">
      <dgm:prSet/>
      <dgm:spPr/>
      <dgm:t>
        <a:bodyPr/>
        <a:lstStyle/>
        <a:p>
          <a:endParaRPr lang="en-US" sz="2000"/>
        </a:p>
      </dgm:t>
    </dgm:pt>
    <dgm:pt modelId="{08FB6CB6-0541-45FF-BB1A-D834D872C2E0}" type="sibTrans" cxnId="{1DD60BF6-1B87-4496-A68E-4FCD31BF08D3}">
      <dgm:prSet/>
      <dgm:spPr/>
      <dgm:t>
        <a:bodyPr/>
        <a:lstStyle/>
        <a:p>
          <a:endParaRPr lang="en-US" sz="20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2000" dirty="0" smtClean="0"/>
            <a:t>WG2</a:t>
          </a:r>
          <a:endParaRPr lang="en-US" sz="2000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20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2000"/>
        </a:p>
      </dgm:t>
    </dgm:pt>
    <dgm:pt modelId="{65B3F63B-B5E0-473C-B968-147D3B4F39C4}">
      <dgm:prSet phldrT="[Text]" custT="1"/>
      <dgm:spPr/>
      <dgm:t>
        <a:bodyPr/>
        <a:lstStyle/>
        <a:p>
          <a:r>
            <a:rPr lang="en-US" sz="1400" dirty="0" smtClean="0"/>
            <a:t>BSG</a:t>
          </a:r>
          <a:endParaRPr lang="en-US" sz="1400" dirty="0"/>
        </a:p>
      </dgm:t>
    </dgm:pt>
    <dgm:pt modelId="{A2A43BBA-5CD9-4F0F-8B12-F2FA93F501CE}" type="parTrans" cxnId="{9EE02682-409E-4543-B9AE-D5331981E939}">
      <dgm:prSet/>
      <dgm:spPr/>
      <dgm:t>
        <a:bodyPr/>
        <a:lstStyle/>
        <a:p>
          <a:endParaRPr lang="en-US" sz="2000"/>
        </a:p>
      </dgm:t>
    </dgm:pt>
    <dgm:pt modelId="{4FD2C8B8-05CA-4300-95EC-EFB9E7C1BA84}" type="sibTrans" cxnId="{9EE02682-409E-4543-B9AE-D5331981E939}">
      <dgm:prSet/>
      <dgm:spPr/>
      <dgm:t>
        <a:bodyPr/>
        <a:lstStyle/>
        <a:p>
          <a:endParaRPr lang="en-US" sz="20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2000" dirty="0" smtClean="0"/>
            <a:t>WG3</a:t>
          </a:r>
          <a:endParaRPr lang="en-US" sz="2000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20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2000"/>
        </a:p>
      </dgm:t>
    </dgm:pt>
    <dgm:pt modelId="{52092C05-7E84-4F24-A79A-AA0EB2A060D9}">
      <dgm:prSet phldrT="[Text]" custT="1"/>
      <dgm:spPr/>
      <dgm:t>
        <a:bodyPr/>
        <a:lstStyle/>
        <a:p>
          <a:r>
            <a:rPr lang="en-US" sz="1400" dirty="0" smtClean="0"/>
            <a:t>NNAI</a:t>
          </a:r>
          <a:endParaRPr lang="en-US" sz="1400" dirty="0"/>
        </a:p>
      </dgm:t>
    </dgm:pt>
    <dgm:pt modelId="{9D47D64E-6324-4174-AD95-CA6D5AC75CD4}" type="parTrans" cxnId="{102508E4-9FF2-498B-9B22-7327C3C8E722}">
      <dgm:prSet/>
      <dgm:spPr/>
      <dgm:t>
        <a:bodyPr/>
        <a:lstStyle/>
        <a:p>
          <a:endParaRPr lang="en-US" sz="2000"/>
        </a:p>
      </dgm:t>
    </dgm:pt>
    <dgm:pt modelId="{D6E0C5F8-51BE-471D-9670-322144BA5DF2}" type="sibTrans" cxnId="{102508E4-9FF2-498B-9B22-7327C3C8E722}">
      <dgm:prSet/>
      <dgm:spPr/>
      <dgm:t>
        <a:bodyPr/>
        <a:lstStyle/>
        <a:p>
          <a:endParaRPr lang="en-US" sz="2000"/>
        </a:p>
      </dgm:t>
    </dgm:pt>
    <dgm:pt modelId="{896BCA67-3DD3-4683-88E1-A88EC2C94515}">
      <dgm:prSet phldrT="[Text]" custT="1"/>
      <dgm:spPr/>
      <dgm:t>
        <a:bodyPr/>
        <a:lstStyle/>
        <a:p>
          <a:r>
            <a:rPr lang="en-US" sz="1400" dirty="0" smtClean="0"/>
            <a:t>Internet</a:t>
          </a:r>
          <a:endParaRPr lang="en-US" sz="1400" dirty="0"/>
        </a:p>
      </dgm:t>
    </dgm:pt>
    <dgm:pt modelId="{DA130C0A-8B81-459B-B663-36AD238E4CF2}" type="parTrans" cxnId="{5019D93C-A998-4A65-82A1-3152BD19A356}">
      <dgm:prSet/>
      <dgm:spPr/>
      <dgm:t>
        <a:bodyPr/>
        <a:lstStyle/>
        <a:p>
          <a:endParaRPr lang="en-US" sz="2000"/>
        </a:p>
      </dgm:t>
    </dgm:pt>
    <dgm:pt modelId="{065E7296-07EF-4187-BE4F-E8F59CB3581A}" type="sibTrans" cxnId="{5019D93C-A998-4A65-82A1-3152BD19A356}">
      <dgm:prSet/>
      <dgm:spPr/>
      <dgm:t>
        <a:bodyPr/>
        <a:lstStyle/>
        <a:p>
          <a:endParaRPr lang="en-US" sz="2000"/>
        </a:p>
      </dgm:t>
    </dgm:pt>
    <dgm:pt modelId="{8C76D4DE-AD70-47B7-B78A-712F3D9B8645}">
      <dgm:prSet phldrT="[Text]" custT="1"/>
      <dgm:spPr/>
      <dgm:t>
        <a:bodyPr/>
        <a:lstStyle/>
        <a:p>
          <a:r>
            <a:rPr lang="en-US" sz="1400" dirty="0" smtClean="0"/>
            <a:t>CoCoCola</a:t>
          </a:r>
          <a:endParaRPr lang="en-US" sz="1400" dirty="0"/>
        </a:p>
      </dgm:t>
    </dgm:pt>
    <dgm:pt modelId="{FA1D92FE-71A2-4BB5-BC6B-5651E9CDE55F}" type="parTrans" cxnId="{076CD517-71F2-45DF-A429-D2A3D548BFCC}">
      <dgm:prSet/>
      <dgm:spPr/>
      <dgm:t>
        <a:bodyPr/>
        <a:lstStyle/>
        <a:p>
          <a:endParaRPr lang="en-US" sz="2000"/>
        </a:p>
      </dgm:t>
    </dgm:pt>
    <dgm:pt modelId="{5AF1A52B-7B0C-4519-87F6-04AC62A8CFF4}" type="sibTrans" cxnId="{076CD517-71F2-45DF-A429-D2A3D548BFCC}">
      <dgm:prSet/>
      <dgm:spPr/>
      <dgm:t>
        <a:bodyPr/>
        <a:lstStyle/>
        <a:p>
          <a:endParaRPr lang="en-US" sz="2000"/>
        </a:p>
      </dgm:t>
    </dgm:pt>
    <dgm:pt modelId="{223ADD81-EC47-48AC-8F99-FB4083689580}">
      <dgm:prSet phldrT="[Text]" custT="1"/>
      <dgm:spPr/>
      <dgm:t>
        <a:bodyPr/>
        <a:lstStyle/>
        <a:p>
          <a:r>
            <a:rPr lang="en-US" sz="1400" dirty="0" smtClean="0"/>
            <a:t>Human</a:t>
          </a:r>
          <a:endParaRPr lang="en-US" sz="1400" dirty="0"/>
        </a:p>
      </dgm:t>
    </dgm:pt>
    <dgm:pt modelId="{49AF994B-C74A-4436-9BEF-126586446112}" type="parTrans" cxnId="{01011F13-54B7-496A-B1AA-C226A46DCED5}">
      <dgm:prSet/>
      <dgm:spPr/>
      <dgm:t>
        <a:bodyPr/>
        <a:lstStyle/>
        <a:p>
          <a:endParaRPr lang="en-US" sz="2000"/>
        </a:p>
      </dgm:t>
    </dgm:pt>
    <dgm:pt modelId="{D37862B1-249A-4C78-B995-C6135A94A5F6}" type="sibTrans" cxnId="{01011F13-54B7-496A-B1AA-C226A46DCED5}">
      <dgm:prSet/>
      <dgm:spPr/>
      <dgm:t>
        <a:bodyPr/>
        <a:lstStyle/>
        <a:p>
          <a:endParaRPr lang="en-US" sz="20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2000" dirty="0" smtClean="0"/>
            <a:t>WG4</a:t>
          </a:r>
          <a:endParaRPr lang="en-US" sz="2000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20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2000"/>
        </a:p>
      </dgm:t>
    </dgm:pt>
    <dgm:pt modelId="{CAA40268-BCD2-4D1E-B6A3-91C681E4CFB5}">
      <dgm:prSet custT="1"/>
      <dgm:spPr/>
      <dgm:t>
        <a:bodyPr/>
        <a:lstStyle/>
        <a:p>
          <a:r>
            <a:rPr lang="en-US" sz="1400" dirty="0" smtClean="0"/>
            <a:t>Technical</a:t>
          </a:r>
          <a:endParaRPr lang="en-US" sz="1400" dirty="0"/>
        </a:p>
      </dgm:t>
    </dgm:pt>
    <dgm:pt modelId="{5FB08FD3-A3AC-40A7-A214-18776B5F34CE}" type="parTrans" cxnId="{2943880A-FC88-4C56-8C5D-D2A1127C9E69}">
      <dgm:prSet/>
      <dgm:spPr/>
      <dgm:t>
        <a:bodyPr/>
        <a:lstStyle/>
        <a:p>
          <a:endParaRPr lang="en-US" sz="2000"/>
        </a:p>
      </dgm:t>
    </dgm:pt>
    <dgm:pt modelId="{B0879A0D-73EB-403D-9169-C20176A4E41D}" type="sibTrans" cxnId="{2943880A-FC88-4C56-8C5D-D2A1127C9E69}">
      <dgm:prSet/>
      <dgm:spPr/>
      <dgm:t>
        <a:bodyPr/>
        <a:lstStyle/>
        <a:p>
          <a:endParaRPr lang="en-US" sz="2000"/>
        </a:p>
      </dgm:t>
    </dgm:pt>
    <dgm:pt modelId="{F785CF1C-AA23-485B-952B-69C1E621C1EB}">
      <dgm:prSet custT="1"/>
      <dgm:spPr/>
      <dgm:t>
        <a:bodyPr/>
        <a:lstStyle/>
        <a:p>
          <a:r>
            <a:rPr lang="en-US" sz="1400" dirty="0" smtClean="0"/>
            <a:t>Security</a:t>
          </a:r>
          <a:endParaRPr lang="en-US" sz="1400" dirty="0"/>
        </a:p>
      </dgm:t>
    </dgm:pt>
    <dgm:pt modelId="{879BB8F0-800D-4034-91B2-86B4257CAC8A}" type="parTrans" cxnId="{B7C29411-F9E7-4182-9D9D-E89F965ED921}">
      <dgm:prSet/>
      <dgm:spPr/>
      <dgm:t>
        <a:bodyPr/>
        <a:lstStyle/>
        <a:p>
          <a:endParaRPr lang="en-US" sz="2000"/>
        </a:p>
      </dgm:t>
    </dgm:pt>
    <dgm:pt modelId="{48671B1A-4509-4EE9-8FC1-C27408F2A61E}" type="sibTrans" cxnId="{B7C29411-F9E7-4182-9D9D-E89F965ED921}">
      <dgm:prSet/>
      <dgm:spPr/>
      <dgm:t>
        <a:bodyPr/>
        <a:lstStyle/>
        <a:p>
          <a:endParaRPr lang="en-US" sz="20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 custLinFactNeighborX="562" custLinFactNeighborY="118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86BDCC4B-4FB3-483C-831A-DC9429777D56}" type="presOf" srcId="{D43B1BD6-2FDA-4861-8B3E-A62ACB317EA1}" destId="{BE19B4F9-45BE-4FC9-8F1C-63A4D79B4327}" srcOrd="0" destOrd="0" presId="urn:microsoft.com/office/officeart/2005/8/layout/radial2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54B29197-72E5-4AF3-B1DC-538AC3B09A06}" type="presOf" srcId="{F785CF1C-AA23-485B-952B-69C1E621C1EB}" destId="{98F219FC-7B6B-49FD-8587-BA989C5008DC}" srcOrd="0" destOrd="1" presId="urn:microsoft.com/office/officeart/2005/8/layout/radial2"/>
    <dgm:cxn modelId="{455330E6-33B2-40DD-87E6-57DE74A47C68}" type="presOf" srcId="{D0478575-8873-46D1-B431-AD61D7434778}" destId="{0D925858-A593-41F7-AA2B-818B5727F463}" srcOrd="0" destOrd="0" presId="urn:microsoft.com/office/officeart/2005/8/layout/radial2"/>
    <dgm:cxn modelId="{074E7517-F0AF-40FE-984D-B6FB535AACB4}" type="presOf" srcId="{70398714-B772-4737-A428-F4032588B1CF}" destId="{7B5894A6-DB83-4E3D-B7D2-2F6AA46E9FAF}" srcOrd="0" destOrd="0" presId="urn:microsoft.com/office/officeart/2005/8/layout/radial2"/>
    <dgm:cxn modelId="{21DD065B-3AD9-4412-9518-BCD6AAFCDA57}" type="presOf" srcId="{896BCA67-3DD3-4683-88E1-A88EC2C94515}" destId="{3A0D727C-5578-4032-AAA3-9BD72B2C5E27}" srcOrd="0" destOrd="1" presId="urn:microsoft.com/office/officeart/2005/8/layout/radial2"/>
    <dgm:cxn modelId="{13B12350-9FB7-4794-B393-97AAC522FA71}" type="presOf" srcId="{8C76D4DE-AD70-47B7-B78A-712F3D9B8645}" destId="{0D925858-A593-41F7-AA2B-818B5727F463}" srcOrd="0" destOrd="1" presId="urn:microsoft.com/office/officeart/2005/8/layout/radial2"/>
    <dgm:cxn modelId="{AD2CBE05-66B0-4359-A68E-B0D90E540B86}" type="presOf" srcId="{A6B0A2A4-31D0-4973-96B0-9CCEE43EA06E}" destId="{3064D87A-79E3-43D4-A11B-C70331F27C69}" srcOrd="0" destOrd="0" presId="urn:microsoft.com/office/officeart/2005/8/layout/radial2"/>
    <dgm:cxn modelId="{A25044AF-3BFF-4F58-9F4C-DE5925F033BB}" type="presOf" srcId="{25244FCC-151B-41BE-BD54-12146B5B3EB8}" destId="{EBCA2B43-339E-4F42-B60B-7185AEA012B0}" srcOrd="0" destOrd="0" presId="urn:microsoft.com/office/officeart/2005/8/layout/radial2"/>
    <dgm:cxn modelId="{9EE02682-409E-4543-B9AE-D5331981E939}" srcId="{9471A669-C9E1-4993-B442-BC4AD97CC7C9}" destId="{65B3F63B-B5E0-473C-B968-147D3B4F39C4}" srcOrd="0" destOrd="0" parTransId="{A2A43BBA-5CD9-4F0F-8B12-F2FA93F501CE}" sibTransId="{4FD2C8B8-05CA-4300-95EC-EFB9E7C1BA84}"/>
    <dgm:cxn modelId="{6BEBF195-366E-49D6-AE47-E93E0D394CB1}" type="presOf" srcId="{32B9C760-5931-487A-927E-DAAEF4CE0BE9}" destId="{B664D13D-61D6-47E4-9EBB-2F0A41C8D949}" srcOrd="0" destOrd="0" presId="urn:microsoft.com/office/officeart/2005/8/layout/radial2"/>
    <dgm:cxn modelId="{6AF2337E-9B03-4388-9BBC-D27389A03629}" type="presOf" srcId="{223ADD81-EC47-48AC-8F99-FB4083689580}" destId="{BCF10AAF-4560-4340-AF2F-F179D6E9C7F9}" srcOrd="0" destOrd="1" presId="urn:microsoft.com/office/officeart/2005/8/layout/radial2"/>
    <dgm:cxn modelId="{52CCE81C-94E5-43A1-B33E-9C8F37896BAA}" type="presOf" srcId="{52092C05-7E84-4F24-A79A-AA0EB2A060D9}" destId="{3A0D727C-5578-4032-AAA3-9BD72B2C5E27}" srcOrd="0" destOrd="0" presId="urn:microsoft.com/office/officeart/2005/8/layout/radial2"/>
    <dgm:cxn modelId="{03ADF2E5-B9EA-47CE-B747-CAD7211FBF85}" type="presOf" srcId="{65B3F63B-B5E0-473C-B968-147D3B4F39C4}" destId="{BCF10AAF-4560-4340-AF2F-F179D6E9C7F9}" srcOrd="0" destOrd="0" presId="urn:microsoft.com/office/officeart/2005/8/layout/radial2"/>
    <dgm:cxn modelId="{B7C29411-F9E7-4182-9D9D-E89F965ED921}" srcId="{32B9C760-5931-487A-927E-DAAEF4CE0BE9}" destId="{F785CF1C-AA23-485B-952B-69C1E621C1EB}" srcOrd="1" destOrd="0" parTransId="{879BB8F0-800D-4034-91B2-86B4257CAC8A}" sibTransId="{48671B1A-4509-4EE9-8FC1-C27408F2A61E}"/>
    <dgm:cxn modelId="{076CD517-71F2-45DF-A429-D2A3D548BFCC}" srcId="{A85BFB5C-6553-4987-B9C7-EDD945850386}" destId="{8C76D4DE-AD70-47B7-B78A-712F3D9B8645}" srcOrd="1" destOrd="0" parTransId="{FA1D92FE-71A2-4BB5-BC6B-5651E9CDE55F}" sibTransId="{5AF1A52B-7B0C-4519-87F6-04AC62A8CFF4}"/>
    <dgm:cxn modelId="{FD1681CC-CF23-4DA6-A0BE-977BDB8B0AC3}" type="presOf" srcId="{AE93C063-19F4-4538-8A94-A9F7548AF932}" destId="{464770FC-C86D-4262-B686-244C09EB2EF1}" srcOrd="0" destOrd="0" presId="urn:microsoft.com/office/officeart/2005/8/layout/radial2"/>
    <dgm:cxn modelId="{8443011C-CBC6-41FF-AD50-2BC985953F3E}" type="presOf" srcId="{A85BFB5C-6553-4987-B9C7-EDD945850386}" destId="{8F70C9BD-9E4F-4BA6-B2FA-48579CC45288}" srcOrd="0" destOrd="0" presId="urn:microsoft.com/office/officeart/2005/8/layout/radial2"/>
    <dgm:cxn modelId="{A599659F-A0DD-4363-889B-E682CB69C5DD}" type="presOf" srcId="{9471A669-C9E1-4993-B442-BC4AD97CC7C9}" destId="{50AB85D6-D086-4125-874C-6CA983C18A66}" srcOrd="0" destOrd="0" presId="urn:microsoft.com/office/officeart/2005/8/layout/radial2"/>
    <dgm:cxn modelId="{5019D93C-A998-4A65-82A1-3152BD19A356}" srcId="{AE93C063-19F4-4538-8A94-A9F7548AF932}" destId="{896BCA67-3DD3-4683-88E1-A88EC2C94515}" srcOrd="1" destOrd="0" parTransId="{DA130C0A-8B81-459B-B663-36AD238E4CF2}" sibTransId="{065E7296-07EF-4187-BE4F-E8F59CB3581A}"/>
    <dgm:cxn modelId="{102508E4-9FF2-498B-9B22-7327C3C8E722}" srcId="{AE93C063-19F4-4538-8A94-A9F7548AF932}" destId="{52092C05-7E84-4F24-A79A-AA0EB2A060D9}" srcOrd="0" destOrd="0" parTransId="{9D47D64E-6324-4174-AD95-CA6D5AC75CD4}" sibTransId="{D6E0C5F8-51BE-471D-9670-322144BA5DF2}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2943880A-FC88-4C56-8C5D-D2A1127C9E69}" srcId="{32B9C760-5931-487A-927E-DAAEF4CE0BE9}" destId="{CAA40268-BCD2-4D1E-B6A3-91C681E4CFB5}" srcOrd="0" destOrd="0" parTransId="{5FB08FD3-A3AC-40A7-A214-18776B5F34CE}" sibTransId="{B0879A0D-73EB-403D-9169-C20176A4E41D}"/>
    <dgm:cxn modelId="{1DD60BF6-1B87-4496-A68E-4FCD31BF08D3}" srcId="{A85BFB5C-6553-4987-B9C7-EDD945850386}" destId="{D0478575-8873-46D1-B431-AD61D7434778}" srcOrd="0" destOrd="0" parTransId="{1D699FEF-72FE-4442-9B7E-EF9B7A0AFF6A}" sibTransId="{08FB6CB6-0541-45FF-BB1A-D834D872C2E0}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49A9E948-165A-4684-8F3F-839F7C915824}" type="presOf" srcId="{72EF67BE-0496-4518-B90A-E7886670ACAF}" destId="{3C23967C-2775-4CF5-9AF6-DD9F5F538394}" srcOrd="0" destOrd="0" presId="urn:microsoft.com/office/officeart/2005/8/layout/radial2"/>
    <dgm:cxn modelId="{01011F13-54B7-496A-B1AA-C226A46DCED5}" srcId="{9471A669-C9E1-4993-B442-BC4AD97CC7C9}" destId="{223ADD81-EC47-48AC-8F99-FB4083689580}" srcOrd="1" destOrd="0" parTransId="{49AF994B-C74A-4436-9BEF-126586446112}" sibTransId="{D37862B1-249A-4C78-B995-C6135A94A5F6}"/>
    <dgm:cxn modelId="{B51CAEFC-D1BF-404C-BCAC-E4263A2AE31D}" type="presOf" srcId="{CAA40268-BCD2-4D1E-B6A3-91C681E4CFB5}" destId="{98F219FC-7B6B-49FD-8587-BA989C5008DC}" srcOrd="0" destOrd="0" presId="urn:microsoft.com/office/officeart/2005/8/layout/radial2"/>
    <dgm:cxn modelId="{B86F76AE-932E-4F61-AC29-731DF354BC2B}" type="presParOf" srcId="{7B5894A6-DB83-4E3D-B7D2-2F6AA46E9FAF}" destId="{BB62F6BA-D15D-48BA-B5A6-639600BFCE9E}" srcOrd="0" destOrd="0" presId="urn:microsoft.com/office/officeart/2005/8/layout/radial2"/>
    <dgm:cxn modelId="{01D663B0-7D04-484A-9460-16FB14D9DA17}" type="presParOf" srcId="{BB62F6BA-D15D-48BA-B5A6-639600BFCE9E}" destId="{DD1A3128-6DBF-4EFF-8257-CE4F7F1EAC53}" srcOrd="0" destOrd="0" presId="urn:microsoft.com/office/officeart/2005/8/layout/radial2"/>
    <dgm:cxn modelId="{911D577C-C66F-40F5-83F5-8D7F1C91A9F2}" type="presParOf" srcId="{DD1A3128-6DBF-4EFF-8257-CE4F7F1EAC53}" destId="{B6E7D794-84B6-4FDC-A081-F6CA8E8D7549}" srcOrd="0" destOrd="0" presId="urn:microsoft.com/office/officeart/2005/8/layout/radial2"/>
    <dgm:cxn modelId="{11B2312B-80F0-4617-BC6D-F8503E5D8E24}" type="presParOf" srcId="{DD1A3128-6DBF-4EFF-8257-CE4F7F1EAC53}" destId="{CFD30800-739E-4B84-A6D2-6CDF5EA130C8}" srcOrd="1" destOrd="0" presId="urn:microsoft.com/office/officeart/2005/8/layout/radial2"/>
    <dgm:cxn modelId="{D7409A22-BDD6-4467-B546-4FC22BDFD8CF}" type="presParOf" srcId="{BB62F6BA-D15D-48BA-B5A6-639600BFCE9E}" destId="{EBCA2B43-339E-4F42-B60B-7185AEA012B0}" srcOrd="1" destOrd="0" presId="urn:microsoft.com/office/officeart/2005/8/layout/radial2"/>
    <dgm:cxn modelId="{9EFE0152-C6A6-4AC1-9889-EC99DA5E89D7}" type="presParOf" srcId="{BB62F6BA-D15D-48BA-B5A6-639600BFCE9E}" destId="{D45A0F1A-B063-4705-9D7B-BE29EAC7A3C7}" srcOrd="2" destOrd="0" presId="urn:microsoft.com/office/officeart/2005/8/layout/radial2"/>
    <dgm:cxn modelId="{168B7DD2-B000-4F72-ADFA-E42A1CBC8118}" type="presParOf" srcId="{D45A0F1A-B063-4705-9D7B-BE29EAC7A3C7}" destId="{8F70C9BD-9E4F-4BA6-B2FA-48579CC45288}" srcOrd="0" destOrd="0" presId="urn:microsoft.com/office/officeart/2005/8/layout/radial2"/>
    <dgm:cxn modelId="{62D68509-77E5-49D3-9BC7-6B7F1586BB85}" type="presParOf" srcId="{D45A0F1A-B063-4705-9D7B-BE29EAC7A3C7}" destId="{0D925858-A593-41F7-AA2B-818B5727F463}" srcOrd="1" destOrd="0" presId="urn:microsoft.com/office/officeart/2005/8/layout/radial2"/>
    <dgm:cxn modelId="{8843A3AA-F939-4F85-893A-B4E9A35A8A18}" type="presParOf" srcId="{BB62F6BA-D15D-48BA-B5A6-639600BFCE9E}" destId="{3064D87A-79E3-43D4-A11B-C70331F27C69}" srcOrd="3" destOrd="0" presId="urn:microsoft.com/office/officeart/2005/8/layout/radial2"/>
    <dgm:cxn modelId="{F81ACAF5-E83F-4952-9496-070EEF92D5ED}" type="presParOf" srcId="{BB62F6BA-D15D-48BA-B5A6-639600BFCE9E}" destId="{AD072749-CD28-47E1-A775-5FB088F89AA1}" srcOrd="4" destOrd="0" presId="urn:microsoft.com/office/officeart/2005/8/layout/radial2"/>
    <dgm:cxn modelId="{A65FAECE-8C4A-454D-8141-72C444A8A536}" type="presParOf" srcId="{AD072749-CD28-47E1-A775-5FB088F89AA1}" destId="{50AB85D6-D086-4125-874C-6CA983C18A66}" srcOrd="0" destOrd="0" presId="urn:microsoft.com/office/officeart/2005/8/layout/radial2"/>
    <dgm:cxn modelId="{13490A9A-0EAA-4B43-95BB-85CF90C99754}" type="presParOf" srcId="{AD072749-CD28-47E1-A775-5FB088F89AA1}" destId="{BCF10AAF-4560-4340-AF2F-F179D6E9C7F9}" srcOrd="1" destOrd="0" presId="urn:microsoft.com/office/officeart/2005/8/layout/radial2"/>
    <dgm:cxn modelId="{99A7ED8A-3441-46C3-97B6-6458313865AC}" type="presParOf" srcId="{BB62F6BA-D15D-48BA-B5A6-639600BFCE9E}" destId="{BE19B4F9-45BE-4FC9-8F1C-63A4D79B4327}" srcOrd="5" destOrd="0" presId="urn:microsoft.com/office/officeart/2005/8/layout/radial2"/>
    <dgm:cxn modelId="{A1E41B65-B312-4EB9-A679-392B8EFE2EAD}" type="presParOf" srcId="{BB62F6BA-D15D-48BA-B5A6-639600BFCE9E}" destId="{9675F6F0-DD71-48D4-BFE2-3B9FE203E4BA}" srcOrd="6" destOrd="0" presId="urn:microsoft.com/office/officeart/2005/8/layout/radial2"/>
    <dgm:cxn modelId="{072AD06F-7406-448D-BE28-DDE53E234D2C}" type="presParOf" srcId="{9675F6F0-DD71-48D4-BFE2-3B9FE203E4BA}" destId="{464770FC-C86D-4262-B686-244C09EB2EF1}" srcOrd="0" destOrd="0" presId="urn:microsoft.com/office/officeart/2005/8/layout/radial2"/>
    <dgm:cxn modelId="{ADC90DF7-CDDC-4674-965C-9FDFE810B74D}" type="presParOf" srcId="{9675F6F0-DD71-48D4-BFE2-3B9FE203E4BA}" destId="{3A0D727C-5578-4032-AAA3-9BD72B2C5E27}" srcOrd="1" destOrd="0" presId="urn:microsoft.com/office/officeart/2005/8/layout/radial2"/>
    <dgm:cxn modelId="{EE8AEF57-9AB3-48A4-95EA-A89044DCCF2B}" type="presParOf" srcId="{BB62F6BA-D15D-48BA-B5A6-639600BFCE9E}" destId="{3C23967C-2775-4CF5-9AF6-DD9F5F538394}" srcOrd="7" destOrd="0" presId="urn:microsoft.com/office/officeart/2005/8/layout/radial2"/>
    <dgm:cxn modelId="{90EAE1B8-EC07-4978-A87D-3B9EC11A40F2}" type="presParOf" srcId="{BB62F6BA-D15D-48BA-B5A6-639600BFCE9E}" destId="{80AB79DA-F52E-4D75-BB43-97A94242FE1C}" srcOrd="8" destOrd="0" presId="urn:microsoft.com/office/officeart/2005/8/layout/radial2"/>
    <dgm:cxn modelId="{DD87A1B2-AF67-4622-81CB-2502F6253A16}" type="presParOf" srcId="{80AB79DA-F52E-4D75-BB43-97A94242FE1C}" destId="{B664D13D-61D6-47E4-9EBB-2F0A41C8D949}" srcOrd="0" destOrd="0" presId="urn:microsoft.com/office/officeart/2005/8/layout/radial2"/>
    <dgm:cxn modelId="{84B4C09B-6578-4A46-AF75-4AEC0953DA5B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F0F0-0F16-4658-8339-8E00CEDD1D86}">
      <dsp:nvSpPr>
        <dsp:cNvPr id="0" name=""/>
        <dsp:cNvSpPr/>
      </dsp:nvSpPr>
      <dsp:spPr>
        <a:xfrm>
          <a:off x="1030315" y="1774638"/>
          <a:ext cx="1998436" cy="199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1322979" y="2067276"/>
        <a:ext cx="1413108" cy="1412981"/>
      </dsp:txXfrm>
    </dsp:sp>
    <dsp:sp modelId="{3BDFC4C3-E955-49A8-A1A7-A84E624D2187}">
      <dsp:nvSpPr>
        <dsp:cNvPr id="0" name=""/>
        <dsp:cNvSpPr/>
      </dsp:nvSpPr>
      <dsp:spPr>
        <a:xfrm>
          <a:off x="0" y="663429"/>
          <a:ext cx="4027970" cy="419876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32932-1250-4672-84A2-11FEBBFF0AAD}">
      <dsp:nvSpPr>
        <dsp:cNvPr id="0" name=""/>
        <dsp:cNvSpPr/>
      </dsp:nvSpPr>
      <dsp:spPr>
        <a:xfrm>
          <a:off x="2493644" y="498620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72735-930B-46E4-B522-81A8649B8B5C}">
      <dsp:nvSpPr>
        <dsp:cNvPr id="0" name=""/>
        <dsp:cNvSpPr/>
      </dsp:nvSpPr>
      <dsp:spPr>
        <a:xfrm>
          <a:off x="3646002" y="512316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kern="1200" dirty="0" smtClean="0"/>
            <a:t>Organize</a:t>
          </a:r>
          <a:endParaRPr lang="en-US" sz="2800" kern="1200" dirty="0"/>
        </a:p>
      </dsp:txBody>
      <dsp:txXfrm>
        <a:off x="3646002" y="512316"/>
        <a:ext cx="1433405" cy="1036336"/>
      </dsp:txXfrm>
    </dsp:sp>
    <dsp:sp modelId="{BB344CFD-E195-438A-875A-088FB3790FBD}">
      <dsp:nvSpPr>
        <dsp:cNvPr id="0" name=""/>
        <dsp:cNvSpPr/>
      </dsp:nvSpPr>
      <dsp:spPr>
        <a:xfrm>
          <a:off x="3284570" y="1495694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550B-72ED-4139-AD30-BA89272CD1FA}">
      <dsp:nvSpPr>
        <dsp:cNvPr id="0" name=""/>
        <dsp:cNvSpPr/>
      </dsp:nvSpPr>
      <dsp:spPr>
        <a:xfrm>
          <a:off x="4433994" y="1514412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700" kern="1200" dirty="0" smtClean="0"/>
            <a:t>CoCoCola</a:t>
          </a:r>
        </a:p>
      </dsp:txBody>
      <dsp:txXfrm>
        <a:off x="4433994" y="1514412"/>
        <a:ext cx="1433405" cy="1036336"/>
      </dsp:txXfrm>
    </dsp:sp>
    <dsp:sp modelId="{97C31D89-0D56-4673-89DF-EEDEA342BCAA}">
      <dsp:nvSpPr>
        <dsp:cNvPr id="0" name=""/>
        <dsp:cNvSpPr/>
      </dsp:nvSpPr>
      <dsp:spPr>
        <a:xfrm>
          <a:off x="3280463" y="2961631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D6C88-C34B-4027-8D56-ADEE9BC549B0}">
      <dsp:nvSpPr>
        <dsp:cNvPr id="0" name=""/>
        <dsp:cNvSpPr/>
      </dsp:nvSpPr>
      <dsp:spPr>
        <a:xfrm>
          <a:off x="4433994" y="2978980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kern="1200" dirty="0" smtClean="0"/>
            <a:t>BSG</a:t>
          </a:r>
          <a:endParaRPr lang="en-US" sz="1800" kern="1200" dirty="0"/>
        </a:p>
      </dsp:txBody>
      <dsp:txXfrm>
        <a:off x="4433994" y="2978980"/>
        <a:ext cx="1433405" cy="1036336"/>
      </dsp:txXfrm>
    </dsp:sp>
    <dsp:sp modelId="{3F12C40F-BA63-4119-9F87-C43D1C2E5157}">
      <dsp:nvSpPr>
        <dsp:cNvPr id="0" name=""/>
        <dsp:cNvSpPr/>
      </dsp:nvSpPr>
      <dsp:spPr>
        <a:xfrm>
          <a:off x="2493644" y="3993402"/>
          <a:ext cx="1070800" cy="10705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09F97-104A-4CFE-B440-E2DA3412CD54}">
      <dsp:nvSpPr>
        <dsp:cNvPr id="0" name=""/>
        <dsp:cNvSpPr/>
      </dsp:nvSpPr>
      <dsp:spPr>
        <a:xfrm>
          <a:off x="3646002" y="4015316"/>
          <a:ext cx="1433405" cy="1036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kern="1200" dirty="0" smtClean="0"/>
            <a:t>Human</a:t>
          </a:r>
          <a:endParaRPr lang="en-US" sz="1700" kern="1200" dirty="0"/>
        </a:p>
      </dsp:txBody>
      <dsp:txXfrm>
        <a:off x="3646002" y="4015316"/>
        <a:ext cx="1433405" cy="1036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F0F0-0F16-4658-8339-8E00CEDD1D86}">
      <dsp:nvSpPr>
        <dsp:cNvPr id="0" name=""/>
        <dsp:cNvSpPr/>
      </dsp:nvSpPr>
      <dsp:spPr>
        <a:xfrm>
          <a:off x="2889557" y="1850927"/>
          <a:ext cx="2034277" cy="20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  <a:sp3d extrusionH="28000" prstMaterial="matte"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hlinkClick xmlns:r="http://schemas.openxmlformats.org/officeDocument/2006/relationships" r:id="rId1" action="ppaction://hlinkfile"/>
            </a:rPr>
            <a:t>WTSA</a:t>
          </a:r>
          <a:endParaRPr lang="en-US" sz="4300" kern="1200" dirty="0"/>
        </a:p>
      </dsp:txBody>
      <dsp:txXfrm>
        <a:off x="3187470" y="2148813"/>
        <a:ext cx="1438451" cy="1438323"/>
      </dsp:txXfrm>
    </dsp:sp>
    <dsp:sp modelId="{3BDFC4C3-E955-49A8-A1A7-A84E624D2187}">
      <dsp:nvSpPr>
        <dsp:cNvPr id="0" name=""/>
        <dsp:cNvSpPr/>
      </dsp:nvSpPr>
      <dsp:spPr>
        <a:xfrm rot="10800000">
          <a:off x="1872418" y="719790"/>
          <a:ext cx="4100209" cy="427406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32932-1250-4672-84A2-11FEBBFF0AAD}">
      <dsp:nvSpPr>
        <dsp:cNvPr id="0" name=""/>
        <dsp:cNvSpPr/>
      </dsp:nvSpPr>
      <dsp:spPr>
        <a:xfrm>
          <a:off x="2344256" y="552024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72735-930B-46E4-B522-81A8649B8B5C}">
      <dsp:nvSpPr>
        <dsp:cNvPr id="0" name=""/>
        <dsp:cNvSpPr/>
      </dsp:nvSpPr>
      <dsp:spPr>
        <a:xfrm>
          <a:off x="802123" y="565966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dirty="0" smtClean="0"/>
            <a:t>NNAI</a:t>
          </a:r>
          <a:endParaRPr lang="en-US" sz="2900" kern="1200" dirty="0"/>
        </a:p>
      </dsp:txBody>
      <dsp:txXfrm>
        <a:off x="802123" y="565966"/>
        <a:ext cx="1459113" cy="1054922"/>
      </dsp:txXfrm>
    </dsp:sp>
    <dsp:sp modelId="{BB344CFD-E195-438A-875A-088FB3790FBD}">
      <dsp:nvSpPr>
        <dsp:cNvPr id="0" name=""/>
        <dsp:cNvSpPr/>
      </dsp:nvSpPr>
      <dsp:spPr>
        <a:xfrm>
          <a:off x="1539146" y="1566981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550B-72ED-4139-AD30-BA89272CD1FA}">
      <dsp:nvSpPr>
        <dsp:cNvPr id="0" name=""/>
        <dsp:cNvSpPr/>
      </dsp:nvSpPr>
      <dsp:spPr>
        <a:xfrm>
          <a:off x="64886" y="1600202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dirty="0" smtClean="0"/>
            <a:t>Technical</a:t>
          </a:r>
          <a:endParaRPr lang="en-US" sz="2900" kern="1200" dirty="0"/>
        </a:p>
      </dsp:txBody>
      <dsp:txXfrm>
        <a:off x="64886" y="1600202"/>
        <a:ext cx="1459113" cy="1054922"/>
      </dsp:txXfrm>
    </dsp:sp>
    <dsp:sp modelId="{97C31D89-0D56-4673-89DF-EEDEA342BCAA}">
      <dsp:nvSpPr>
        <dsp:cNvPr id="0" name=""/>
        <dsp:cNvSpPr/>
      </dsp:nvSpPr>
      <dsp:spPr>
        <a:xfrm>
          <a:off x="1543327" y="3059208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D6C88-C34B-4027-8D56-ADEE9BC549B0}">
      <dsp:nvSpPr>
        <dsp:cNvPr id="0" name=""/>
        <dsp:cNvSpPr/>
      </dsp:nvSpPr>
      <dsp:spPr>
        <a:xfrm>
          <a:off x="0" y="3124202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dirty="0" smtClean="0"/>
            <a:t>Internet</a:t>
          </a:r>
          <a:endParaRPr lang="en-US" sz="2900" kern="1200" dirty="0"/>
        </a:p>
      </dsp:txBody>
      <dsp:txXfrm>
        <a:off x="0" y="3124202"/>
        <a:ext cx="1459113" cy="1054922"/>
      </dsp:txXfrm>
    </dsp:sp>
    <dsp:sp modelId="{3F12C40F-BA63-4119-9F87-C43D1C2E5157}">
      <dsp:nvSpPr>
        <dsp:cNvPr id="0" name=""/>
        <dsp:cNvSpPr/>
      </dsp:nvSpPr>
      <dsp:spPr>
        <a:xfrm>
          <a:off x="2344256" y="4109484"/>
          <a:ext cx="1090004" cy="10897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09F97-104A-4CFE-B440-E2DA3412CD54}">
      <dsp:nvSpPr>
        <dsp:cNvPr id="0" name=""/>
        <dsp:cNvSpPr/>
      </dsp:nvSpPr>
      <dsp:spPr>
        <a:xfrm>
          <a:off x="802123" y="4131790"/>
          <a:ext cx="1459113" cy="105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  <a:sp3d extrusionH="28000" prstMaterial="matte"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900" kern="1200" smtClean="0"/>
            <a:t>Security</a:t>
          </a:r>
          <a:endParaRPr lang="en-US" sz="2900" kern="1200" dirty="0"/>
        </a:p>
      </dsp:txBody>
      <dsp:txXfrm>
        <a:off x="802123" y="4131790"/>
        <a:ext cx="1459113" cy="1054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74580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19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267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381000" y="6248400"/>
            <a:ext cx="6096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 Telecommunication Standardization Assembly WTSA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0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05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09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8145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18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71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166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9C2BEF9-20EF-2F43-8A83-B7191E26B15D}" type="datetimeFigureOut">
              <a:rPr lang="en-US">
                <a:solidFill>
                  <a:prstClr val="black"/>
                </a:solidFill>
              </a:rPr>
              <a:pPr defTabSz="457200"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31DFE8A-18EC-3546-9761-261BA90C26D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39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4463"/>
            <a:ext cx="11461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afritso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://www.afritso.org/" TargetMode="External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7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rits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Oval 535"/>
          <p:cNvSpPr/>
          <p:nvPr/>
        </p:nvSpPr>
        <p:spPr>
          <a:xfrm>
            <a:off x="4450922" y="4070763"/>
            <a:ext cx="202042" cy="13453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0362" y="1838456"/>
            <a:ext cx="7162800" cy="3673695"/>
            <a:chOff x="512" y="814"/>
            <a:chExt cx="4952" cy="2485"/>
          </a:xfrm>
        </p:grpSpPr>
        <p:sp>
          <p:nvSpPr>
            <p:cNvPr id="3" name="Freeform 14"/>
            <p:cNvSpPr>
              <a:spLocks noChangeAspect="1"/>
            </p:cNvSpPr>
            <p:nvPr/>
          </p:nvSpPr>
          <p:spPr bwMode="auto">
            <a:xfrm>
              <a:off x="3794" y="1982"/>
              <a:ext cx="402" cy="382"/>
            </a:xfrm>
            <a:custGeom>
              <a:avLst/>
              <a:gdLst>
                <a:gd name="T0" fmla="*/ 49 w 741"/>
                <a:gd name="T1" fmla="*/ 24 h 737"/>
                <a:gd name="T2" fmla="*/ 55 w 741"/>
                <a:gd name="T3" fmla="*/ 28 h 737"/>
                <a:gd name="T4" fmla="*/ 71 w 741"/>
                <a:gd name="T5" fmla="*/ 33 h 737"/>
                <a:gd name="T6" fmla="*/ 81 w 741"/>
                <a:gd name="T7" fmla="*/ 31 h 737"/>
                <a:gd name="T8" fmla="*/ 85 w 741"/>
                <a:gd name="T9" fmla="*/ 29 h 737"/>
                <a:gd name="T10" fmla="*/ 98 w 741"/>
                <a:gd name="T11" fmla="*/ 32 h 737"/>
                <a:gd name="T12" fmla="*/ 113 w 741"/>
                <a:gd name="T13" fmla="*/ 22 h 737"/>
                <a:gd name="T14" fmla="*/ 118 w 741"/>
                <a:gd name="T15" fmla="*/ 27 h 737"/>
                <a:gd name="T16" fmla="*/ 106 w 741"/>
                <a:gd name="T17" fmla="*/ 42 h 737"/>
                <a:gd name="T18" fmla="*/ 102 w 741"/>
                <a:gd name="T19" fmla="*/ 45 h 737"/>
                <a:gd name="T20" fmla="*/ 99 w 741"/>
                <a:gd name="T21" fmla="*/ 48 h 737"/>
                <a:gd name="T22" fmla="*/ 95 w 741"/>
                <a:gd name="T23" fmla="*/ 41 h 737"/>
                <a:gd name="T24" fmla="*/ 96 w 741"/>
                <a:gd name="T25" fmla="*/ 36 h 737"/>
                <a:gd name="T26" fmla="*/ 84 w 741"/>
                <a:gd name="T27" fmla="*/ 34 h 737"/>
                <a:gd name="T28" fmla="*/ 84 w 741"/>
                <a:gd name="T29" fmla="*/ 37 h 737"/>
                <a:gd name="T30" fmla="*/ 81 w 741"/>
                <a:gd name="T31" fmla="*/ 40 h 737"/>
                <a:gd name="T32" fmla="*/ 85 w 741"/>
                <a:gd name="T33" fmla="*/ 47 h 737"/>
                <a:gd name="T34" fmla="*/ 76 w 741"/>
                <a:gd name="T35" fmla="*/ 55 h 737"/>
                <a:gd name="T36" fmla="*/ 74 w 741"/>
                <a:gd name="T37" fmla="*/ 60 h 737"/>
                <a:gd name="T38" fmla="*/ 67 w 741"/>
                <a:gd name="T39" fmla="*/ 64 h 737"/>
                <a:gd name="T40" fmla="*/ 61 w 741"/>
                <a:gd name="T41" fmla="*/ 68 h 737"/>
                <a:gd name="T42" fmla="*/ 55 w 741"/>
                <a:gd name="T43" fmla="*/ 73 h 737"/>
                <a:gd name="T44" fmla="*/ 49 w 741"/>
                <a:gd name="T45" fmla="*/ 77 h 737"/>
                <a:gd name="T46" fmla="*/ 49 w 741"/>
                <a:gd name="T47" fmla="*/ 87 h 737"/>
                <a:gd name="T48" fmla="*/ 47 w 741"/>
                <a:gd name="T49" fmla="*/ 94 h 737"/>
                <a:gd name="T50" fmla="*/ 43 w 741"/>
                <a:gd name="T51" fmla="*/ 98 h 737"/>
                <a:gd name="T52" fmla="*/ 39 w 741"/>
                <a:gd name="T53" fmla="*/ 103 h 737"/>
                <a:gd name="T54" fmla="*/ 33 w 741"/>
                <a:gd name="T55" fmla="*/ 95 h 737"/>
                <a:gd name="T56" fmla="*/ 28 w 741"/>
                <a:gd name="T57" fmla="*/ 87 h 737"/>
                <a:gd name="T58" fmla="*/ 26 w 741"/>
                <a:gd name="T59" fmla="*/ 81 h 737"/>
                <a:gd name="T60" fmla="*/ 20 w 741"/>
                <a:gd name="T61" fmla="*/ 67 h 737"/>
                <a:gd name="T62" fmla="*/ 18 w 741"/>
                <a:gd name="T63" fmla="*/ 55 h 737"/>
                <a:gd name="T64" fmla="*/ 16 w 741"/>
                <a:gd name="T65" fmla="*/ 54 h 737"/>
                <a:gd name="T66" fmla="*/ 11 w 741"/>
                <a:gd name="T67" fmla="*/ 56 h 737"/>
                <a:gd name="T68" fmla="*/ 4 w 741"/>
                <a:gd name="T69" fmla="*/ 50 h 737"/>
                <a:gd name="T70" fmla="*/ 9 w 741"/>
                <a:gd name="T71" fmla="*/ 48 h 737"/>
                <a:gd name="T72" fmla="*/ 2 w 741"/>
                <a:gd name="T73" fmla="*/ 48 h 737"/>
                <a:gd name="T74" fmla="*/ 0 w 741"/>
                <a:gd name="T75" fmla="*/ 46 h 737"/>
                <a:gd name="T76" fmla="*/ 11 w 741"/>
                <a:gd name="T77" fmla="*/ 43 h 737"/>
                <a:gd name="T78" fmla="*/ 9 w 741"/>
                <a:gd name="T79" fmla="*/ 28 h 737"/>
                <a:gd name="T80" fmla="*/ 22 w 741"/>
                <a:gd name="T81" fmla="*/ 23 h 737"/>
                <a:gd name="T82" fmla="*/ 26 w 741"/>
                <a:gd name="T83" fmla="*/ 14 h 737"/>
                <a:gd name="T84" fmla="*/ 27 w 741"/>
                <a:gd name="T85" fmla="*/ 8 h 737"/>
                <a:gd name="T86" fmla="*/ 28 w 741"/>
                <a:gd name="T87" fmla="*/ 0 h 737"/>
                <a:gd name="T88" fmla="*/ 39 w 741"/>
                <a:gd name="T89" fmla="*/ 1 h 737"/>
                <a:gd name="T90" fmla="*/ 42 w 741"/>
                <a:gd name="T91" fmla="*/ 5 h 737"/>
                <a:gd name="T92" fmla="*/ 43 w 741"/>
                <a:gd name="T93" fmla="*/ 9 h 737"/>
                <a:gd name="T94" fmla="*/ 43 w 741"/>
                <a:gd name="T95" fmla="*/ 11 h 737"/>
                <a:gd name="T96" fmla="*/ 48 w 741"/>
                <a:gd name="T97" fmla="*/ 16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1"/>
                <a:gd name="T148" fmla="*/ 0 h 737"/>
                <a:gd name="T149" fmla="*/ 741 w 741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1" h="737">
                  <a:moveTo>
                    <a:pt x="322" y="133"/>
                  </a:moveTo>
                  <a:lnTo>
                    <a:pt x="315" y="152"/>
                  </a:lnTo>
                  <a:lnTo>
                    <a:pt x="308" y="169"/>
                  </a:lnTo>
                  <a:lnTo>
                    <a:pt x="314" y="188"/>
                  </a:lnTo>
                  <a:lnTo>
                    <a:pt x="331" y="195"/>
                  </a:lnTo>
                  <a:lnTo>
                    <a:pt x="343" y="202"/>
                  </a:lnTo>
                  <a:lnTo>
                    <a:pt x="388" y="212"/>
                  </a:lnTo>
                  <a:lnTo>
                    <a:pt x="414" y="214"/>
                  </a:lnTo>
                  <a:lnTo>
                    <a:pt x="444" y="237"/>
                  </a:lnTo>
                  <a:lnTo>
                    <a:pt x="473" y="247"/>
                  </a:lnTo>
                  <a:lnTo>
                    <a:pt x="502" y="242"/>
                  </a:lnTo>
                  <a:lnTo>
                    <a:pt x="510" y="223"/>
                  </a:lnTo>
                  <a:lnTo>
                    <a:pt x="505" y="202"/>
                  </a:lnTo>
                  <a:lnTo>
                    <a:pt x="518" y="199"/>
                  </a:lnTo>
                  <a:lnTo>
                    <a:pt x="534" y="206"/>
                  </a:lnTo>
                  <a:lnTo>
                    <a:pt x="538" y="220"/>
                  </a:lnTo>
                  <a:lnTo>
                    <a:pt x="549" y="235"/>
                  </a:lnTo>
                  <a:lnTo>
                    <a:pt x="612" y="230"/>
                  </a:lnTo>
                  <a:lnTo>
                    <a:pt x="613" y="204"/>
                  </a:lnTo>
                  <a:lnTo>
                    <a:pt x="654" y="174"/>
                  </a:lnTo>
                  <a:lnTo>
                    <a:pt x="712" y="156"/>
                  </a:lnTo>
                  <a:lnTo>
                    <a:pt x="723" y="165"/>
                  </a:lnTo>
                  <a:lnTo>
                    <a:pt x="721" y="174"/>
                  </a:lnTo>
                  <a:lnTo>
                    <a:pt x="741" y="192"/>
                  </a:lnTo>
                  <a:lnTo>
                    <a:pt x="729" y="209"/>
                  </a:lnTo>
                  <a:lnTo>
                    <a:pt x="694" y="224"/>
                  </a:lnTo>
                  <a:lnTo>
                    <a:pt x="668" y="302"/>
                  </a:lnTo>
                  <a:lnTo>
                    <a:pt x="654" y="304"/>
                  </a:lnTo>
                  <a:lnTo>
                    <a:pt x="651" y="319"/>
                  </a:lnTo>
                  <a:lnTo>
                    <a:pt x="640" y="321"/>
                  </a:lnTo>
                  <a:lnTo>
                    <a:pt x="645" y="355"/>
                  </a:lnTo>
                  <a:lnTo>
                    <a:pt x="627" y="364"/>
                  </a:lnTo>
                  <a:lnTo>
                    <a:pt x="622" y="346"/>
                  </a:lnTo>
                  <a:lnTo>
                    <a:pt x="616" y="321"/>
                  </a:lnTo>
                  <a:lnTo>
                    <a:pt x="598" y="316"/>
                  </a:lnTo>
                  <a:lnTo>
                    <a:pt x="593" y="297"/>
                  </a:lnTo>
                  <a:lnTo>
                    <a:pt x="610" y="283"/>
                  </a:lnTo>
                  <a:lnTo>
                    <a:pt x="611" y="272"/>
                  </a:lnTo>
                  <a:lnTo>
                    <a:pt x="602" y="259"/>
                  </a:lnTo>
                  <a:lnTo>
                    <a:pt x="558" y="262"/>
                  </a:lnTo>
                  <a:lnTo>
                    <a:pt x="543" y="245"/>
                  </a:lnTo>
                  <a:lnTo>
                    <a:pt x="522" y="244"/>
                  </a:lnTo>
                  <a:lnTo>
                    <a:pt x="512" y="254"/>
                  </a:lnTo>
                  <a:lnTo>
                    <a:pt x="521" y="256"/>
                  </a:lnTo>
                  <a:lnTo>
                    <a:pt x="528" y="266"/>
                  </a:lnTo>
                  <a:lnTo>
                    <a:pt x="531" y="278"/>
                  </a:lnTo>
                  <a:lnTo>
                    <a:pt x="512" y="278"/>
                  </a:lnTo>
                  <a:lnTo>
                    <a:pt x="510" y="286"/>
                  </a:lnTo>
                  <a:lnTo>
                    <a:pt x="522" y="299"/>
                  </a:lnTo>
                  <a:lnTo>
                    <a:pt x="524" y="322"/>
                  </a:lnTo>
                  <a:lnTo>
                    <a:pt x="530" y="334"/>
                  </a:lnTo>
                  <a:lnTo>
                    <a:pt x="530" y="370"/>
                  </a:lnTo>
                  <a:lnTo>
                    <a:pt x="488" y="383"/>
                  </a:lnTo>
                  <a:lnTo>
                    <a:pt x="478" y="396"/>
                  </a:lnTo>
                  <a:lnTo>
                    <a:pt x="483" y="407"/>
                  </a:lnTo>
                  <a:lnTo>
                    <a:pt x="478" y="418"/>
                  </a:lnTo>
                  <a:lnTo>
                    <a:pt x="460" y="426"/>
                  </a:lnTo>
                  <a:lnTo>
                    <a:pt x="440" y="434"/>
                  </a:lnTo>
                  <a:lnTo>
                    <a:pt x="424" y="448"/>
                  </a:lnTo>
                  <a:lnTo>
                    <a:pt x="420" y="461"/>
                  </a:lnTo>
                  <a:lnTo>
                    <a:pt x="405" y="470"/>
                  </a:lnTo>
                  <a:lnTo>
                    <a:pt x="399" y="477"/>
                  </a:lnTo>
                  <a:lnTo>
                    <a:pt x="383" y="486"/>
                  </a:lnTo>
                  <a:lnTo>
                    <a:pt x="364" y="507"/>
                  </a:lnTo>
                  <a:lnTo>
                    <a:pt x="355" y="525"/>
                  </a:lnTo>
                  <a:lnTo>
                    <a:pt x="343" y="525"/>
                  </a:lnTo>
                  <a:lnTo>
                    <a:pt x="327" y="539"/>
                  </a:lnTo>
                  <a:lnTo>
                    <a:pt x="315" y="540"/>
                  </a:lnTo>
                  <a:lnTo>
                    <a:pt x="308" y="550"/>
                  </a:lnTo>
                  <a:lnTo>
                    <a:pt x="309" y="576"/>
                  </a:lnTo>
                  <a:lnTo>
                    <a:pt x="310" y="588"/>
                  </a:lnTo>
                  <a:lnTo>
                    <a:pt x="308" y="623"/>
                  </a:lnTo>
                  <a:lnTo>
                    <a:pt x="299" y="640"/>
                  </a:lnTo>
                  <a:lnTo>
                    <a:pt x="302" y="675"/>
                  </a:lnTo>
                  <a:lnTo>
                    <a:pt x="293" y="676"/>
                  </a:lnTo>
                  <a:lnTo>
                    <a:pt x="285" y="685"/>
                  </a:lnTo>
                  <a:lnTo>
                    <a:pt x="284" y="697"/>
                  </a:lnTo>
                  <a:lnTo>
                    <a:pt x="271" y="707"/>
                  </a:lnTo>
                  <a:lnTo>
                    <a:pt x="263" y="715"/>
                  </a:lnTo>
                  <a:lnTo>
                    <a:pt x="259" y="722"/>
                  </a:lnTo>
                  <a:lnTo>
                    <a:pt x="244" y="737"/>
                  </a:lnTo>
                  <a:lnTo>
                    <a:pt x="227" y="730"/>
                  </a:lnTo>
                  <a:lnTo>
                    <a:pt x="217" y="716"/>
                  </a:lnTo>
                  <a:lnTo>
                    <a:pt x="208" y="685"/>
                  </a:lnTo>
                  <a:lnTo>
                    <a:pt x="199" y="663"/>
                  </a:lnTo>
                  <a:lnTo>
                    <a:pt x="189" y="641"/>
                  </a:lnTo>
                  <a:lnTo>
                    <a:pt x="175" y="621"/>
                  </a:lnTo>
                  <a:lnTo>
                    <a:pt x="172" y="609"/>
                  </a:lnTo>
                  <a:lnTo>
                    <a:pt x="167" y="594"/>
                  </a:lnTo>
                  <a:lnTo>
                    <a:pt x="164" y="580"/>
                  </a:lnTo>
                  <a:lnTo>
                    <a:pt x="147" y="539"/>
                  </a:lnTo>
                  <a:lnTo>
                    <a:pt x="137" y="525"/>
                  </a:lnTo>
                  <a:lnTo>
                    <a:pt x="124" y="480"/>
                  </a:lnTo>
                  <a:lnTo>
                    <a:pt x="118" y="442"/>
                  </a:lnTo>
                  <a:lnTo>
                    <a:pt x="117" y="401"/>
                  </a:lnTo>
                  <a:lnTo>
                    <a:pt x="113" y="395"/>
                  </a:lnTo>
                  <a:lnTo>
                    <a:pt x="115" y="372"/>
                  </a:lnTo>
                  <a:lnTo>
                    <a:pt x="105" y="363"/>
                  </a:lnTo>
                  <a:lnTo>
                    <a:pt x="100" y="386"/>
                  </a:lnTo>
                  <a:lnTo>
                    <a:pt x="100" y="393"/>
                  </a:lnTo>
                  <a:lnTo>
                    <a:pt x="93" y="404"/>
                  </a:lnTo>
                  <a:lnTo>
                    <a:pt x="67" y="407"/>
                  </a:lnTo>
                  <a:lnTo>
                    <a:pt x="50" y="398"/>
                  </a:lnTo>
                  <a:lnTo>
                    <a:pt x="25" y="372"/>
                  </a:lnTo>
                  <a:lnTo>
                    <a:pt x="24" y="359"/>
                  </a:lnTo>
                  <a:lnTo>
                    <a:pt x="34" y="362"/>
                  </a:lnTo>
                  <a:lnTo>
                    <a:pt x="46" y="359"/>
                  </a:lnTo>
                  <a:lnTo>
                    <a:pt x="56" y="347"/>
                  </a:lnTo>
                  <a:lnTo>
                    <a:pt x="38" y="352"/>
                  </a:lnTo>
                  <a:lnTo>
                    <a:pt x="20" y="352"/>
                  </a:lnTo>
                  <a:lnTo>
                    <a:pt x="13" y="345"/>
                  </a:lnTo>
                  <a:lnTo>
                    <a:pt x="12" y="334"/>
                  </a:lnTo>
                  <a:lnTo>
                    <a:pt x="4" y="332"/>
                  </a:lnTo>
                  <a:lnTo>
                    <a:pt x="0" y="326"/>
                  </a:lnTo>
                  <a:lnTo>
                    <a:pt x="13" y="311"/>
                  </a:lnTo>
                  <a:lnTo>
                    <a:pt x="33" y="301"/>
                  </a:lnTo>
                  <a:lnTo>
                    <a:pt x="70" y="305"/>
                  </a:lnTo>
                  <a:lnTo>
                    <a:pt x="73" y="284"/>
                  </a:lnTo>
                  <a:lnTo>
                    <a:pt x="44" y="235"/>
                  </a:lnTo>
                  <a:lnTo>
                    <a:pt x="57" y="202"/>
                  </a:lnTo>
                  <a:lnTo>
                    <a:pt x="67" y="211"/>
                  </a:lnTo>
                  <a:lnTo>
                    <a:pt x="86" y="209"/>
                  </a:lnTo>
                  <a:lnTo>
                    <a:pt x="136" y="162"/>
                  </a:lnTo>
                  <a:lnTo>
                    <a:pt x="142" y="137"/>
                  </a:lnTo>
                  <a:lnTo>
                    <a:pt x="159" y="128"/>
                  </a:lnTo>
                  <a:lnTo>
                    <a:pt x="163" y="102"/>
                  </a:lnTo>
                  <a:lnTo>
                    <a:pt x="181" y="87"/>
                  </a:lnTo>
                  <a:lnTo>
                    <a:pt x="185" y="75"/>
                  </a:lnTo>
                  <a:lnTo>
                    <a:pt x="167" y="56"/>
                  </a:lnTo>
                  <a:lnTo>
                    <a:pt x="149" y="50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3" y="5"/>
                  </a:lnTo>
                  <a:lnTo>
                    <a:pt x="235" y="0"/>
                  </a:lnTo>
                  <a:lnTo>
                    <a:pt x="239" y="3"/>
                  </a:lnTo>
                  <a:lnTo>
                    <a:pt x="248" y="12"/>
                  </a:lnTo>
                  <a:lnTo>
                    <a:pt x="260" y="18"/>
                  </a:lnTo>
                  <a:lnTo>
                    <a:pt x="264" y="37"/>
                  </a:lnTo>
                  <a:lnTo>
                    <a:pt x="277" y="54"/>
                  </a:lnTo>
                  <a:lnTo>
                    <a:pt x="278" y="62"/>
                  </a:lnTo>
                  <a:lnTo>
                    <a:pt x="271" y="68"/>
                  </a:lnTo>
                  <a:lnTo>
                    <a:pt x="262" y="65"/>
                  </a:lnTo>
                  <a:lnTo>
                    <a:pt x="257" y="70"/>
                  </a:lnTo>
                  <a:lnTo>
                    <a:pt x="271" y="83"/>
                  </a:lnTo>
                  <a:lnTo>
                    <a:pt x="269" y="106"/>
                  </a:lnTo>
                  <a:lnTo>
                    <a:pt x="282" y="113"/>
                  </a:lnTo>
                  <a:lnTo>
                    <a:pt x="302" y="113"/>
                  </a:lnTo>
                  <a:lnTo>
                    <a:pt x="322" y="13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5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</a:path>
              </a:pathLst>
            </a:custGeom>
            <a:gradFill rotWithShape="0">
              <a:gsLst>
                <a:gs pos="0">
                  <a:srgbClr val="00B050"/>
                </a:gs>
                <a:gs pos="70000">
                  <a:srgbClr val="FF7A00"/>
                </a:gs>
                <a:gs pos="80000">
                  <a:srgbClr val="FF0300"/>
                </a:gs>
                <a:gs pos="100000">
                  <a:srgbClr val="4D0808"/>
                </a:gs>
              </a:gsLst>
              <a:lin ang="3000000" scaled="0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17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9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0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>
              <a:spLocks noChangeAspect="1"/>
            </p:cNvSpPr>
            <p:nvPr/>
          </p:nvSpPr>
          <p:spPr bwMode="auto">
            <a:xfrm>
              <a:off x="3594" y="1048"/>
              <a:ext cx="211" cy="96"/>
            </a:xfrm>
            <a:custGeom>
              <a:avLst/>
              <a:gdLst>
                <a:gd name="T0" fmla="*/ 60 w 394"/>
                <a:gd name="T1" fmla="*/ 1 h 188"/>
                <a:gd name="T2" fmla="*/ 59 w 394"/>
                <a:gd name="T3" fmla="*/ 4 h 188"/>
                <a:gd name="T4" fmla="*/ 55 w 394"/>
                <a:gd name="T5" fmla="*/ 5 h 188"/>
                <a:gd name="T6" fmla="*/ 45 w 394"/>
                <a:gd name="T7" fmla="*/ 7 h 188"/>
                <a:gd name="T8" fmla="*/ 39 w 394"/>
                <a:gd name="T9" fmla="*/ 8 h 188"/>
                <a:gd name="T10" fmla="*/ 35 w 394"/>
                <a:gd name="T11" fmla="*/ 9 h 188"/>
                <a:gd name="T12" fmla="*/ 32 w 394"/>
                <a:gd name="T13" fmla="*/ 11 h 188"/>
                <a:gd name="T14" fmla="*/ 27 w 394"/>
                <a:gd name="T15" fmla="*/ 14 h 188"/>
                <a:gd name="T16" fmla="*/ 25 w 394"/>
                <a:gd name="T17" fmla="*/ 15 h 188"/>
                <a:gd name="T18" fmla="*/ 21 w 394"/>
                <a:gd name="T19" fmla="*/ 16 h 188"/>
                <a:gd name="T20" fmla="*/ 19 w 394"/>
                <a:gd name="T21" fmla="*/ 18 h 188"/>
                <a:gd name="T22" fmla="*/ 17 w 394"/>
                <a:gd name="T23" fmla="*/ 19 h 188"/>
                <a:gd name="T24" fmla="*/ 12 w 394"/>
                <a:gd name="T25" fmla="*/ 25 h 188"/>
                <a:gd name="T26" fmla="*/ 9 w 394"/>
                <a:gd name="T27" fmla="*/ 23 h 188"/>
                <a:gd name="T28" fmla="*/ 3 w 394"/>
                <a:gd name="T29" fmla="*/ 23 h 188"/>
                <a:gd name="T30" fmla="*/ 7 w 394"/>
                <a:gd name="T31" fmla="*/ 21 h 188"/>
                <a:gd name="T32" fmla="*/ 3 w 394"/>
                <a:gd name="T33" fmla="*/ 22 h 188"/>
                <a:gd name="T34" fmla="*/ 1 w 394"/>
                <a:gd name="T35" fmla="*/ 20 h 188"/>
                <a:gd name="T36" fmla="*/ 4 w 394"/>
                <a:gd name="T37" fmla="*/ 18 h 188"/>
                <a:gd name="T38" fmla="*/ 6 w 394"/>
                <a:gd name="T39" fmla="*/ 18 h 188"/>
                <a:gd name="T40" fmla="*/ 7 w 394"/>
                <a:gd name="T41" fmla="*/ 18 h 188"/>
                <a:gd name="T42" fmla="*/ 8 w 394"/>
                <a:gd name="T43" fmla="*/ 19 h 188"/>
                <a:gd name="T44" fmla="*/ 9 w 394"/>
                <a:gd name="T45" fmla="*/ 18 h 188"/>
                <a:gd name="T46" fmla="*/ 7 w 394"/>
                <a:gd name="T47" fmla="*/ 17 h 188"/>
                <a:gd name="T48" fmla="*/ 10 w 394"/>
                <a:gd name="T49" fmla="*/ 16 h 188"/>
                <a:gd name="T50" fmla="*/ 10 w 394"/>
                <a:gd name="T51" fmla="*/ 14 h 188"/>
                <a:gd name="T52" fmla="*/ 9 w 394"/>
                <a:gd name="T53" fmla="*/ 13 h 188"/>
                <a:gd name="T54" fmla="*/ 7 w 394"/>
                <a:gd name="T55" fmla="*/ 11 h 188"/>
                <a:gd name="T56" fmla="*/ 11 w 394"/>
                <a:gd name="T57" fmla="*/ 11 h 188"/>
                <a:gd name="T58" fmla="*/ 14 w 394"/>
                <a:gd name="T59" fmla="*/ 10 h 188"/>
                <a:gd name="T60" fmla="*/ 18 w 394"/>
                <a:gd name="T61" fmla="*/ 8 h 188"/>
                <a:gd name="T62" fmla="*/ 20 w 394"/>
                <a:gd name="T63" fmla="*/ 7 h 188"/>
                <a:gd name="T64" fmla="*/ 26 w 394"/>
                <a:gd name="T65" fmla="*/ 6 h 188"/>
                <a:gd name="T66" fmla="*/ 27 w 394"/>
                <a:gd name="T67" fmla="*/ 6 h 188"/>
                <a:gd name="T68" fmla="*/ 29 w 394"/>
                <a:gd name="T69" fmla="*/ 5 h 188"/>
                <a:gd name="T70" fmla="*/ 34 w 394"/>
                <a:gd name="T71" fmla="*/ 4 h 188"/>
                <a:gd name="T72" fmla="*/ 39 w 394"/>
                <a:gd name="T73" fmla="*/ 4 h 188"/>
                <a:gd name="T74" fmla="*/ 49 w 394"/>
                <a:gd name="T75" fmla="*/ 1 h 188"/>
                <a:gd name="T76" fmla="*/ 55 w 394"/>
                <a:gd name="T77" fmla="*/ 0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4"/>
                <a:gd name="T118" fmla="*/ 0 h 188"/>
                <a:gd name="T119" fmla="*/ 394 w 394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4" h="188">
                  <a:moveTo>
                    <a:pt x="358" y="0"/>
                  </a:moveTo>
                  <a:lnTo>
                    <a:pt x="391" y="6"/>
                  </a:lnTo>
                  <a:lnTo>
                    <a:pt x="394" y="17"/>
                  </a:lnTo>
                  <a:lnTo>
                    <a:pt x="384" y="25"/>
                  </a:lnTo>
                  <a:lnTo>
                    <a:pt x="385" y="33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4" y="52"/>
                  </a:lnTo>
                  <a:lnTo>
                    <a:pt x="283" y="56"/>
                  </a:lnTo>
                  <a:lnTo>
                    <a:pt x="256" y="59"/>
                  </a:lnTo>
                  <a:lnTo>
                    <a:pt x="252" y="64"/>
                  </a:lnTo>
                  <a:lnTo>
                    <a:pt x="231" y="70"/>
                  </a:lnTo>
                  <a:lnTo>
                    <a:pt x="218" y="74"/>
                  </a:lnTo>
                  <a:lnTo>
                    <a:pt x="207" y="81"/>
                  </a:lnTo>
                  <a:lnTo>
                    <a:pt x="177" y="92"/>
                  </a:lnTo>
                  <a:lnTo>
                    <a:pt x="177" y="102"/>
                  </a:lnTo>
                  <a:lnTo>
                    <a:pt x="166" y="104"/>
                  </a:lnTo>
                  <a:lnTo>
                    <a:pt x="164" y="112"/>
                  </a:lnTo>
                  <a:lnTo>
                    <a:pt x="141" y="112"/>
                  </a:lnTo>
                  <a:lnTo>
                    <a:pt x="137" y="121"/>
                  </a:lnTo>
                  <a:lnTo>
                    <a:pt x="126" y="121"/>
                  </a:lnTo>
                  <a:lnTo>
                    <a:pt x="126" y="133"/>
                  </a:lnTo>
                  <a:lnTo>
                    <a:pt x="117" y="140"/>
                  </a:lnTo>
                  <a:lnTo>
                    <a:pt x="106" y="141"/>
                  </a:lnTo>
                  <a:lnTo>
                    <a:pt x="105" y="159"/>
                  </a:lnTo>
                  <a:lnTo>
                    <a:pt x="80" y="188"/>
                  </a:lnTo>
                  <a:lnTo>
                    <a:pt x="60" y="182"/>
                  </a:lnTo>
                  <a:lnTo>
                    <a:pt x="54" y="179"/>
                  </a:lnTo>
                  <a:lnTo>
                    <a:pt x="26" y="180"/>
                  </a:lnTo>
                  <a:lnTo>
                    <a:pt x="22" y="173"/>
                  </a:lnTo>
                  <a:lnTo>
                    <a:pt x="33" y="166"/>
                  </a:lnTo>
                  <a:lnTo>
                    <a:pt x="47" y="163"/>
                  </a:lnTo>
                  <a:lnTo>
                    <a:pt x="45" y="160"/>
                  </a:lnTo>
                  <a:lnTo>
                    <a:pt x="17" y="164"/>
                  </a:lnTo>
                  <a:lnTo>
                    <a:pt x="0" y="157"/>
                  </a:lnTo>
                  <a:lnTo>
                    <a:pt x="8" y="151"/>
                  </a:lnTo>
                  <a:lnTo>
                    <a:pt x="22" y="150"/>
                  </a:lnTo>
                  <a:lnTo>
                    <a:pt x="27" y="140"/>
                  </a:lnTo>
                  <a:lnTo>
                    <a:pt x="35" y="137"/>
                  </a:lnTo>
                  <a:lnTo>
                    <a:pt x="40" y="138"/>
                  </a:lnTo>
                  <a:lnTo>
                    <a:pt x="44" y="139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3" y="141"/>
                  </a:lnTo>
                  <a:lnTo>
                    <a:pt x="56" y="140"/>
                  </a:lnTo>
                  <a:lnTo>
                    <a:pt x="59" y="139"/>
                  </a:lnTo>
                  <a:lnTo>
                    <a:pt x="60" y="138"/>
                  </a:lnTo>
                  <a:lnTo>
                    <a:pt x="47" y="130"/>
                  </a:lnTo>
                  <a:lnTo>
                    <a:pt x="51" y="121"/>
                  </a:lnTo>
                  <a:lnTo>
                    <a:pt x="67" y="119"/>
                  </a:lnTo>
                  <a:lnTo>
                    <a:pt x="56" y="112"/>
                  </a:lnTo>
                  <a:lnTo>
                    <a:pt x="63" y="108"/>
                  </a:lnTo>
                  <a:lnTo>
                    <a:pt x="71" y="105"/>
                  </a:lnTo>
                  <a:lnTo>
                    <a:pt x="56" y="100"/>
                  </a:lnTo>
                  <a:lnTo>
                    <a:pt x="54" y="90"/>
                  </a:lnTo>
                  <a:lnTo>
                    <a:pt x="47" y="85"/>
                  </a:lnTo>
                  <a:lnTo>
                    <a:pt x="58" y="82"/>
                  </a:lnTo>
                  <a:lnTo>
                    <a:pt x="72" y="85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112" y="74"/>
                  </a:lnTo>
                  <a:lnTo>
                    <a:pt x="119" y="60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51" y="52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96" y="44"/>
                  </a:lnTo>
                  <a:lnTo>
                    <a:pt x="186" y="39"/>
                  </a:lnTo>
                  <a:lnTo>
                    <a:pt x="193" y="33"/>
                  </a:lnTo>
                  <a:lnTo>
                    <a:pt x="222" y="32"/>
                  </a:lnTo>
                  <a:lnTo>
                    <a:pt x="223" y="37"/>
                  </a:lnTo>
                  <a:lnTo>
                    <a:pt x="250" y="31"/>
                  </a:lnTo>
                  <a:lnTo>
                    <a:pt x="313" y="19"/>
                  </a:lnTo>
                  <a:lnTo>
                    <a:pt x="317" y="7"/>
                  </a:lnTo>
                  <a:lnTo>
                    <a:pt x="337" y="5"/>
                  </a:lnTo>
                  <a:lnTo>
                    <a:pt x="35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>
              <a:spLocks noChangeAspect="1"/>
            </p:cNvSpPr>
            <p:nvPr/>
          </p:nvSpPr>
          <p:spPr bwMode="auto">
            <a:xfrm>
              <a:off x="3594" y="1046"/>
              <a:ext cx="211" cy="98"/>
            </a:xfrm>
            <a:custGeom>
              <a:avLst/>
              <a:gdLst>
                <a:gd name="T0" fmla="*/ 60 w 394"/>
                <a:gd name="T1" fmla="*/ 1 h 189"/>
                <a:gd name="T2" fmla="*/ 59 w 394"/>
                <a:gd name="T3" fmla="*/ 4 h 189"/>
                <a:gd name="T4" fmla="*/ 55 w 394"/>
                <a:gd name="T5" fmla="*/ 5 h 189"/>
                <a:gd name="T6" fmla="*/ 45 w 394"/>
                <a:gd name="T7" fmla="*/ 7 h 189"/>
                <a:gd name="T8" fmla="*/ 39 w 394"/>
                <a:gd name="T9" fmla="*/ 8 h 189"/>
                <a:gd name="T10" fmla="*/ 35 w 394"/>
                <a:gd name="T11" fmla="*/ 10 h 189"/>
                <a:gd name="T12" fmla="*/ 32 w 394"/>
                <a:gd name="T13" fmla="*/ 11 h 189"/>
                <a:gd name="T14" fmla="*/ 27 w 394"/>
                <a:gd name="T15" fmla="*/ 14 h 189"/>
                <a:gd name="T16" fmla="*/ 25 w 394"/>
                <a:gd name="T17" fmla="*/ 16 h 189"/>
                <a:gd name="T18" fmla="*/ 21 w 394"/>
                <a:gd name="T19" fmla="*/ 17 h 189"/>
                <a:gd name="T20" fmla="*/ 19 w 394"/>
                <a:gd name="T21" fmla="*/ 19 h 189"/>
                <a:gd name="T22" fmla="*/ 17 w 394"/>
                <a:gd name="T23" fmla="*/ 20 h 189"/>
                <a:gd name="T24" fmla="*/ 12 w 394"/>
                <a:gd name="T25" fmla="*/ 26 h 189"/>
                <a:gd name="T26" fmla="*/ 9 w 394"/>
                <a:gd name="T27" fmla="*/ 25 h 189"/>
                <a:gd name="T28" fmla="*/ 3 w 394"/>
                <a:gd name="T29" fmla="*/ 24 h 189"/>
                <a:gd name="T30" fmla="*/ 7 w 394"/>
                <a:gd name="T31" fmla="*/ 23 h 189"/>
                <a:gd name="T32" fmla="*/ 3 w 394"/>
                <a:gd name="T33" fmla="*/ 23 h 189"/>
                <a:gd name="T34" fmla="*/ 1 w 394"/>
                <a:gd name="T35" fmla="*/ 21 h 189"/>
                <a:gd name="T36" fmla="*/ 4 w 394"/>
                <a:gd name="T37" fmla="*/ 20 h 189"/>
                <a:gd name="T38" fmla="*/ 7 w 394"/>
                <a:gd name="T39" fmla="*/ 20 h 189"/>
                <a:gd name="T40" fmla="*/ 9 w 394"/>
                <a:gd name="T41" fmla="*/ 19 h 189"/>
                <a:gd name="T42" fmla="*/ 7 w 394"/>
                <a:gd name="T43" fmla="*/ 17 h 189"/>
                <a:gd name="T44" fmla="*/ 9 w 394"/>
                <a:gd name="T45" fmla="*/ 16 h 189"/>
                <a:gd name="T46" fmla="*/ 11 w 394"/>
                <a:gd name="T47" fmla="*/ 15 h 189"/>
                <a:gd name="T48" fmla="*/ 9 w 394"/>
                <a:gd name="T49" fmla="*/ 12 h 189"/>
                <a:gd name="T50" fmla="*/ 9 w 394"/>
                <a:gd name="T51" fmla="*/ 11 h 189"/>
                <a:gd name="T52" fmla="*/ 13 w 394"/>
                <a:gd name="T53" fmla="*/ 11 h 189"/>
                <a:gd name="T54" fmla="*/ 17 w 394"/>
                <a:gd name="T55" fmla="*/ 10 h 189"/>
                <a:gd name="T56" fmla="*/ 20 w 394"/>
                <a:gd name="T57" fmla="*/ 9 h 189"/>
                <a:gd name="T58" fmla="*/ 23 w 394"/>
                <a:gd name="T59" fmla="*/ 7 h 189"/>
                <a:gd name="T60" fmla="*/ 27 w 394"/>
                <a:gd name="T61" fmla="*/ 6 h 189"/>
                <a:gd name="T62" fmla="*/ 30 w 394"/>
                <a:gd name="T63" fmla="*/ 6 h 189"/>
                <a:gd name="T64" fmla="*/ 29 w 394"/>
                <a:gd name="T65" fmla="*/ 5 h 189"/>
                <a:gd name="T66" fmla="*/ 34 w 394"/>
                <a:gd name="T67" fmla="*/ 5 h 189"/>
                <a:gd name="T68" fmla="*/ 48 w 394"/>
                <a:gd name="T69" fmla="*/ 3 h 189"/>
                <a:gd name="T70" fmla="*/ 51 w 394"/>
                <a:gd name="T71" fmla="*/ 1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4"/>
                <a:gd name="T109" fmla="*/ 0 h 189"/>
                <a:gd name="T110" fmla="*/ 394 w 394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4" h="189">
                  <a:moveTo>
                    <a:pt x="358" y="0"/>
                  </a:moveTo>
                  <a:lnTo>
                    <a:pt x="391" y="7"/>
                  </a:lnTo>
                  <a:lnTo>
                    <a:pt x="394" y="18"/>
                  </a:lnTo>
                  <a:lnTo>
                    <a:pt x="383" y="25"/>
                  </a:lnTo>
                  <a:lnTo>
                    <a:pt x="385" y="34"/>
                  </a:lnTo>
                  <a:lnTo>
                    <a:pt x="360" y="37"/>
                  </a:lnTo>
                  <a:lnTo>
                    <a:pt x="328" y="49"/>
                  </a:lnTo>
                  <a:lnTo>
                    <a:pt x="293" y="53"/>
                  </a:lnTo>
                  <a:lnTo>
                    <a:pt x="283" y="57"/>
                  </a:lnTo>
                  <a:lnTo>
                    <a:pt x="256" y="60"/>
                  </a:lnTo>
                  <a:lnTo>
                    <a:pt x="252" y="65"/>
                  </a:lnTo>
                  <a:lnTo>
                    <a:pt x="230" y="71"/>
                  </a:lnTo>
                  <a:lnTo>
                    <a:pt x="218" y="74"/>
                  </a:lnTo>
                  <a:lnTo>
                    <a:pt x="207" y="82"/>
                  </a:lnTo>
                  <a:lnTo>
                    <a:pt x="177" y="93"/>
                  </a:lnTo>
                  <a:lnTo>
                    <a:pt x="177" y="102"/>
                  </a:lnTo>
                  <a:lnTo>
                    <a:pt x="166" y="105"/>
                  </a:lnTo>
                  <a:lnTo>
                    <a:pt x="164" y="113"/>
                  </a:lnTo>
                  <a:lnTo>
                    <a:pt x="141" y="113"/>
                  </a:lnTo>
                  <a:lnTo>
                    <a:pt x="137" y="122"/>
                  </a:lnTo>
                  <a:lnTo>
                    <a:pt x="126" y="122"/>
                  </a:lnTo>
                  <a:lnTo>
                    <a:pt x="126" y="134"/>
                  </a:lnTo>
                  <a:lnTo>
                    <a:pt x="117" y="141"/>
                  </a:lnTo>
                  <a:lnTo>
                    <a:pt x="106" y="142"/>
                  </a:lnTo>
                  <a:lnTo>
                    <a:pt x="105" y="160"/>
                  </a:lnTo>
                  <a:lnTo>
                    <a:pt x="79" y="189"/>
                  </a:lnTo>
                  <a:lnTo>
                    <a:pt x="60" y="183"/>
                  </a:lnTo>
                  <a:lnTo>
                    <a:pt x="54" y="180"/>
                  </a:lnTo>
                  <a:lnTo>
                    <a:pt x="25" y="181"/>
                  </a:lnTo>
                  <a:lnTo>
                    <a:pt x="22" y="174"/>
                  </a:lnTo>
                  <a:lnTo>
                    <a:pt x="33" y="167"/>
                  </a:lnTo>
                  <a:lnTo>
                    <a:pt x="47" y="164"/>
                  </a:lnTo>
                  <a:lnTo>
                    <a:pt x="45" y="161"/>
                  </a:lnTo>
                  <a:lnTo>
                    <a:pt x="16" y="165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22" y="151"/>
                  </a:lnTo>
                  <a:lnTo>
                    <a:pt x="27" y="141"/>
                  </a:lnTo>
                  <a:lnTo>
                    <a:pt x="34" y="138"/>
                  </a:lnTo>
                  <a:lnTo>
                    <a:pt x="49" y="141"/>
                  </a:lnTo>
                  <a:lnTo>
                    <a:pt x="56" y="141"/>
                  </a:lnTo>
                  <a:lnTo>
                    <a:pt x="60" y="139"/>
                  </a:lnTo>
                  <a:lnTo>
                    <a:pt x="47" y="130"/>
                  </a:lnTo>
                  <a:lnTo>
                    <a:pt x="51" y="122"/>
                  </a:lnTo>
                  <a:lnTo>
                    <a:pt x="67" y="120"/>
                  </a:lnTo>
                  <a:lnTo>
                    <a:pt x="56" y="113"/>
                  </a:lnTo>
                  <a:lnTo>
                    <a:pt x="63" y="109"/>
                  </a:lnTo>
                  <a:lnTo>
                    <a:pt x="70" y="106"/>
                  </a:lnTo>
                  <a:lnTo>
                    <a:pt x="56" y="101"/>
                  </a:lnTo>
                  <a:lnTo>
                    <a:pt x="54" y="91"/>
                  </a:lnTo>
                  <a:lnTo>
                    <a:pt x="47" y="86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8" y="81"/>
                  </a:lnTo>
                  <a:lnTo>
                    <a:pt x="88" y="75"/>
                  </a:lnTo>
                  <a:lnTo>
                    <a:pt x="112" y="75"/>
                  </a:lnTo>
                  <a:lnTo>
                    <a:pt x="119" y="61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51" y="53"/>
                  </a:lnTo>
                  <a:lnTo>
                    <a:pt x="166" y="43"/>
                  </a:lnTo>
                  <a:lnTo>
                    <a:pt x="180" y="43"/>
                  </a:lnTo>
                  <a:lnTo>
                    <a:pt x="180" y="47"/>
                  </a:lnTo>
                  <a:lnTo>
                    <a:pt x="196" y="45"/>
                  </a:lnTo>
                  <a:lnTo>
                    <a:pt x="186" y="40"/>
                  </a:lnTo>
                  <a:lnTo>
                    <a:pt x="193" y="34"/>
                  </a:lnTo>
                  <a:lnTo>
                    <a:pt x="221" y="33"/>
                  </a:lnTo>
                  <a:lnTo>
                    <a:pt x="223" y="38"/>
                  </a:lnTo>
                  <a:lnTo>
                    <a:pt x="250" y="32"/>
                  </a:lnTo>
                  <a:lnTo>
                    <a:pt x="313" y="20"/>
                  </a:lnTo>
                  <a:lnTo>
                    <a:pt x="317" y="8"/>
                  </a:lnTo>
                  <a:lnTo>
                    <a:pt x="337" y="6"/>
                  </a:lnTo>
                  <a:lnTo>
                    <a:pt x="35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>
              <a:spLocks noChangeAspect="1"/>
            </p:cNvSpPr>
            <p:nvPr/>
          </p:nvSpPr>
          <p:spPr bwMode="auto">
            <a:xfrm>
              <a:off x="2784" y="1530"/>
              <a:ext cx="104" cy="191"/>
            </a:xfrm>
            <a:custGeom>
              <a:avLst/>
              <a:gdLst>
                <a:gd name="T0" fmla="*/ 11 w 193"/>
                <a:gd name="T1" fmla="*/ 1 h 373"/>
                <a:gd name="T2" fmla="*/ 4 w 193"/>
                <a:gd name="T3" fmla="*/ 2 h 373"/>
                <a:gd name="T4" fmla="*/ 2 w 193"/>
                <a:gd name="T5" fmla="*/ 6 h 373"/>
                <a:gd name="T6" fmla="*/ 3 w 193"/>
                <a:gd name="T7" fmla="*/ 8 h 373"/>
                <a:gd name="T8" fmla="*/ 1 w 193"/>
                <a:gd name="T9" fmla="*/ 12 h 373"/>
                <a:gd name="T10" fmla="*/ 1 w 193"/>
                <a:gd name="T11" fmla="*/ 15 h 373"/>
                <a:gd name="T12" fmla="*/ 2 w 193"/>
                <a:gd name="T13" fmla="*/ 14 h 373"/>
                <a:gd name="T14" fmla="*/ 3 w 193"/>
                <a:gd name="T15" fmla="*/ 12 h 373"/>
                <a:gd name="T16" fmla="*/ 3 w 193"/>
                <a:gd name="T17" fmla="*/ 14 h 373"/>
                <a:gd name="T18" fmla="*/ 2 w 193"/>
                <a:gd name="T19" fmla="*/ 17 h 373"/>
                <a:gd name="T20" fmla="*/ 3 w 193"/>
                <a:gd name="T21" fmla="*/ 20 h 373"/>
                <a:gd name="T22" fmla="*/ 3 w 193"/>
                <a:gd name="T23" fmla="*/ 18 h 373"/>
                <a:gd name="T24" fmla="*/ 5 w 193"/>
                <a:gd name="T25" fmla="*/ 18 h 373"/>
                <a:gd name="T26" fmla="*/ 6 w 193"/>
                <a:gd name="T27" fmla="*/ 20 h 373"/>
                <a:gd name="T28" fmla="*/ 5 w 193"/>
                <a:gd name="T29" fmla="*/ 22 h 373"/>
                <a:gd name="T30" fmla="*/ 5 w 193"/>
                <a:gd name="T31" fmla="*/ 25 h 373"/>
                <a:gd name="T32" fmla="*/ 11 w 193"/>
                <a:gd name="T33" fmla="*/ 24 h 373"/>
                <a:gd name="T34" fmla="*/ 11 w 193"/>
                <a:gd name="T35" fmla="*/ 27 h 373"/>
                <a:gd name="T36" fmla="*/ 13 w 193"/>
                <a:gd name="T37" fmla="*/ 29 h 373"/>
                <a:gd name="T38" fmla="*/ 12 w 193"/>
                <a:gd name="T39" fmla="*/ 31 h 373"/>
                <a:gd name="T40" fmla="*/ 8 w 193"/>
                <a:gd name="T41" fmla="*/ 33 h 373"/>
                <a:gd name="T42" fmla="*/ 8 w 193"/>
                <a:gd name="T43" fmla="*/ 35 h 373"/>
                <a:gd name="T44" fmla="*/ 6 w 193"/>
                <a:gd name="T45" fmla="*/ 39 h 373"/>
                <a:gd name="T46" fmla="*/ 4 w 193"/>
                <a:gd name="T47" fmla="*/ 40 h 373"/>
                <a:gd name="T48" fmla="*/ 9 w 193"/>
                <a:gd name="T49" fmla="*/ 41 h 373"/>
                <a:gd name="T50" fmla="*/ 12 w 193"/>
                <a:gd name="T51" fmla="*/ 43 h 373"/>
                <a:gd name="T52" fmla="*/ 13 w 193"/>
                <a:gd name="T53" fmla="*/ 42 h 373"/>
                <a:gd name="T54" fmla="*/ 11 w 193"/>
                <a:gd name="T55" fmla="*/ 44 h 373"/>
                <a:gd name="T56" fmla="*/ 9 w 193"/>
                <a:gd name="T57" fmla="*/ 46 h 373"/>
                <a:gd name="T58" fmla="*/ 6 w 193"/>
                <a:gd name="T59" fmla="*/ 48 h 373"/>
                <a:gd name="T60" fmla="*/ 4 w 193"/>
                <a:gd name="T61" fmla="*/ 50 h 373"/>
                <a:gd name="T62" fmla="*/ 6 w 193"/>
                <a:gd name="T63" fmla="*/ 49 h 373"/>
                <a:gd name="T64" fmla="*/ 11 w 193"/>
                <a:gd name="T65" fmla="*/ 47 h 373"/>
                <a:gd name="T66" fmla="*/ 15 w 193"/>
                <a:gd name="T67" fmla="*/ 47 h 373"/>
                <a:gd name="T68" fmla="*/ 22 w 193"/>
                <a:gd name="T69" fmla="*/ 46 h 373"/>
                <a:gd name="T70" fmla="*/ 29 w 193"/>
                <a:gd name="T71" fmla="*/ 44 h 373"/>
                <a:gd name="T72" fmla="*/ 27 w 193"/>
                <a:gd name="T73" fmla="*/ 43 h 373"/>
                <a:gd name="T74" fmla="*/ 25 w 193"/>
                <a:gd name="T75" fmla="*/ 42 h 373"/>
                <a:gd name="T76" fmla="*/ 29 w 193"/>
                <a:gd name="T77" fmla="*/ 40 h 373"/>
                <a:gd name="T78" fmla="*/ 30 w 193"/>
                <a:gd name="T79" fmla="*/ 35 h 373"/>
                <a:gd name="T80" fmla="*/ 25 w 193"/>
                <a:gd name="T81" fmla="*/ 34 h 373"/>
                <a:gd name="T82" fmla="*/ 24 w 193"/>
                <a:gd name="T83" fmla="*/ 28 h 373"/>
                <a:gd name="T84" fmla="*/ 19 w 193"/>
                <a:gd name="T85" fmla="*/ 24 h 373"/>
                <a:gd name="T86" fmla="*/ 17 w 193"/>
                <a:gd name="T87" fmla="*/ 17 h 373"/>
                <a:gd name="T88" fmla="*/ 13 w 193"/>
                <a:gd name="T89" fmla="*/ 17 h 373"/>
                <a:gd name="T90" fmla="*/ 14 w 193"/>
                <a:gd name="T91" fmla="*/ 15 h 373"/>
                <a:gd name="T92" fmla="*/ 17 w 193"/>
                <a:gd name="T93" fmla="*/ 8 h 373"/>
                <a:gd name="T94" fmla="*/ 13 w 193"/>
                <a:gd name="T95" fmla="*/ 6 h 373"/>
                <a:gd name="T96" fmla="*/ 10 w 193"/>
                <a:gd name="T97" fmla="*/ 3 h 373"/>
                <a:gd name="T98" fmla="*/ 12 w 193"/>
                <a:gd name="T99" fmla="*/ 0 h 3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3"/>
                <a:gd name="T151" fmla="*/ 0 h 373"/>
                <a:gd name="T152" fmla="*/ 193 w 193"/>
                <a:gd name="T153" fmla="*/ 373 h 3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3" h="373">
                  <a:moveTo>
                    <a:pt x="80" y="0"/>
                  </a:moveTo>
                  <a:lnTo>
                    <a:pt x="68" y="4"/>
                  </a:lnTo>
                  <a:lnTo>
                    <a:pt x="35" y="4"/>
                  </a:lnTo>
                  <a:lnTo>
                    <a:pt x="27" y="14"/>
                  </a:lnTo>
                  <a:lnTo>
                    <a:pt x="23" y="33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16" y="61"/>
                  </a:lnTo>
                  <a:lnTo>
                    <a:pt x="16" y="75"/>
                  </a:lnTo>
                  <a:lnTo>
                    <a:pt x="4" y="85"/>
                  </a:lnTo>
                  <a:lnTo>
                    <a:pt x="0" y="97"/>
                  </a:lnTo>
                  <a:lnTo>
                    <a:pt x="2" y="110"/>
                  </a:lnTo>
                  <a:lnTo>
                    <a:pt x="4" y="115"/>
                  </a:lnTo>
                  <a:lnTo>
                    <a:pt x="11" y="108"/>
                  </a:lnTo>
                  <a:lnTo>
                    <a:pt x="12" y="98"/>
                  </a:lnTo>
                  <a:lnTo>
                    <a:pt x="20" y="91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15" y="115"/>
                  </a:lnTo>
                  <a:lnTo>
                    <a:pt x="13" y="126"/>
                  </a:lnTo>
                  <a:lnTo>
                    <a:pt x="13" y="142"/>
                  </a:lnTo>
                  <a:lnTo>
                    <a:pt x="17" y="151"/>
                  </a:lnTo>
                  <a:lnTo>
                    <a:pt x="20" y="145"/>
                  </a:lnTo>
                  <a:lnTo>
                    <a:pt x="22" y="132"/>
                  </a:lnTo>
                  <a:lnTo>
                    <a:pt x="32" y="127"/>
                  </a:lnTo>
                  <a:lnTo>
                    <a:pt x="35" y="132"/>
                  </a:lnTo>
                  <a:lnTo>
                    <a:pt x="35" y="141"/>
                  </a:lnTo>
                  <a:lnTo>
                    <a:pt x="39" y="148"/>
                  </a:lnTo>
                  <a:lnTo>
                    <a:pt x="38" y="157"/>
                  </a:lnTo>
                  <a:lnTo>
                    <a:pt x="30" y="164"/>
                  </a:lnTo>
                  <a:lnTo>
                    <a:pt x="28" y="178"/>
                  </a:lnTo>
                  <a:lnTo>
                    <a:pt x="33" y="181"/>
                  </a:lnTo>
                  <a:lnTo>
                    <a:pt x="60" y="180"/>
                  </a:lnTo>
                  <a:lnTo>
                    <a:pt x="71" y="173"/>
                  </a:lnTo>
                  <a:lnTo>
                    <a:pt x="70" y="191"/>
                  </a:lnTo>
                  <a:lnTo>
                    <a:pt x="73" y="202"/>
                  </a:lnTo>
                  <a:lnTo>
                    <a:pt x="78" y="211"/>
                  </a:lnTo>
                  <a:lnTo>
                    <a:pt x="83" y="215"/>
                  </a:lnTo>
                  <a:lnTo>
                    <a:pt x="85" y="227"/>
                  </a:lnTo>
                  <a:lnTo>
                    <a:pt x="80" y="235"/>
                  </a:lnTo>
                  <a:lnTo>
                    <a:pt x="66" y="242"/>
                  </a:lnTo>
                  <a:lnTo>
                    <a:pt x="49" y="245"/>
                  </a:lnTo>
                  <a:lnTo>
                    <a:pt x="45" y="257"/>
                  </a:lnTo>
                  <a:lnTo>
                    <a:pt x="52" y="259"/>
                  </a:lnTo>
                  <a:lnTo>
                    <a:pt x="48" y="289"/>
                  </a:lnTo>
                  <a:lnTo>
                    <a:pt x="38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30" y="308"/>
                  </a:lnTo>
                  <a:lnTo>
                    <a:pt x="57" y="309"/>
                  </a:lnTo>
                  <a:lnTo>
                    <a:pt x="64" y="315"/>
                  </a:lnTo>
                  <a:lnTo>
                    <a:pt x="75" y="317"/>
                  </a:lnTo>
                  <a:lnTo>
                    <a:pt x="79" y="315"/>
                  </a:lnTo>
                  <a:lnTo>
                    <a:pt x="86" y="315"/>
                  </a:lnTo>
                  <a:lnTo>
                    <a:pt x="82" y="324"/>
                  </a:lnTo>
                  <a:lnTo>
                    <a:pt x="71" y="326"/>
                  </a:lnTo>
                  <a:lnTo>
                    <a:pt x="54" y="329"/>
                  </a:lnTo>
                  <a:lnTo>
                    <a:pt x="53" y="339"/>
                  </a:lnTo>
                  <a:lnTo>
                    <a:pt x="43" y="342"/>
                  </a:lnTo>
                  <a:lnTo>
                    <a:pt x="38" y="354"/>
                  </a:lnTo>
                  <a:lnTo>
                    <a:pt x="25" y="368"/>
                  </a:lnTo>
                  <a:lnTo>
                    <a:pt x="26" y="373"/>
                  </a:lnTo>
                  <a:lnTo>
                    <a:pt x="35" y="371"/>
                  </a:lnTo>
                  <a:lnTo>
                    <a:pt x="43" y="361"/>
                  </a:lnTo>
                  <a:lnTo>
                    <a:pt x="71" y="360"/>
                  </a:lnTo>
                  <a:lnTo>
                    <a:pt x="73" y="352"/>
                  </a:lnTo>
                  <a:lnTo>
                    <a:pt x="91" y="346"/>
                  </a:lnTo>
                  <a:lnTo>
                    <a:pt x="97" y="351"/>
                  </a:lnTo>
                  <a:lnTo>
                    <a:pt x="132" y="340"/>
                  </a:lnTo>
                  <a:lnTo>
                    <a:pt x="143" y="343"/>
                  </a:lnTo>
                  <a:lnTo>
                    <a:pt x="164" y="342"/>
                  </a:lnTo>
                  <a:lnTo>
                    <a:pt x="187" y="327"/>
                  </a:lnTo>
                  <a:lnTo>
                    <a:pt x="186" y="320"/>
                  </a:lnTo>
                  <a:lnTo>
                    <a:pt x="172" y="319"/>
                  </a:lnTo>
                  <a:lnTo>
                    <a:pt x="161" y="318"/>
                  </a:lnTo>
                  <a:lnTo>
                    <a:pt x="164" y="314"/>
                  </a:lnTo>
                  <a:lnTo>
                    <a:pt x="175" y="312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191" y="260"/>
                  </a:lnTo>
                  <a:lnTo>
                    <a:pt x="169" y="262"/>
                  </a:lnTo>
                  <a:lnTo>
                    <a:pt x="159" y="256"/>
                  </a:lnTo>
                  <a:lnTo>
                    <a:pt x="156" y="214"/>
                  </a:lnTo>
                  <a:lnTo>
                    <a:pt x="151" y="206"/>
                  </a:lnTo>
                  <a:lnTo>
                    <a:pt x="134" y="184"/>
                  </a:lnTo>
                  <a:lnTo>
                    <a:pt x="125" y="180"/>
                  </a:lnTo>
                  <a:lnTo>
                    <a:pt x="121" y="150"/>
                  </a:lnTo>
                  <a:lnTo>
                    <a:pt x="109" y="128"/>
                  </a:lnTo>
                  <a:lnTo>
                    <a:pt x="97" y="121"/>
                  </a:lnTo>
                  <a:lnTo>
                    <a:pt x="81" y="128"/>
                  </a:lnTo>
                  <a:lnTo>
                    <a:pt x="80" y="120"/>
                  </a:lnTo>
                  <a:lnTo>
                    <a:pt x="89" y="112"/>
                  </a:lnTo>
                  <a:lnTo>
                    <a:pt x="89" y="92"/>
                  </a:lnTo>
                  <a:lnTo>
                    <a:pt x="108" y="57"/>
                  </a:lnTo>
                  <a:lnTo>
                    <a:pt x="107" y="43"/>
                  </a:lnTo>
                  <a:lnTo>
                    <a:pt x="82" y="41"/>
                  </a:lnTo>
                  <a:lnTo>
                    <a:pt x="58" y="43"/>
                  </a:lnTo>
                  <a:lnTo>
                    <a:pt x="62" y="24"/>
                  </a:lnTo>
                  <a:lnTo>
                    <a:pt x="78" y="11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8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9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3 w 63"/>
                <a:gd name="T27" fmla="*/ 7 h 84"/>
                <a:gd name="T28" fmla="*/ 4 w 63"/>
                <a:gd name="T29" fmla="*/ 6 h 84"/>
                <a:gd name="T30" fmla="*/ 5 w 63"/>
                <a:gd name="T31" fmla="*/ 6 h 84"/>
                <a:gd name="T32" fmla="*/ 5 w 63"/>
                <a:gd name="T33" fmla="*/ 6 h 84"/>
                <a:gd name="T34" fmla="*/ 5 w 63"/>
                <a:gd name="T35" fmla="*/ 5 h 84"/>
                <a:gd name="T36" fmla="*/ 5 w 63"/>
                <a:gd name="T37" fmla="*/ 4 h 84"/>
                <a:gd name="T38" fmla="*/ 5 w 63"/>
                <a:gd name="T39" fmla="*/ 4 h 84"/>
                <a:gd name="T40" fmla="*/ 5 w 63"/>
                <a:gd name="T41" fmla="*/ 4 h 84"/>
                <a:gd name="T42" fmla="*/ 4 w 63"/>
                <a:gd name="T43" fmla="*/ 4 h 84"/>
                <a:gd name="T44" fmla="*/ 2 w 63"/>
                <a:gd name="T45" fmla="*/ 5 h 84"/>
                <a:gd name="T46" fmla="*/ 1 w 63"/>
                <a:gd name="T47" fmla="*/ 4 h 84"/>
                <a:gd name="T48" fmla="*/ 0 w 63"/>
                <a:gd name="T49" fmla="*/ 2 h 84"/>
                <a:gd name="T50" fmla="*/ 3 w 63"/>
                <a:gd name="T51" fmla="*/ 2 h 84"/>
                <a:gd name="T52" fmla="*/ 5 w 63"/>
                <a:gd name="T53" fmla="*/ 0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84"/>
                <a:gd name="T83" fmla="*/ 63 w 6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5" y="39"/>
                  </a:lnTo>
                  <a:lnTo>
                    <a:pt x="25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2" y="35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4" y="9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90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4 w 63"/>
                <a:gd name="T27" fmla="*/ 6 h 84"/>
                <a:gd name="T28" fmla="*/ 5 w 63"/>
                <a:gd name="T29" fmla="*/ 5 h 84"/>
                <a:gd name="T30" fmla="*/ 5 w 63"/>
                <a:gd name="T31" fmla="*/ 4 h 84"/>
                <a:gd name="T32" fmla="*/ 4 w 63"/>
                <a:gd name="T33" fmla="*/ 4 h 84"/>
                <a:gd name="T34" fmla="*/ 2 w 63"/>
                <a:gd name="T35" fmla="*/ 5 h 84"/>
                <a:gd name="T36" fmla="*/ 1 w 63"/>
                <a:gd name="T37" fmla="*/ 4 h 84"/>
                <a:gd name="T38" fmla="*/ 0 w 63"/>
                <a:gd name="T39" fmla="*/ 2 h 84"/>
                <a:gd name="T40" fmla="*/ 3 w 63"/>
                <a:gd name="T41" fmla="*/ 2 h 84"/>
                <a:gd name="T42" fmla="*/ 5 w 63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84"/>
                <a:gd name="T68" fmla="*/ 63 w 63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7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20" y="49"/>
                  </a:lnTo>
                  <a:lnTo>
                    <a:pt x="23" y="45"/>
                  </a:lnTo>
                  <a:lnTo>
                    <a:pt x="25" y="39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1" y="35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14" y="9"/>
                  </a:lnTo>
                  <a:lnTo>
                    <a:pt x="2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91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92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93"/>
            <p:cNvSpPr>
              <a:spLocks noChangeAspect="1"/>
            </p:cNvSpPr>
            <p:nvPr/>
          </p:nvSpPr>
          <p:spPr bwMode="auto">
            <a:xfrm>
              <a:off x="4911" y="1785"/>
              <a:ext cx="15" cy="11"/>
            </a:xfrm>
            <a:custGeom>
              <a:avLst/>
              <a:gdLst>
                <a:gd name="T0" fmla="*/ 0 w 30"/>
                <a:gd name="T1" fmla="*/ 3 h 22"/>
                <a:gd name="T2" fmla="*/ 3 w 30"/>
                <a:gd name="T3" fmla="*/ 1 h 22"/>
                <a:gd name="T4" fmla="*/ 4 w 30"/>
                <a:gd name="T5" fmla="*/ 0 h 22"/>
                <a:gd name="T6" fmla="*/ 4 w 30"/>
                <a:gd name="T7" fmla="*/ 1 h 22"/>
                <a:gd name="T8" fmla="*/ 2 w 30"/>
                <a:gd name="T9" fmla="*/ 3 h 22"/>
                <a:gd name="T10" fmla="*/ 1 w 30"/>
                <a:gd name="T11" fmla="*/ 3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94"/>
            <p:cNvSpPr>
              <a:spLocks noChangeAspect="1"/>
            </p:cNvSpPr>
            <p:nvPr/>
          </p:nvSpPr>
          <p:spPr bwMode="auto">
            <a:xfrm>
              <a:off x="4716" y="1682"/>
              <a:ext cx="18" cy="12"/>
            </a:xfrm>
            <a:custGeom>
              <a:avLst/>
              <a:gdLst>
                <a:gd name="T0" fmla="*/ 0 w 30"/>
                <a:gd name="T1" fmla="*/ 3 h 22"/>
                <a:gd name="T2" fmla="*/ 4 w 30"/>
                <a:gd name="T3" fmla="*/ 1 h 22"/>
                <a:gd name="T4" fmla="*/ 7 w 30"/>
                <a:gd name="T5" fmla="*/ 0 h 22"/>
                <a:gd name="T6" fmla="*/ 7 w 30"/>
                <a:gd name="T7" fmla="*/ 1 h 22"/>
                <a:gd name="T8" fmla="*/ 2 w 30"/>
                <a:gd name="T9" fmla="*/ 3 h 22"/>
                <a:gd name="T10" fmla="*/ 1 w 30"/>
                <a:gd name="T11" fmla="*/ 4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95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96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97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98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99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00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01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02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03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04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05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06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07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8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09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10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11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12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13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14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15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16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17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18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19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20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21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22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23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24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25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26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27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28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29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30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31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32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33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34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35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36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37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38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39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40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41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42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43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44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45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46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47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48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49"/>
            <p:cNvSpPr>
              <a:spLocks noChangeAspect="1"/>
            </p:cNvSpPr>
            <p:nvPr/>
          </p:nvSpPr>
          <p:spPr bwMode="auto">
            <a:xfrm>
              <a:off x="4410" y="2601"/>
              <a:ext cx="559" cy="413"/>
            </a:xfrm>
            <a:custGeom>
              <a:avLst/>
              <a:gdLst>
                <a:gd name="T0" fmla="*/ 149 w 1033"/>
                <a:gd name="T1" fmla="*/ 103 h 800"/>
                <a:gd name="T2" fmla="*/ 152 w 1033"/>
                <a:gd name="T3" fmla="*/ 91 h 800"/>
                <a:gd name="T4" fmla="*/ 160 w 1033"/>
                <a:gd name="T5" fmla="*/ 80 h 800"/>
                <a:gd name="T6" fmla="*/ 161 w 1033"/>
                <a:gd name="T7" fmla="*/ 72 h 800"/>
                <a:gd name="T8" fmla="*/ 162 w 1033"/>
                <a:gd name="T9" fmla="*/ 61 h 800"/>
                <a:gd name="T10" fmla="*/ 161 w 1033"/>
                <a:gd name="T11" fmla="*/ 54 h 800"/>
                <a:gd name="T12" fmla="*/ 152 w 1033"/>
                <a:gd name="T13" fmla="*/ 45 h 800"/>
                <a:gd name="T14" fmla="*/ 146 w 1033"/>
                <a:gd name="T15" fmla="*/ 41 h 800"/>
                <a:gd name="T16" fmla="*/ 143 w 1033"/>
                <a:gd name="T17" fmla="*/ 33 h 800"/>
                <a:gd name="T18" fmla="*/ 135 w 1033"/>
                <a:gd name="T19" fmla="*/ 28 h 800"/>
                <a:gd name="T20" fmla="*/ 130 w 1033"/>
                <a:gd name="T21" fmla="*/ 14 h 800"/>
                <a:gd name="T22" fmla="*/ 125 w 1033"/>
                <a:gd name="T23" fmla="*/ 13 h 800"/>
                <a:gd name="T24" fmla="*/ 121 w 1033"/>
                <a:gd name="T25" fmla="*/ 3 h 800"/>
                <a:gd name="T26" fmla="*/ 118 w 1033"/>
                <a:gd name="T27" fmla="*/ 3 h 800"/>
                <a:gd name="T28" fmla="*/ 116 w 1033"/>
                <a:gd name="T29" fmla="*/ 7 h 800"/>
                <a:gd name="T30" fmla="*/ 116 w 1033"/>
                <a:gd name="T31" fmla="*/ 12 h 800"/>
                <a:gd name="T32" fmla="*/ 111 w 1033"/>
                <a:gd name="T33" fmla="*/ 25 h 800"/>
                <a:gd name="T34" fmla="*/ 101 w 1033"/>
                <a:gd name="T35" fmla="*/ 21 h 800"/>
                <a:gd name="T36" fmla="*/ 95 w 1033"/>
                <a:gd name="T37" fmla="*/ 18 h 800"/>
                <a:gd name="T38" fmla="*/ 93 w 1033"/>
                <a:gd name="T39" fmla="*/ 13 h 800"/>
                <a:gd name="T40" fmla="*/ 96 w 1033"/>
                <a:gd name="T41" fmla="*/ 7 h 800"/>
                <a:gd name="T42" fmla="*/ 93 w 1033"/>
                <a:gd name="T43" fmla="*/ 5 h 800"/>
                <a:gd name="T44" fmla="*/ 80 w 1033"/>
                <a:gd name="T45" fmla="*/ 3 h 800"/>
                <a:gd name="T46" fmla="*/ 79 w 1033"/>
                <a:gd name="T47" fmla="*/ 6 h 800"/>
                <a:gd name="T48" fmla="*/ 70 w 1033"/>
                <a:gd name="T49" fmla="*/ 9 h 800"/>
                <a:gd name="T50" fmla="*/ 69 w 1033"/>
                <a:gd name="T51" fmla="*/ 17 h 800"/>
                <a:gd name="T52" fmla="*/ 65 w 1033"/>
                <a:gd name="T53" fmla="*/ 16 h 800"/>
                <a:gd name="T54" fmla="*/ 60 w 1033"/>
                <a:gd name="T55" fmla="*/ 11 h 800"/>
                <a:gd name="T56" fmla="*/ 53 w 1033"/>
                <a:gd name="T57" fmla="*/ 13 h 800"/>
                <a:gd name="T58" fmla="*/ 48 w 1033"/>
                <a:gd name="T59" fmla="*/ 17 h 800"/>
                <a:gd name="T60" fmla="*/ 43 w 1033"/>
                <a:gd name="T61" fmla="*/ 22 h 800"/>
                <a:gd name="T62" fmla="*/ 38 w 1033"/>
                <a:gd name="T63" fmla="*/ 22 h 800"/>
                <a:gd name="T64" fmla="*/ 36 w 1033"/>
                <a:gd name="T65" fmla="*/ 30 h 800"/>
                <a:gd name="T66" fmla="*/ 26 w 1033"/>
                <a:gd name="T67" fmla="*/ 34 h 800"/>
                <a:gd name="T68" fmla="*/ 18 w 1033"/>
                <a:gd name="T69" fmla="*/ 37 h 800"/>
                <a:gd name="T70" fmla="*/ 11 w 1033"/>
                <a:gd name="T71" fmla="*/ 40 h 800"/>
                <a:gd name="T72" fmla="*/ 5 w 1033"/>
                <a:gd name="T73" fmla="*/ 41 h 800"/>
                <a:gd name="T74" fmla="*/ 5 w 1033"/>
                <a:gd name="T75" fmla="*/ 56 h 800"/>
                <a:gd name="T76" fmla="*/ 3 w 1033"/>
                <a:gd name="T77" fmla="*/ 56 h 800"/>
                <a:gd name="T78" fmla="*/ 1 w 1033"/>
                <a:gd name="T79" fmla="*/ 55 h 800"/>
                <a:gd name="T80" fmla="*/ 4 w 1033"/>
                <a:gd name="T81" fmla="*/ 62 h 800"/>
                <a:gd name="T82" fmla="*/ 8 w 1033"/>
                <a:gd name="T83" fmla="*/ 69 h 800"/>
                <a:gd name="T84" fmla="*/ 12 w 1033"/>
                <a:gd name="T85" fmla="*/ 82 h 800"/>
                <a:gd name="T86" fmla="*/ 9 w 1033"/>
                <a:gd name="T87" fmla="*/ 89 h 800"/>
                <a:gd name="T88" fmla="*/ 18 w 1033"/>
                <a:gd name="T89" fmla="*/ 94 h 800"/>
                <a:gd name="T90" fmla="*/ 26 w 1033"/>
                <a:gd name="T91" fmla="*/ 91 h 800"/>
                <a:gd name="T92" fmla="*/ 38 w 1033"/>
                <a:gd name="T93" fmla="*/ 88 h 800"/>
                <a:gd name="T94" fmla="*/ 44 w 1033"/>
                <a:gd name="T95" fmla="*/ 86 h 800"/>
                <a:gd name="T96" fmla="*/ 59 w 1033"/>
                <a:gd name="T97" fmla="*/ 82 h 800"/>
                <a:gd name="T98" fmla="*/ 80 w 1033"/>
                <a:gd name="T99" fmla="*/ 81 h 800"/>
                <a:gd name="T100" fmla="*/ 89 w 1033"/>
                <a:gd name="T101" fmla="*/ 90 h 800"/>
                <a:gd name="T102" fmla="*/ 94 w 1033"/>
                <a:gd name="T103" fmla="*/ 92 h 800"/>
                <a:gd name="T104" fmla="*/ 99 w 1033"/>
                <a:gd name="T105" fmla="*/ 85 h 800"/>
                <a:gd name="T106" fmla="*/ 98 w 1033"/>
                <a:gd name="T107" fmla="*/ 92 h 800"/>
                <a:gd name="T108" fmla="*/ 98 w 1033"/>
                <a:gd name="T109" fmla="*/ 95 h 800"/>
                <a:gd name="T110" fmla="*/ 104 w 1033"/>
                <a:gd name="T111" fmla="*/ 93 h 800"/>
                <a:gd name="T112" fmla="*/ 107 w 1033"/>
                <a:gd name="T113" fmla="*/ 98 h 800"/>
                <a:gd name="T114" fmla="*/ 110 w 1033"/>
                <a:gd name="T115" fmla="*/ 105 h 800"/>
                <a:gd name="T116" fmla="*/ 116 w 1033"/>
                <a:gd name="T117" fmla="*/ 108 h 800"/>
                <a:gd name="T118" fmla="*/ 126 w 1033"/>
                <a:gd name="T119" fmla="*/ 107 h 800"/>
                <a:gd name="T120" fmla="*/ 133 w 1033"/>
                <a:gd name="T121" fmla="*/ 109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3"/>
                <a:gd name="T184" fmla="*/ 0 h 800"/>
                <a:gd name="T185" fmla="*/ 1033 w 1033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3" h="800">
                  <a:moveTo>
                    <a:pt x="874" y="773"/>
                  </a:moveTo>
                  <a:lnTo>
                    <a:pt x="884" y="761"/>
                  </a:lnTo>
                  <a:lnTo>
                    <a:pt x="899" y="757"/>
                  </a:lnTo>
                  <a:lnTo>
                    <a:pt x="940" y="746"/>
                  </a:lnTo>
                  <a:lnTo>
                    <a:pt x="941" y="733"/>
                  </a:lnTo>
                  <a:lnTo>
                    <a:pt x="940" y="709"/>
                  </a:lnTo>
                  <a:lnTo>
                    <a:pt x="961" y="670"/>
                  </a:lnTo>
                  <a:lnTo>
                    <a:pt x="958" y="660"/>
                  </a:lnTo>
                  <a:lnTo>
                    <a:pt x="976" y="633"/>
                  </a:lnTo>
                  <a:lnTo>
                    <a:pt x="976" y="622"/>
                  </a:lnTo>
                  <a:lnTo>
                    <a:pt x="1003" y="589"/>
                  </a:lnTo>
                  <a:lnTo>
                    <a:pt x="1011" y="577"/>
                  </a:lnTo>
                  <a:lnTo>
                    <a:pt x="1011" y="568"/>
                  </a:lnTo>
                  <a:lnTo>
                    <a:pt x="1022" y="554"/>
                  </a:lnTo>
                  <a:lnTo>
                    <a:pt x="1022" y="545"/>
                  </a:lnTo>
                  <a:lnTo>
                    <a:pt x="1019" y="527"/>
                  </a:lnTo>
                  <a:lnTo>
                    <a:pt x="1027" y="506"/>
                  </a:lnTo>
                  <a:lnTo>
                    <a:pt x="1027" y="473"/>
                  </a:lnTo>
                  <a:lnTo>
                    <a:pt x="1033" y="457"/>
                  </a:lnTo>
                  <a:lnTo>
                    <a:pt x="1021" y="442"/>
                  </a:lnTo>
                  <a:lnTo>
                    <a:pt x="1017" y="427"/>
                  </a:lnTo>
                  <a:lnTo>
                    <a:pt x="1022" y="388"/>
                  </a:lnTo>
                  <a:lnTo>
                    <a:pt x="1019" y="384"/>
                  </a:lnTo>
                  <a:lnTo>
                    <a:pt x="1012" y="393"/>
                  </a:lnTo>
                  <a:lnTo>
                    <a:pt x="1000" y="375"/>
                  </a:lnTo>
                  <a:lnTo>
                    <a:pt x="987" y="352"/>
                  </a:lnTo>
                  <a:lnTo>
                    <a:pt x="975" y="345"/>
                  </a:lnTo>
                  <a:lnTo>
                    <a:pt x="958" y="328"/>
                  </a:lnTo>
                  <a:lnTo>
                    <a:pt x="956" y="312"/>
                  </a:lnTo>
                  <a:lnTo>
                    <a:pt x="947" y="313"/>
                  </a:lnTo>
                  <a:lnTo>
                    <a:pt x="937" y="315"/>
                  </a:lnTo>
                  <a:lnTo>
                    <a:pt x="921" y="301"/>
                  </a:lnTo>
                  <a:lnTo>
                    <a:pt x="922" y="277"/>
                  </a:lnTo>
                  <a:lnTo>
                    <a:pt x="910" y="261"/>
                  </a:lnTo>
                  <a:lnTo>
                    <a:pt x="908" y="248"/>
                  </a:lnTo>
                  <a:lnTo>
                    <a:pt x="903" y="241"/>
                  </a:lnTo>
                  <a:lnTo>
                    <a:pt x="885" y="238"/>
                  </a:lnTo>
                  <a:lnTo>
                    <a:pt x="874" y="224"/>
                  </a:lnTo>
                  <a:lnTo>
                    <a:pt x="854" y="222"/>
                  </a:lnTo>
                  <a:lnTo>
                    <a:pt x="850" y="203"/>
                  </a:lnTo>
                  <a:lnTo>
                    <a:pt x="844" y="192"/>
                  </a:lnTo>
                  <a:lnTo>
                    <a:pt x="838" y="161"/>
                  </a:lnTo>
                  <a:lnTo>
                    <a:pt x="825" y="146"/>
                  </a:lnTo>
                  <a:lnTo>
                    <a:pt x="823" y="102"/>
                  </a:lnTo>
                  <a:lnTo>
                    <a:pt x="813" y="98"/>
                  </a:lnTo>
                  <a:lnTo>
                    <a:pt x="801" y="90"/>
                  </a:lnTo>
                  <a:lnTo>
                    <a:pt x="794" y="89"/>
                  </a:lnTo>
                  <a:lnTo>
                    <a:pt x="789" y="97"/>
                  </a:lnTo>
                  <a:lnTo>
                    <a:pt x="784" y="74"/>
                  </a:lnTo>
                  <a:lnTo>
                    <a:pt x="771" y="49"/>
                  </a:lnTo>
                  <a:lnTo>
                    <a:pt x="770" y="34"/>
                  </a:lnTo>
                  <a:lnTo>
                    <a:pt x="762" y="24"/>
                  </a:lnTo>
                  <a:lnTo>
                    <a:pt x="760" y="7"/>
                  </a:lnTo>
                  <a:lnTo>
                    <a:pt x="752" y="0"/>
                  </a:lnTo>
                  <a:lnTo>
                    <a:pt x="747" y="4"/>
                  </a:lnTo>
                  <a:lnTo>
                    <a:pt x="744" y="20"/>
                  </a:lnTo>
                  <a:lnTo>
                    <a:pt x="740" y="30"/>
                  </a:lnTo>
                  <a:lnTo>
                    <a:pt x="732" y="36"/>
                  </a:lnTo>
                  <a:lnTo>
                    <a:pt x="728" y="46"/>
                  </a:lnTo>
                  <a:lnTo>
                    <a:pt x="736" y="55"/>
                  </a:lnTo>
                  <a:lnTo>
                    <a:pt x="732" y="60"/>
                  </a:lnTo>
                  <a:lnTo>
                    <a:pt x="726" y="67"/>
                  </a:lnTo>
                  <a:lnTo>
                    <a:pt x="726" y="81"/>
                  </a:lnTo>
                  <a:lnTo>
                    <a:pt x="733" y="91"/>
                  </a:lnTo>
                  <a:lnTo>
                    <a:pt x="730" y="102"/>
                  </a:lnTo>
                  <a:lnTo>
                    <a:pt x="723" y="128"/>
                  </a:lnTo>
                  <a:lnTo>
                    <a:pt x="716" y="168"/>
                  </a:lnTo>
                  <a:lnTo>
                    <a:pt x="702" y="181"/>
                  </a:lnTo>
                  <a:lnTo>
                    <a:pt x="680" y="180"/>
                  </a:lnTo>
                  <a:lnTo>
                    <a:pt x="666" y="168"/>
                  </a:lnTo>
                  <a:lnTo>
                    <a:pt x="657" y="161"/>
                  </a:lnTo>
                  <a:lnTo>
                    <a:pt x="637" y="153"/>
                  </a:lnTo>
                  <a:lnTo>
                    <a:pt x="618" y="138"/>
                  </a:lnTo>
                  <a:lnTo>
                    <a:pt x="615" y="132"/>
                  </a:lnTo>
                  <a:lnTo>
                    <a:pt x="600" y="131"/>
                  </a:lnTo>
                  <a:lnTo>
                    <a:pt x="596" y="125"/>
                  </a:lnTo>
                  <a:lnTo>
                    <a:pt x="584" y="117"/>
                  </a:lnTo>
                  <a:lnTo>
                    <a:pt x="574" y="113"/>
                  </a:lnTo>
                  <a:lnTo>
                    <a:pt x="578" y="102"/>
                  </a:lnTo>
                  <a:lnTo>
                    <a:pt x="585" y="96"/>
                  </a:lnTo>
                  <a:lnTo>
                    <a:pt x="585" y="74"/>
                  </a:lnTo>
                  <a:lnTo>
                    <a:pt x="600" y="68"/>
                  </a:lnTo>
                  <a:lnTo>
                    <a:pt x="606" y="62"/>
                  </a:lnTo>
                  <a:lnTo>
                    <a:pt x="607" y="50"/>
                  </a:lnTo>
                  <a:lnTo>
                    <a:pt x="607" y="38"/>
                  </a:lnTo>
                  <a:lnTo>
                    <a:pt x="600" y="37"/>
                  </a:lnTo>
                  <a:lnTo>
                    <a:pt x="590" y="41"/>
                  </a:lnTo>
                  <a:lnTo>
                    <a:pt x="584" y="36"/>
                  </a:lnTo>
                  <a:lnTo>
                    <a:pt x="561" y="36"/>
                  </a:lnTo>
                  <a:lnTo>
                    <a:pt x="547" y="29"/>
                  </a:lnTo>
                  <a:lnTo>
                    <a:pt x="520" y="28"/>
                  </a:lnTo>
                  <a:lnTo>
                    <a:pt x="507" y="18"/>
                  </a:lnTo>
                  <a:lnTo>
                    <a:pt x="483" y="17"/>
                  </a:lnTo>
                  <a:lnTo>
                    <a:pt x="483" y="23"/>
                  </a:lnTo>
                  <a:lnTo>
                    <a:pt x="502" y="34"/>
                  </a:lnTo>
                  <a:lnTo>
                    <a:pt x="499" y="44"/>
                  </a:lnTo>
                  <a:lnTo>
                    <a:pt x="467" y="43"/>
                  </a:lnTo>
                  <a:lnTo>
                    <a:pt x="452" y="44"/>
                  </a:lnTo>
                  <a:lnTo>
                    <a:pt x="439" y="59"/>
                  </a:lnTo>
                  <a:lnTo>
                    <a:pt x="439" y="68"/>
                  </a:lnTo>
                  <a:lnTo>
                    <a:pt x="432" y="72"/>
                  </a:lnTo>
                  <a:lnTo>
                    <a:pt x="421" y="98"/>
                  </a:lnTo>
                  <a:lnTo>
                    <a:pt x="434" y="111"/>
                  </a:lnTo>
                  <a:lnTo>
                    <a:pt x="435" y="122"/>
                  </a:lnTo>
                  <a:lnTo>
                    <a:pt x="432" y="127"/>
                  </a:lnTo>
                  <a:lnTo>
                    <a:pt x="426" y="117"/>
                  </a:lnTo>
                  <a:lnTo>
                    <a:pt x="415" y="119"/>
                  </a:lnTo>
                  <a:lnTo>
                    <a:pt x="409" y="119"/>
                  </a:lnTo>
                  <a:lnTo>
                    <a:pt x="408" y="110"/>
                  </a:lnTo>
                  <a:lnTo>
                    <a:pt x="402" y="110"/>
                  </a:lnTo>
                  <a:lnTo>
                    <a:pt x="393" y="119"/>
                  </a:lnTo>
                  <a:lnTo>
                    <a:pt x="375" y="80"/>
                  </a:lnTo>
                  <a:lnTo>
                    <a:pt x="365" y="83"/>
                  </a:lnTo>
                  <a:lnTo>
                    <a:pt x="356" y="89"/>
                  </a:lnTo>
                  <a:lnTo>
                    <a:pt x="347" y="89"/>
                  </a:lnTo>
                  <a:lnTo>
                    <a:pt x="337" y="99"/>
                  </a:lnTo>
                  <a:lnTo>
                    <a:pt x="327" y="97"/>
                  </a:lnTo>
                  <a:lnTo>
                    <a:pt x="314" y="108"/>
                  </a:lnTo>
                  <a:lnTo>
                    <a:pt x="314" y="121"/>
                  </a:lnTo>
                  <a:lnTo>
                    <a:pt x="299" y="122"/>
                  </a:lnTo>
                  <a:lnTo>
                    <a:pt x="294" y="151"/>
                  </a:lnTo>
                  <a:lnTo>
                    <a:pt x="284" y="151"/>
                  </a:lnTo>
                  <a:lnTo>
                    <a:pt x="276" y="152"/>
                  </a:lnTo>
                  <a:lnTo>
                    <a:pt x="273" y="157"/>
                  </a:lnTo>
                  <a:lnTo>
                    <a:pt x="279" y="164"/>
                  </a:lnTo>
                  <a:lnTo>
                    <a:pt x="266" y="165"/>
                  </a:lnTo>
                  <a:lnTo>
                    <a:pt x="252" y="151"/>
                  </a:lnTo>
                  <a:lnTo>
                    <a:pt x="243" y="162"/>
                  </a:lnTo>
                  <a:lnTo>
                    <a:pt x="237" y="179"/>
                  </a:lnTo>
                  <a:lnTo>
                    <a:pt x="234" y="192"/>
                  </a:lnTo>
                  <a:lnTo>
                    <a:pt x="242" y="197"/>
                  </a:lnTo>
                  <a:lnTo>
                    <a:pt x="227" y="216"/>
                  </a:lnTo>
                  <a:lnTo>
                    <a:pt x="221" y="223"/>
                  </a:lnTo>
                  <a:lnTo>
                    <a:pt x="197" y="238"/>
                  </a:lnTo>
                  <a:lnTo>
                    <a:pt x="189" y="243"/>
                  </a:lnTo>
                  <a:lnTo>
                    <a:pt x="163" y="244"/>
                  </a:lnTo>
                  <a:lnTo>
                    <a:pt x="156" y="253"/>
                  </a:lnTo>
                  <a:lnTo>
                    <a:pt x="140" y="255"/>
                  </a:lnTo>
                  <a:lnTo>
                    <a:pt x="126" y="268"/>
                  </a:lnTo>
                  <a:lnTo>
                    <a:pt x="114" y="270"/>
                  </a:lnTo>
                  <a:lnTo>
                    <a:pt x="107" y="264"/>
                  </a:lnTo>
                  <a:lnTo>
                    <a:pt x="95" y="266"/>
                  </a:lnTo>
                  <a:lnTo>
                    <a:pt x="74" y="285"/>
                  </a:lnTo>
                  <a:lnTo>
                    <a:pt x="70" y="288"/>
                  </a:lnTo>
                  <a:lnTo>
                    <a:pt x="54" y="294"/>
                  </a:lnTo>
                  <a:lnTo>
                    <a:pt x="42" y="309"/>
                  </a:lnTo>
                  <a:lnTo>
                    <a:pt x="38" y="301"/>
                  </a:lnTo>
                  <a:lnTo>
                    <a:pt x="34" y="297"/>
                  </a:lnTo>
                  <a:lnTo>
                    <a:pt x="30" y="303"/>
                  </a:lnTo>
                  <a:lnTo>
                    <a:pt x="18" y="361"/>
                  </a:lnTo>
                  <a:lnTo>
                    <a:pt x="24" y="380"/>
                  </a:lnTo>
                  <a:lnTo>
                    <a:pt x="36" y="410"/>
                  </a:lnTo>
                  <a:lnTo>
                    <a:pt x="35" y="419"/>
                  </a:lnTo>
                  <a:lnTo>
                    <a:pt x="31" y="421"/>
                  </a:lnTo>
                  <a:lnTo>
                    <a:pt x="23" y="406"/>
                  </a:lnTo>
                  <a:lnTo>
                    <a:pt x="18" y="406"/>
                  </a:lnTo>
                  <a:lnTo>
                    <a:pt x="20" y="413"/>
                  </a:lnTo>
                  <a:lnTo>
                    <a:pt x="28" y="428"/>
                  </a:lnTo>
                  <a:lnTo>
                    <a:pt x="23" y="431"/>
                  </a:lnTo>
                  <a:lnTo>
                    <a:pt x="5" y="403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23" y="442"/>
                  </a:lnTo>
                  <a:lnTo>
                    <a:pt x="25" y="453"/>
                  </a:lnTo>
                  <a:lnTo>
                    <a:pt x="34" y="466"/>
                  </a:lnTo>
                  <a:lnTo>
                    <a:pt x="35" y="475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3" y="544"/>
                  </a:lnTo>
                  <a:lnTo>
                    <a:pt x="65" y="561"/>
                  </a:lnTo>
                  <a:lnTo>
                    <a:pt x="68" y="574"/>
                  </a:lnTo>
                  <a:lnTo>
                    <a:pt x="74" y="595"/>
                  </a:lnTo>
                  <a:lnTo>
                    <a:pt x="70" y="605"/>
                  </a:lnTo>
                  <a:lnTo>
                    <a:pt x="66" y="634"/>
                  </a:lnTo>
                  <a:lnTo>
                    <a:pt x="56" y="636"/>
                  </a:lnTo>
                  <a:lnTo>
                    <a:pt x="53" y="648"/>
                  </a:lnTo>
                  <a:lnTo>
                    <a:pt x="58" y="661"/>
                  </a:lnTo>
                  <a:lnTo>
                    <a:pt x="80" y="667"/>
                  </a:lnTo>
                  <a:lnTo>
                    <a:pt x="90" y="678"/>
                  </a:lnTo>
                  <a:lnTo>
                    <a:pt x="114" y="682"/>
                  </a:lnTo>
                  <a:lnTo>
                    <a:pt x="142" y="682"/>
                  </a:lnTo>
                  <a:lnTo>
                    <a:pt x="146" y="678"/>
                  </a:lnTo>
                  <a:lnTo>
                    <a:pt x="148" y="666"/>
                  </a:lnTo>
                  <a:lnTo>
                    <a:pt x="164" y="663"/>
                  </a:lnTo>
                  <a:lnTo>
                    <a:pt x="173" y="654"/>
                  </a:lnTo>
                  <a:lnTo>
                    <a:pt x="197" y="647"/>
                  </a:lnTo>
                  <a:lnTo>
                    <a:pt x="204" y="641"/>
                  </a:lnTo>
                  <a:lnTo>
                    <a:pt x="243" y="642"/>
                  </a:lnTo>
                  <a:lnTo>
                    <a:pt x="249" y="646"/>
                  </a:lnTo>
                  <a:lnTo>
                    <a:pt x="267" y="646"/>
                  </a:lnTo>
                  <a:lnTo>
                    <a:pt x="281" y="636"/>
                  </a:lnTo>
                  <a:lnTo>
                    <a:pt x="281" y="628"/>
                  </a:lnTo>
                  <a:lnTo>
                    <a:pt x="302" y="613"/>
                  </a:lnTo>
                  <a:lnTo>
                    <a:pt x="318" y="615"/>
                  </a:lnTo>
                  <a:lnTo>
                    <a:pt x="338" y="597"/>
                  </a:lnTo>
                  <a:lnTo>
                    <a:pt x="373" y="594"/>
                  </a:lnTo>
                  <a:lnTo>
                    <a:pt x="409" y="580"/>
                  </a:lnTo>
                  <a:lnTo>
                    <a:pt x="464" y="575"/>
                  </a:lnTo>
                  <a:lnTo>
                    <a:pt x="493" y="595"/>
                  </a:lnTo>
                  <a:lnTo>
                    <a:pt x="507" y="591"/>
                  </a:lnTo>
                  <a:lnTo>
                    <a:pt x="532" y="599"/>
                  </a:lnTo>
                  <a:lnTo>
                    <a:pt x="546" y="624"/>
                  </a:lnTo>
                  <a:lnTo>
                    <a:pt x="560" y="637"/>
                  </a:lnTo>
                  <a:lnTo>
                    <a:pt x="562" y="654"/>
                  </a:lnTo>
                  <a:lnTo>
                    <a:pt x="556" y="661"/>
                  </a:lnTo>
                  <a:lnTo>
                    <a:pt x="562" y="669"/>
                  </a:lnTo>
                  <a:lnTo>
                    <a:pt x="582" y="677"/>
                  </a:lnTo>
                  <a:lnTo>
                    <a:pt x="595" y="667"/>
                  </a:lnTo>
                  <a:lnTo>
                    <a:pt x="592" y="655"/>
                  </a:lnTo>
                  <a:lnTo>
                    <a:pt x="614" y="630"/>
                  </a:lnTo>
                  <a:lnTo>
                    <a:pt x="622" y="624"/>
                  </a:lnTo>
                  <a:lnTo>
                    <a:pt x="624" y="615"/>
                  </a:lnTo>
                  <a:lnTo>
                    <a:pt x="637" y="616"/>
                  </a:lnTo>
                  <a:lnTo>
                    <a:pt x="636" y="634"/>
                  </a:lnTo>
                  <a:lnTo>
                    <a:pt x="625" y="648"/>
                  </a:lnTo>
                  <a:lnTo>
                    <a:pt x="622" y="666"/>
                  </a:lnTo>
                  <a:lnTo>
                    <a:pt x="614" y="673"/>
                  </a:lnTo>
                  <a:lnTo>
                    <a:pt x="608" y="678"/>
                  </a:lnTo>
                  <a:lnTo>
                    <a:pt x="608" y="689"/>
                  </a:lnTo>
                  <a:lnTo>
                    <a:pt x="622" y="689"/>
                  </a:lnTo>
                  <a:lnTo>
                    <a:pt x="634" y="677"/>
                  </a:lnTo>
                  <a:lnTo>
                    <a:pt x="634" y="666"/>
                  </a:lnTo>
                  <a:lnTo>
                    <a:pt x="648" y="667"/>
                  </a:lnTo>
                  <a:lnTo>
                    <a:pt x="655" y="679"/>
                  </a:lnTo>
                  <a:lnTo>
                    <a:pt x="639" y="687"/>
                  </a:lnTo>
                  <a:lnTo>
                    <a:pt x="644" y="697"/>
                  </a:lnTo>
                  <a:lnTo>
                    <a:pt x="667" y="703"/>
                  </a:lnTo>
                  <a:lnTo>
                    <a:pt x="672" y="714"/>
                  </a:lnTo>
                  <a:lnTo>
                    <a:pt x="681" y="725"/>
                  </a:lnTo>
                  <a:lnTo>
                    <a:pt x="676" y="742"/>
                  </a:lnTo>
                  <a:lnTo>
                    <a:pt x="688" y="751"/>
                  </a:lnTo>
                  <a:lnTo>
                    <a:pt x="693" y="766"/>
                  </a:lnTo>
                  <a:lnTo>
                    <a:pt x="705" y="773"/>
                  </a:lnTo>
                  <a:lnTo>
                    <a:pt x="720" y="776"/>
                  </a:lnTo>
                  <a:lnTo>
                    <a:pt x="727" y="784"/>
                  </a:lnTo>
                  <a:lnTo>
                    <a:pt x="730" y="783"/>
                  </a:lnTo>
                  <a:lnTo>
                    <a:pt x="736" y="782"/>
                  </a:lnTo>
                  <a:lnTo>
                    <a:pt x="783" y="800"/>
                  </a:lnTo>
                  <a:lnTo>
                    <a:pt x="782" y="786"/>
                  </a:lnTo>
                  <a:lnTo>
                    <a:pt x="795" y="779"/>
                  </a:lnTo>
                  <a:lnTo>
                    <a:pt x="803" y="762"/>
                  </a:lnTo>
                  <a:lnTo>
                    <a:pt x="825" y="766"/>
                  </a:lnTo>
                  <a:lnTo>
                    <a:pt x="823" y="781"/>
                  </a:lnTo>
                  <a:lnTo>
                    <a:pt x="835" y="793"/>
                  </a:lnTo>
                  <a:lnTo>
                    <a:pt x="855" y="791"/>
                  </a:lnTo>
                  <a:lnTo>
                    <a:pt x="872" y="784"/>
                  </a:lnTo>
                  <a:lnTo>
                    <a:pt x="874" y="7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50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51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52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53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54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55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56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57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58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5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60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61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62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63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64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65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66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67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68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69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70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71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72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73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74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75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76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77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78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9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80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81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82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83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84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85"/>
            <p:cNvSpPr>
              <a:spLocks noChangeAspect="1"/>
            </p:cNvSpPr>
            <p:nvPr/>
          </p:nvSpPr>
          <p:spPr bwMode="auto">
            <a:xfrm>
              <a:off x="3330" y="2043"/>
              <a:ext cx="2" cy="3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86"/>
            <p:cNvSpPr>
              <a:spLocks noChangeAspect="1" noChangeShapeType="1"/>
            </p:cNvSpPr>
            <p:nvPr/>
          </p:nvSpPr>
          <p:spPr bwMode="auto">
            <a:xfrm>
              <a:off x="3330" y="2043"/>
              <a:ext cx="2" cy="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87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88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89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90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91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92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93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94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95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96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97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98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99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00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01"/>
            <p:cNvSpPr>
              <a:spLocks noChangeAspect="1"/>
            </p:cNvSpPr>
            <p:nvPr/>
          </p:nvSpPr>
          <p:spPr bwMode="auto">
            <a:xfrm>
              <a:off x="3327" y="2407"/>
              <a:ext cx="108" cy="119"/>
            </a:xfrm>
            <a:custGeom>
              <a:avLst/>
              <a:gdLst>
                <a:gd name="T0" fmla="*/ 21 w 201"/>
                <a:gd name="T1" fmla="*/ 31 h 232"/>
                <a:gd name="T2" fmla="*/ 24 w 201"/>
                <a:gd name="T3" fmla="*/ 28 h 232"/>
                <a:gd name="T4" fmla="*/ 24 w 201"/>
                <a:gd name="T5" fmla="*/ 25 h 232"/>
                <a:gd name="T6" fmla="*/ 27 w 201"/>
                <a:gd name="T7" fmla="*/ 25 h 232"/>
                <a:gd name="T8" fmla="*/ 27 w 201"/>
                <a:gd name="T9" fmla="*/ 23 h 232"/>
                <a:gd name="T10" fmla="*/ 29 w 201"/>
                <a:gd name="T11" fmla="*/ 23 h 232"/>
                <a:gd name="T12" fmla="*/ 31 w 201"/>
                <a:gd name="T13" fmla="*/ 20 h 232"/>
                <a:gd name="T14" fmla="*/ 28 w 201"/>
                <a:gd name="T15" fmla="*/ 19 h 232"/>
                <a:gd name="T16" fmla="*/ 28 w 201"/>
                <a:gd name="T17" fmla="*/ 4 h 232"/>
                <a:gd name="T18" fmla="*/ 31 w 201"/>
                <a:gd name="T19" fmla="*/ 2 h 232"/>
                <a:gd name="T20" fmla="*/ 25 w 201"/>
                <a:gd name="T21" fmla="*/ 2 h 232"/>
                <a:gd name="T22" fmla="*/ 20 w 201"/>
                <a:gd name="T23" fmla="*/ 4 h 232"/>
                <a:gd name="T24" fmla="*/ 17 w 201"/>
                <a:gd name="T25" fmla="*/ 3 h 232"/>
                <a:gd name="T26" fmla="*/ 10 w 201"/>
                <a:gd name="T27" fmla="*/ 1 h 232"/>
                <a:gd name="T28" fmla="*/ 7 w 201"/>
                <a:gd name="T29" fmla="*/ 0 h 232"/>
                <a:gd name="T30" fmla="*/ 0 w 201"/>
                <a:gd name="T31" fmla="*/ 1 h 232"/>
                <a:gd name="T32" fmla="*/ 1 w 201"/>
                <a:gd name="T33" fmla="*/ 3 h 232"/>
                <a:gd name="T34" fmla="*/ 5 w 201"/>
                <a:gd name="T35" fmla="*/ 8 h 232"/>
                <a:gd name="T36" fmla="*/ 5 w 201"/>
                <a:gd name="T37" fmla="*/ 11 h 232"/>
                <a:gd name="T38" fmla="*/ 1 w 201"/>
                <a:gd name="T39" fmla="*/ 13 h 232"/>
                <a:gd name="T40" fmla="*/ 1 w 201"/>
                <a:gd name="T41" fmla="*/ 18 h 232"/>
                <a:gd name="T42" fmla="*/ 6 w 201"/>
                <a:gd name="T43" fmla="*/ 22 h 232"/>
                <a:gd name="T44" fmla="*/ 14 w 201"/>
                <a:gd name="T45" fmla="*/ 25 h 232"/>
                <a:gd name="T46" fmla="*/ 15 w 201"/>
                <a:gd name="T47" fmla="*/ 26 h 232"/>
                <a:gd name="T48" fmla="*/ 14 w 201"/>
                <a:gd name="T49" fmla="*/ 28 h 232"/>
                <a:gd name="T50" fmla="*/ 21 w 201"/>
                <a:gd name="T51" fmla="*/ 31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1"/>
                <a:gd name="T79" fmla="*/ 0 h 232"/>
                <a:gd name="T80" fmla="*/ 201 w 201"/>
                <a:gd name="T81" fmla="*/ 232 h 2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1" h="232">
                  <a:moveTo>
                    <a:pt x="140" y="232"/>
                  </a:moveTo>
                  <a:lnTo>
                    <a:pt x="151" y="207"/>
                  </a:lnTo>
                  <a:lnTo>
                    <a:pt x="156" y="187"/>
                  </a:lnTo>
                  <a:lnTo>
                    <a:pt x="174" y="182"/>
                  </a:lnTo>
                  <a:lnTo>
                    <a:pt x="174" y="171"/>
                  </a:lnTo>
                  <a:lnTo>
                    <a:pt x="187" y="165"/>
                  </a:lnTo>
                  <a:lnTo>
                    <a:pt x="199" y="150"/>
                  </a:lnTo>
                  <a:lnTo>
                    <a:pt x="185" y="140"/>
                  </a:lnTo>
                  <a:lnTo>
                    <a:pt x="185" y="30"/>
                  </a:lnTo>
                  <a:lnTo>
                    <a:pt x="201" y="16"/>
                  </a:lnTo>
                  <a:lnTo>
                    <a:pt x="158" y="13"/>
                  </a:lnTo>
                  <a:lnTo>
                    <a:pt x="133" y="27"/>
                  </a:lnTo>
                  <a:lnTo>
                    <a:pt x="106" y="23"/>
                  </a:lnTo>
                  <a:lnTo>
                    <a:pt x="63" y="4"/>
                  </a:lnTo>
                  <a:lnTo>
                    <a:pt x="47" y="0"/>
                  </a:lnTo>
                  <a:lnTo>
                    <a:pt x="0" y="5"/>
                  </a:lnTo>
                  <a:lnTo>
                    <a:pt x="7" y="23"/>
                  </a:lnTo>
                  <a:lnTo>
                    <a:pt x="29" y="59"/>
                  </a:lnTo>
                  <a:lnTo>
                    <a:pt x="29" y="80"/>
                  </a:lnTo>
                  <a:lnTo>
                    <a:pt x="5" y="99"/>
                  </a:lnTo>
                  <a:lnTo>
                    <a:pt x="1" y="138"/>
                  </a:lnTo>
                  <a:lnTo>
                    <a:pt x="38" y="164"/>
                  </a:lnTo>
                  <a:lnTo>
                    <a:pt x="92" y="184"/>
                  </a:lnTo>
                  <a:lnTo>
                    <a:pt x="93" y="194"/>
                  </a:lnTo>
                  <a:lnTo>
                    <a:pt x="91" y="208"/>
                  </a:lnTo>
                  <a:lnTo>
                    <a:pt x="140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02"/>
            <p:cNvSpPr>
              <a:spLocks noChangeAspect="1"/>
            </p:cNvSpPr>
            <p:nvPr/>
          </p:nvSpPr>
          <p:spPr bwMode="auto">
            <a:xfrm>
              <a:off x="3645" y="1028"/>
              <a:ext cx="1819" cy="825"/>
            </a:xfrm>
            <a:custGeom>
              <a:avLst/>
              <a:gdLst>
                <a:gd name="T0" fmla="*/ 409 w 3367"/>
                <a:gd name="T1" fmla="*/ 109 h 1597"/>
                <a:gd name="T2" fmla="*/ 392 w 3367"/>
                <a:gd name="T3" fmla="*/ 124 h 1597"/>
                <a:gd name="T4" fmla="*/ 371 w 3367"/>
                <a:gd name="T5" fmla="*/ 124 h 1597"/>
                <a:gd name="T6" fmla="*/ 339 w 3367"/>
                <a:gd name="T7" fmla="*/ 129 h 1597"/>
                <a:gd name="T8" fmla="*/ 316 w 3367"/>
                <a:gd name="T9" fmla="*/ 156 h 1597"/>
                <a:gd name="T10" fmla="*/ 336 w 3367"/>
                <a:gd name="T11" fmla="*/ 165 h 1597"/>
                <a:gd name="T12" fmla="*/ 324 w 3367"/>
                <a:gd name="T13" fmla="*/ 200 h 1597"/>
                <a:gd name="T14" fmla="*/ 293 w 3367"/>
                <a:gd name="T15" fmla="*/ 220 h 1597"/>
                <a:gd name="T16" fmla="*/ 300 w 3367"/>
                <a:gd name="T17" fmla="*/ 194 h 1597"/>
                <a:gd name="T18" fmla="*/ 254 w 3367"/>
                <a:gd name="T19" fmla="*/ 168 h 1597"/>
                <a:gd name="T20" fmla="*/ 210 w 3367"/>
                <a:gd name="T21" fmla="*/ 187 h 1597"/>
                <a:gd name="T22" fmla="*/ 155 w 3367"/>
                <a:gd name="T23" fmla="*/ 182 h 1597"/>
                <a:gd name="T24" fmla="*/ 112 w 3367"/>
                <a:gd name="T25" fmla="*/ 184 h 1597"/>
                <a:gd name="T26" fmla="*/ 59 w 3367"/>
                <a:gd name="T27" fmla="*/ 158 h 1597"/>
                <a:gd name="T28" fmla="*/ 14 w 3367"/>
                <a:gd name="T29" fmla="*/ 168 h 1597"/>
                <a:gd name="T30" fmla="*/ 3 w 3367"/>
                <a:gd name="T31" fmla="*/ 151 h 1597"/>
                <a:gd name="T32" fmla="*/ 26 w 3367"/>
                <a:gd name="T33" fmla="*/ 61 h 1597"/>
                <a:gd name="T34" fmla="*/ 42 w 3367"/>
                <a:gd name="T35" fmla="*/ 57 h 1597"/>
                <a:gd name="T36" fmla="*/ 58 w 3367"/>
                <a:gd name="T37" fmla="*/ 34 h 1597"/>
                <a:gd name="T38" fmla="*/ 63 w 3367"/>
                <a:gd name="T39" fmla="*/ 60 h 1597"/>
                <a:gd name="T40" fmla="*/ 44 w 3367"/>
                <a:gd name="T41" fmla="*/ 71 h 1597"/>
                <a:gd name="T42" fmla="*/ 77 w 3367"/>
                <a:gd name="T43" fmla="*/ 59 h 1597"/>
                <a:gd name="T44" fmla="*/ 78 w 3367"/>
                <a:gd name="T45" fmla="*/ 58 h 1597"/>
                <a:gd name="T46" fmla="*/ 71 w 3367"/>
                <a:gd name="T47" fmla="*/ 36 h 1597"/>
                <a:gd name="T48" fmla="*/ 87 w 3367"/>
                <a:gd name="T49" fmla="*/ 47 h 1597"/>
                <a:gd name="T50" fmla="*/ 80 w 3367"/>
                <a:gd name="T51" fmla="*/ 39 h 1597"/>
                <a:gd name="T52" fmla="*/ 104 w 3367"/>
                <a:gd name="T53" fmla="*/ 49 h 1597"/>
                <a:gd name="T54" fmla="*/ 100 w 3367"/>
                <a:gd name="T55" fmla="*/ 39 h 1597"/>
                <a:gd name="T56" fmla="*/ 117 w 3367"/>
                <a:gd name="T57" fmla="*/ 26 h 1597"/>
                <a:gd name="T58" fmla="*/ 118 w 3367"/>
                <a:gd name="T59" fmla="*/ 20 h 1597"/>
                <a:gd name="T60" fmla="*/ 143 w 3367"/>
                <a:gd name="T61" fmla="*/ 13 h 1597"/>
                <a:gd name="T62" fmla="*/ 158 w 3367"/>
                <a:gd name="T63" fmla="*/ 12 h 1597"/>
                <a:gd name="T64" fmla="*/ 174 w 3367"/>
                <a:gd name="T65" fmla="*/ 8 h 1597"/>
                <a:gd name="T66" fmla="*/ 177 w 3367"/>
                <a:gd name="T67" fmla="*/ 4 h 1597"/>
                <a:gd name="T68" fmla="*/ 199 w 3367"/>
                <a:gd name="T69" fmla="*/ 5 h 1597"/>
                <a:gd name="T70" fmla="*/ 225 w 3367"/>
                <a:gd name="T71" fmla="*/ 11 h 1597"/>
                <a:gd name="T72" fmla="*/ 211 w 3367"/>
                <a:gd name="T73" fmla="*/ 24 h 1597"/>
                <a:gd name="T74" fmla="*/ 203 w 3367"/>
                <a:gd name="T75" fmla="*/ 32 h 1597"/>
                <a:gd name="T76" fmla="*/ 220 w 3367"/>
                <a:gd name="T77" fmla="*/ 27 h 1597"/>
                <a:gd name="T78" fmla="*/ 247 w 3367"/>
                <a:gd name="T79" fmla="*/ 29 h 1597"/>
                <a:gd name="T80" fmla="*/ 265 w 3367"/>
                <a:gd name="T81" fmla="*/ 28 h 1597"/>
                <a:gd name="T82" fmla="*/ 288 w 3367"/>
                <a:gd name="T83" fmla="*/ 36 h 1597"/>
                <a:gd name="T84" fmla="*/ 297 w 3367"/>
                <a:gd name="T85" fmla="*/ 47 h 1597"/>
                <a:gd name="T86" fmla="*/ 328 w 3367"/>
                <a:gd name="T87" fmla="*/ 43 h 1597"/>
                <a:gd name="T88" fmla="*/ 340 w 3367"/>
                <a:gd name="T89" fmla="*/ 34 h 1597"/>
                <a:gd name="T90" fmla="*/ 361 w 3367"/>
                <a:gd name="T91" fmla="*/ 37 h 1597"/>
                <a:gd name="T92" fmla="*/ 394 w 3367"/>
                <a:gd name="T93" fmla="*/ 45 h 1597"/>
                <a:gd name="T94" fmla="*/ 420 w 3367"/>
                <a:gd name="T95" fmla="*/ 54 h 1597"/>
                <a:gd name="T96" fmla="*/ 452 w 3367"/>
                <a:gd name="T97" fmla="*/ 53 h 1597"/>
                <a:gd name="T98" fmla="*/ 484 w 3367"/>
                <a:gd name="T99" fmla="*/ 55 h 1597"/>
                <a:gd name="T100" fmla="*/ 512 w 3367"/>
                <a:gd name="T101" fmla="*/ 69 h 1597"/>
                <a:gd name="T102" fmla="*/ 527 w 3367"/>
                <a:gd name="T103" fmla="*/ 77 h 1597"/>
                <a:gd name="T104" fmla="*/ 506 w 3367"/>
                <a:gd name="T105" fmla="*/ 82 h 1597"/>
                <a:gd name="T106" fmla="*/ 491 w 3367"/>
                <a:gd name="T107" fmla="*/ 84 h 1597"/>
                <a:gd name="T108" fmla="*/ 483 w 3367"/>
                <a:gd name="T109" fmla="*/ 90 h 1597"/>
                <a:gd name="T110" fmla="*/ 475 w 3367"/>
                <a:gd name="T111" fmla="*/ 106 h 1597"/>
                <a:gd name="T112" fmla="*/ 446 w 3367"/>
                <a:gd name="T113" fmla="*/ 117 h 1597"/>
                <a:gd name="T114" fmla="*/ 422 w 3367"/>
                <a:gd name="T115" fmla="*/ 130 h 1597"/>
                <a:gd name="T116" fmla="*/ 420 w 3367"/>
                <a:gd name="T117" fmla="*/ 147 h 1597"/>
                <a:gd name="T118" fmla="*/ 399 w 3367"/>
                <a:gd name="T119" fmla="*/ 178 h 1597"/>
                <a:gd name="T120" fmla="*/ 402 w 3367"/>
                <a:gd name="T121" fmla="*/ 135 h 1597"/>
                <a:gd name="T122" fmla="*/ 427 w 3367"/>
                <a:gd name="T123" fmla="*/ 109 h 15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7"/>
                <a:gd name="T187" fmla="*/ 0 h 1597"/>
                <a:gd name="T188" fmla="*/ 3367 w 3367"/>
                <a:gd name="T189" fmla="*/ 1597 h 15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7" h="1597">
                  <a:moveTo>
                    <a:pt x="2661" y="799"/>
                  </a:moveTo>
                  <a:lnTo>
                    <a:pt x="2657" y="806"/>
                  </a:lnTo>
                  <a:lnTo>
                    <a:pt x="2631" y="827"/>
                  </a:lnTo>
                  <a:lnTo>
                    <a:pt x="2624" y="847"/>
                  </a:lnTo>
                  <a:lnTo>
                    <a:pt x="2613" y="847"/>
                  </a:lnTo>
                  <a:lnTo>
                    <a:pt x="2612" y="829"/>
                  </a:lnTo>
                  <a:lnTo>
                    <a:pt x="2606" y="827"/>
                  </a:lnTo>
                  <a:lnTo>
                    <a:pt x="2599" y="819"/>
                  </a:lnTo>
                  <a:lnTo>
                    <a:pt x="2613" y="804"/>
                  </a:lnTo>
                  <a:lnTo>
                    <a:pt x="2614" y="799"/>
                  </a:lnTo>
                  <a:lnTo>
                    <a:pt x="2616" y="787"/>
                  </a:lnTo>
                  <a:lnTo>
                    <a:pt x="2606" y="779"/>
                  </a:lnTo>
                  <a:lnTo>
                    <a:pt x="2599" y="786"/>
                  </a:lnTo>
                  <a:lnTo>
                    <a:pt x="2594" y="789"/>
                  </a:lnTo>
                  <a:lnTo>
                    <a:pt x="2580" y="779"/>
                  </a:lnTo>
                  <a:lnTo>
                    <a:pt x="2569" y="788"/>
                  </a:lnTo>
                  <a:lnTo>
                    <a:pt x="2538" y="789"/>
                  </a:lnTo>
                  <a:lnTo>
                    <a:pt x="2525" y="799"/>
                  </a:lnTo>
                  <a:lnTo>
                    <a:pt x="2520" y="803"/>
                  </a:lnTo>
                  <a:lnTo>
                    <a:pt x="2524" y="819"/>
                  </a:lnTo>
                  <a:lnTo>
                    <a:pt x="2499" y="841"/>
                  </a:lnTo>
                  <a:lnTo>
                    <a:pt x="2499" y="851"/>
                  </a:lnTo>
                  <a:lnTo>
                    <a:pt x="2479" y="865"/>
                  </a:lnTo>
                  <a:lnTo>
                    <a:pt x="2470" y="879"/>
                  </a:lnTo>
                  <a:lnTo>
                    <a:pt x="2460" y="888"/>
                  </a:lnTo>
                  <a:lnTo>
                    <a:pt x="2461" y="903"/>
                  </a:lnTo>
                  <a:lnTo>
                    <a:pt x="2473" y="898"/>
                  </a:lnTo>
                  <a:lnTo>
                    <a:pt x="2484" y="904"/>
                  </a:lnTo>
                  <a:lnTo>
                    <a:pt x="2484" y="919"/>
                  </a:lnTo>
                  <a:lnTo>
                    <a:pt x="2465" y="922"/>
                  </a:lnTo>
                  <a:lnTo>
                    <a:pt x="2463" y="933"/>
                  </a:lnTo>
                  <a:lnTo>
                    <a:pt x="2453" y="932"/>
                  </a:lnTo>
                  <a:lnTo>
                    <a:pt x="2442" y="919"/>
                  </a:lnTo>
                  <a:lnTo>
                    <a:pt x="2424" y="933"/>
                  </a:lnTo>
                  <a:lnTo>
                    <a:pt x="2409" y="928"/>
                  </a:lnTo>
                  <a:lnTo>
                    <a:pt x="2395" y="936"/>
                  </a:lnTo>
                  <a:lnTo>
                    <a:pt x="2387" y="930"/>
                  </a:lnTo>
                  <a:lnTo>
                    <a:pt x="2393" y="921"/>
                  </a:lnTo>
                  <a:lnTo>
                    <a:pt x="2403" y="915"/>
                  </a:lnTo>
                  <a:lnTo>
                    <a:pt x="2397" y="902"/>
                  </a:lnTo>
                  <a:lnTo>
                    <a:pt x="2367" y="901"/>
                  </a:lnTo>
                  <a:lnTo>
                    <a:pt x="2352" y="898"/>
                  </a:lnTo>
                  <a:lnTo>
                    <a:pt x="2334" y="900"/>
                  </a:lnTo>
                  <a:lnTo>
                    <a:pt x="2321" y="920"/>
                  </a:lnTo>
                  <a:lnTo>
                    <a:pt x="2311" y="918"/>
                  </a:lnTo>
                  <a:lnTo>
                    <a:pt x="2284" y="920"/>
                  </a:lnTo>
                  <a:lnTo>
                    <a:pt x="2274" y="913"/>
                  </a:lnTo>
                  <a:lnTo>
                    <a:pt x="2263" y="925"/>
                  </a:lnTo>
                  <a:lnTo>
                    <a:pt x="2252" y="928"/>
                  </a:lnTo>
                  <a:lnTo>
                    <a:pt x="2246" y="920"/>
                  </a:lnTo>
                  <a:lnTo>
                    <a:pt x="2253" y="912"/>
                  </a:lnTo>
                  <a:lnTo>
                    <a:pt x="2228" y="910"/>
                  </a:lnTo>
                  <a:lnTo>
                    <a:pt x="2214" y="915"/>
                  </a:lnTo>
                  <a:lnTo>
                    <a:pt x="2194" y="914"/>
                  </a:lnTo>
                  <a:lnTo>
                    <a:pt x="2171" y="919"/>
                  </a:lnTo>
                  <a:lnTo>
                    <a:pt x="2150" y="936"/>
                  </a:lnTo>
                  <a:lnTo>
                    <a:pt x="2145" y="950"/>
                  </a:lnTo>
                  <a:lnTo>
                    <a:pt x="2117" y="974"/>
                  </a:lnTo>
                  <a:lnTo>
                    <a:pt x="2112" y="988"/>
                  </a:lnTo>
                  <a:lnTo>
                    <a:pt x="2090" y="1015"/>
                  </a:lnTo>
                  <a:lnTo>
                    <a:pt x="2061" y="1035"/>
                  </a:lnTo>
                  <a:lnTo>
                    <a:pt x="2060" y="1047"/>
                  </a:lnTo>
                  <a:lnTo>
                    <a:pt x="2040" y="1070"/>
                  </a:lnTo>
                  <a:lnTo>
                    <a:pt x="2033" y="1081"/>
                  </a:lnTo>
                  <a:lnTo>
                    <a:pt x="2012" y="1096"/>
                  </a:lnTo>
                  <a:lnTo>
                    <a:pt x="1997" y="1111"/>
                  </a:lnTo>
                  <a:lnTo>
                    <a:pt x="1980" y="1117"/>
                  </a:lnTo>
                  <a:lnTo>
                    <a:pt x="1978" y="1125"/>
                  </a:lnTo>
                  <a:lnTo>
                    <a:pt x="1991" y="1133"/>
                  </a:lnTo>
                  <a:lnTo>
                    <a:pt x="2001" y="1131"/>
                  </a:lnTo>
                  <a:lnTo>
                    <a:pt x="2020" y="1136"/>
                  </a:lnTo>
                  <a:lnTo>
                    <a:pt x="2021" y="1167"/>
                  </a:lnTo>
                  <a:lnTo>
                    <a:pt x="2030" y="1157"/>
                  </a:lnTo>
                  <a:lnTo>
                    <a:pt x="2040" y="1150"/>
                  </a:lnTo>
                  <a:lnTo>
                    <a:pt x="2046" y="1163"/>
                  </a:lnTo>
                  <a:lnTo>
                    <a:pt x="2042" y="1175"/>
                  </a:lnTo>
                  <a:lnTo>
                    <a:pt x="2044" y="1180"/>
                  </a:lnTo>
                  <a:lnTo>
                    <a:pt x="2056" y="1174"/>
                  </a:lnTo>
                  <a:lnTo>
                    <a:pt x="2067" y="1173"/>
                  </a:lnTo>
                  <a:lnTo>
                    <a:pt x="2073" y="1149"/>
                  </a:lnTo>
                  <a:lnTo>
                    <a:pt x="2103" y="1155"/>
                  </a:lnTo>
                  <a:lnTo>
                    <a:pt x="2111" y="1172"/>
                  </a:lnTo>
                  <a:lnTo>
                    <a:pt x="2123" y="1184"/>
                  </a:lnTo>
                  <a:lnTo>
                    <a:pt x="2133" y="1201"/>
                  </a:lnTo>
                  <a:lnTo>
                    <a:pt x="2132" y="1210"/>
                  </a:lnTo>
                  <a:lnTo>
                    <a:pt x="2121" y="1204"/>
                  </a:lnTo>
                  <a:lnTo>
                    <a:pt x="2122" y="1213"/>
                  </a:lnTo>
                  <a:lnTo>
                    <a:pt x="2136" y="1224"/>
                  </a:lnTo>
                  <a:lnTo>
                    <a:pt x="2136" y="1246"/>
                  </a:lnTo>
                  <a:lnTo>
                    <a:pt x="2116" y="1277"/>
                  </a:lnTo>
                  <a:lnTo>
                    <a:pt x="2112" y="1306"/>
                  </a:lnTo>
                  <a:lnTo>
                    <a:pt x="2116" y="1319"/>
                  </a:lnTo>
                  <a:lnTo>
                    <a:pt x="2112" y="1346"/>
                  </a:lnTo>
                  <a:lnTo>
                    <a:pt x="2112" y="1359"/>
                  </a:lnTo>
                  <a:lnTo>
                    <a:pt x="2099" y="1395"/>
                  </a:lnTo>
                  <a:lnTo>
                    <a:pt x="2092" y="1404"/>
                  </a:lnTo>
                  <a:lnTo>
                    <a:pt x="2067" y="1431"/>
                  </a:lnTo>
                  <a:lnTo>
                    <a:pt x="2054" y="1455"/>
                  </a:lnTo>
                  <a:lnTo>
                    <a:pt x="2050" y="1483"/>
                  </a:lnTo>
                  <a:lnTo>
                    <a:pt x="2027" y="1505"/>
                  </a:lnTo>
                  <a:lnTo>
                    <a:pt x="2006" y="1528"/>
                  </a:lnTo>
                  <a:lnTo>
                    <a:pt x="1979" y="1571"/>
                  </a:lnTo>
                  <a:lnTo>
                    <a:pt x="1952" y="1580"/>
                  </a:lnTo>
                  <a:lnTo>
                    <a:pt x="1940" y="1594"/>
                  </a:lnTo>
                  <a:lnTo>
                    <a:pt x="1931" y="1589"/>
                  </a:lnTo>
                  <a:lnTo>
                    <a:pt x="1916" y="1588"/>
                  </a:lnTo>
                  <a:lnTo>
                    <a:pt x="1912" y="1582"/>
                  </a:lnTo>
                  <a:lnTo>
                    <a:pt x="1900" y="1576"/>
                  </a:lnTo>
                  <a:lnTo>
                    <a:pt x="1892" y="1582"/>
                  </a:lnTo>
                  <a:lnTo>
                    <a:pt x="1888" y="1592"/>
                  </a:lnTo>
                  <a:lnTo>
                    <a:pt x="1870" y="1597"/>
                  </a:lnTo>
                  <a:lnTo>
                    <a:pt x="1862" y="1592"/>
                  </a:lnTo>
                  <a:lnTo>
                    <a:pt x="1850" y="1584"/>
                  </a:lnTo>
                  <a:lnTo>
                    <a:pt x="1882" y="1574"/>
                  </a:lnTo>
                  <a:lnTo>
                    <a:pt x="1886" y="1545"/>
                  </a:lnTo>
                  <a:lnTo>
                    <a:pt x="1875" y="1513"/>
                  </a:lnTo>
                  <a:lnTo>
                    <a:pt x="1897" y="1504"/>
                  </a:lnTo>
                  <a:lnTo>
                    <a:pt x="1916" y="1509"/>
                  </a:lnTo>
                  <a:lnTo>
                    <a:pt x="1938" y="1500"/>
                  </a:lnTo>
                  <a:lnTo>
                    <a:pt x="1950" y="1444"/>
                  </a:lnTo>
                  <a:lnTo>
                    <a:pt x="1970" y="1430"/>
                  </a:lnTo>
                  <a:lnTo>
                    <a:pt x="1979" y="1382"/>
                  </a:lnTo>
                  <a:lnTo>
                    <a:pt x="1968" y="1378"/>
                  </a:lnTo>
                  <a:lnTo>
                    <a:pt x="1940" y="1396"/>
                  </a:lnTo>
                  <a:lnTo>
                    <a:pt x="1915" y="1398"/>
                  </a:lnTo>
                  <a:lnTo>
                    <a:pt x="1902" y="1405"/>
                  </a:lnTo>
                  <a:lnTo>
                    <a:pt x="1882" y="1407"/>
                  </a:lnTo>
                  <a:lnTo>
                    <a:pt x="1871" y="1371"/>
                  </a:lnTo>
                  <a:lnTo>
                    <a:pt x="1841" y="1340"/>
                  </a:lnTo>
                  <a:lnTo>
                    <a:pt x="1817" y="1331"/>
                  </a:lnTo>
                  <a:lnTo>
                    <a:pt x="1794" y="1329"/>
                  </a:lnTo>
                  <a:lnTo>
                    <a:pt x="1789" y="1293"/>
                  </a:lnTo>
                  <a:lnTo>
                    <a:pt x="1771" y="1256"/>
                  </a:lnTo>
                  <a:lnTo>
                    <a:pt x="1769" y="1236"/>
                  </a:lnTo>
                  <a:lnTo>
                    <a:pt x="1745" y="1191"/>
                  </a:lnTo>
                  <a:lnTo>
                    <a:pt x="1718" y="1186"/>
                  </a:lnTo>
                  <a:lnTo>
                    <a:pt x="1679" y="1173"/>
                  </a:lnTo>
                  <a:lnTo>
                    <a:pt x="1621" y="1180"/>
                  </a:lnTo>
                  <a:lnTo>
                    <a:pt x="1596" y="1221"/>
                  </a:lnTo>
                  <a:lnTo>
                    <a:pt x="1614" y="1220"/>
                  </a:lnTo>
                  <a:lnTo>
                    <a:pt x="1612" y="1239"/>
                  </a:lnTo>
                  <a:lnTo>
                    <a:pt x="1594" y="1254"/>
                  </a:lnTo>
                  <a:lnTo>
                    <a:pt x="1584" y="1290"/>
                  </a:lnTo>
                  <a:lnTo>
                    <a:pt x="1571" y="1297"/>
                  </a:lnTo>
                  <a:lnTo>
                    <a:pt x="1573" y="1319"/>
                  </a:lnTo>
                  <a:lnTo>
                    <a:pt x="1533" y="1346"/>
                  </a:lnTo>
                  <a:lnTo>
                    <a:pt x="1520" y="1331"/>
                  </a:lnTo>
                  <a:lnTo>
                    <a:pt x="1490" y="1335"/>
                  </a:lnTo>
                  <a:lnTo>
                    <a:pt x="1463" y="1313"/>
                  </a:lnTo>
                  <a:lnTo>
                    <a:pt x="1441" y="1310"/>
                  </a:lnTo>
                  <a:lnTo>
                    <a:pt x="1429" y="1331"/>
                  </a:lnTo>
                  <a:lnTo>
                    <a:pt x="1398" y="1351"/>
                  </a:lnTo>
                  <a:lnTo>
                    <a:pt x="1371" y="1349"/>
                  </a:lnTo>
                  <a:lnTo>
                    <a:pt x="1333" y="1356"/>
                  </a:lnTo>
                  <a:lnTo>
                    <a:pt x="1323" y="1347"/>
                  </a:lnTo>
                  <a:lnTo>
                    <a:pt x="1290" y="1335"/>
                  </a:lnTo>
                  <a:lnTo>
                    <a:pt x="1285" y="1320"/>
                  </a:lnTo>
                  <a:lnTo>
                    <a:pt x="1218" y="1301"/>
                  </a:lnTo>
                  <a:lnTo>
                    <a:pt x="1170" y="1319"/>
                  </a:lnTo>
                  <a:lnTo>
                    <a:pt x="1127" y="1259"/>
                  </a:lnTo>
                  <a:lnTo>
                    <a:pt x="1063" y="1241"/>
                  </a:lnTo>
                  <a:lnTo>
                    <a:pt x="1048" y="1261"/>
                  </a:lnTo>
                  <a:lnTo>
                    <a:pt x="1028" y="1279"/>
                  </a:lnTo>
                  <a:lnTo>
                    <a:pt x="1039" y="1302"/>
                  </a:lnTo>
                  <a:lnTo>
                    <a:pt x="1036" y="1329"/>
                  </a:lnTo>
                  <a:lnTo>
                    <a:pt x="1003" y="1333"/>
                  </a:lnTo>
                  <a:lnTo>
                    <a:pt x="1002" y="1320"/>
                  </a:lnTo>
                  <a:lnTo>
                    <a:pt x="982" y="1320"/>
                  </a:lnTo>
                  <a:lnTo>
                    <a:pt x="976" y="1335"/>
                  </a:lnTo>
                  <a:lnTo>
                    <a:pt x="967" y="1335"/>
                  </a:lnTo>
                  <a:lnTo>
                    <a:pt x="937" y="1304"/>
                  </a:lnTo>
                  <a:lnTo>
                    <a:pt x="913" y="1306"/>
                  </a:lnTo>
                  <a:lnTo>
                    <a:pt x="892" y="1292"/>
                  </a:lnTo>
                  <a:lnTo>
                    <a:pt x="877" y="1292"/>
                  </a:lnTo>
                  <a:lnTo>
                    <a:pt x="858" y="1310"/>
                  </a:lnTo>
                  <a:lnTo>
                    <a:pt x="843" y="1311"/>
                  </a:lnTo>
                  <a:lnTo>
                    <a:pt x="823" y="1338"/>
                  </a:lnTo>
                  <a:lnTo>
                    <a:pt x="780" y="1347"/>
                  </a:lnTo>
                  <a:lnTo>
                    <a:pt x="771" y="1362"/>
                  </a:lnTo>
                  <a:lnTo>
                    <a:pt x="764" y="1362"/>
                  </a:lnTo>
                  <a:lnTo>
                    <a:pt x="760" y="1349"/>
                  </a:lnTo>
                  <a:lnTo>
                    <a:pt x="710" y="1335"/>
                  </a:lnTo>
                  <a:lnTo>
                    <a:pt x="671" y="1288"/>
                  </a:lnTo>
                  <a:lnTo>
                    <a:pt x="642" y="1288"/>
                  </a:lnTo>
                  <a:lnTo>
                    <a:pt x="577" y="1288"/>
                  </a:lnTo>
                  <a:lnTo>
                    <a:pt x="554" y="1247"/>
                  </a:lnTo>
                  <a:lnTo>
                    <a:pt x="541" y="1216"/>
                  </a:lnTo>
                  <a:lnTo>
                    <a:pt x="503" y="1193"/>
                  </a:lnTo>
                  <a:lnTo>
                    <a:pt x="494" y="1166"/>
                  </a:lnTo>
                  <a:lnTo>
                    <a:pt x="494" y="1148"/>
                  </a:lnTo>
                  <a:lnTo>
                    <a:pt x="462" y="1144"/>
                  </a:lnTo>
                  <a:lnTo>
                    <a:pt x="449" y="1159"/>
                  </a:lnTo>
                  <a:lnTo>
                    <a:pt x="442" y="1175"/>
                  </a:lnTo>
                  <a:lnTo>
                    <a:pt x="411" y="1180"/>
                  </a:lnTo>
                  <a:lnTo>
                    <a:pt x="408" y="1159"/>
                  </a:lnTo>
                  <a:lnTo>
                    <a:pt x="374" y="1144"/>
                  </a:lnTo>
                  <a:lnTo>
                    <a:pt x="354" y="1150"/>
                  </a:lnTo>
                  <a:lnTo>
                    <a:pt x="343" y="1117"/>
                  </a:lnTo>
                  <a:lnTo>
                    <a:pt x="325" y="1110"/>
                  </a:lnTo>
                  <a:lnTo>
                    <a:pt x="291" y="1106"/>
                  </a:lnTo>
                  <a:lnTo>
                    <a:pt x="259" y="1110"/>
                  </a:lnTo>
                  <a:lnTo>
                    <a:pt x="230" y="1133"/>
                  </a:lnTo>
                  <a:lnTo>
                    <a:pt x="161" y="1162"/>
                  </a:lnTo>
                  <a:lnTo>
                    <a:pt x="122" y="1173"/>
                  </a:lnTo>
                  <a:lnTo>
                    <a:pt x="90" y="1178"/>
                  </a:lnTo>
                  <a:lnTo>
                    <a:pt x="90" y="1198"/>
                  </a:lnTo>
                  <a:lnTo>
                    <a:pt x="113" y="1196"/>
                  </a:lnTo>
                  <a:lnTo>
                    <a:pt x="113" y="1203"/>
                  </a:lnTo>
                  <a:lnTo>
                    <a:pt x="91" y="1211"/>
                  </a:lnTo>
                  <a:lnTo>
                    <a:pt x="88" y="1221"/>
                  </a:lnTo>
                  <a:lnTo>
                    <a:pt x="98" y="1230"/>
                  </a:lnTo>
                  <a:lnTo>
                    <a:pt x="95" y="1241"/>
                  </a:lnTo>
                  <a:lnTo>
                    <a:pt x="81" y="1245"/>
                  </a:lnTo>
                  <a:lnTo>
                    <a:pt x="79" y="1263"/>
                  </a:lnTo>
                  <a:lnTo>
                    <a:pt x="97" y="1275"/>
                  </a:lnTo>
                  <a:lnTo>
                    <a:pt x="98" y="1295"/>
                  </a:lnTo>
                  <a:lnTo>
                    <a:pt x="86" y="1304"/>
                  </a:lnTo>
                  <a:lnTo>
                    <a:pt x="75" y="1288"/>
                  </a:lnTo>
                  <a:lnTo>
                    <a:pt x="68" y="1290"/>
                  </a:lnTo>
                  <a:lnTo>
                    <a:pt x="41" y="1263"/>
                  </a:lnTo>
                  <a:lnTo>
                    <a:pt x="0" y="1223"/>
                  </a:lnTo>
                  <a:lnTo>
                    <a:pt x="8" y="1192"/>
                  </a:lnTo>
                  <a:lnTo>
                    <a:pt x="45" y="1117"/>
                  </a:lnTo>
                  <a:lnTo>
                    <a:pt x="23" y="1097"/>
                  </a:lnTo>
                  <a:lnTo>
                    <a:pt x="35" y="1067"/>
                  </a:lnTo>
                  <a:lnTo>
                    <a:pt x="59" y="1054"/>
                  </a:lnTo>
                  <a:lnTo>
                    <a:pt x="68" y="1014"/>
                  </a:lnTo>
                  <a:lnTo>
                    <a:pt x="67" y="952"/>
                  </a:lnTo>
                  <a:lnTo>
                    <a:pt x="59" y="904"/>
                  </a:lnTo>
                  <a:lnTo>
                    <a:pt x="70" y="814"/>
                  </a:lnTo>
                  <a:lnTo>
                    <a:pt x="74" y="799"/>
                  </a:lnTo>
                  <a:lnTo>
                    <a:pt x="86" y="746"/>
                  </a:lnTo>
                  <a:lnTo>
                    <a:pt x="72" y="727"/>
                  </a:lnTo>
                  <a:lnTo>
                    <a:pt x="80" y="639"/>
                  </a:lnTo>
                  <a:lnTo>
                    <a:pt x="155" y="556"/>
                  </a:lnTo>
                  <a:lnTo>
                    <a:pt x="176" y="546"/>
                  </a:lnTo>
                  <a:lnTo>
                    <a:pt x="182" y="518"/>
                  </a:lnTo>
                  <a:lnTo>
                    <a:pt x="166" y="448"/>
                  </a:lnTo>
                  <a:lnTo>
                    <a:pt x="180" y="438"/>
                  </a:lnTo>
                  <a:lnTo>
                    <a:pt x="165" y="402"/>
                  </a:lnTo>
                  <a:lnTo>
                    <a:pt x="194" y="414"/>
                  </a:lnTo>
                  <a:lnTo>
                    <a:pt x="208" y="423"/>
                  </a:lnTo>
                  <a:lnTo>
                    <a:pt x="224" y="426"/>
                  </a:lnTo>
                  <a:lnTo>
                    <a:pt x="239" y="435"/>
                  </a:lnTo>
                  <a:lnTo>
                    <a:pt x="251" y="435"/>
                  </a:lnTo>
                  <a:lnTo>
                    <a:pt x="268" y="445"/>
                  </a:lnTo>
                  <a:lnTo>
                    <a:pt x="269" y="455"/>
                  </a:lnTo>
                  <a:lnTo>
                    <a:pt x="277" y="460"/>
                  </a:lnTo>
                  <a:lnTo>
                    <a:pt x="300" y="446"/>
                  </a:lnTo>
                  <a:lnTo>
                    <a:pt x="302" y="431"/>
                  </a:lnTo>
                  <a:lnTo>
                    <a:pt x="287" y="430"/>
                  </a:lnTo>
                  <a:lnTo>
                    <a:pt x="269" y="417"/>
                  </a:lnTo>
                  <a:lnTo>
                    <a:pt x="273" y="408"/>
                  </a:lnTo>
                  <a:lnTo>
                    <a:pt x="257" y="398"/>
                  </a:lnTo>
                  <a:lnTo>
                    <a:pt x="248" y="403"/>
                  </a:lnTo>
                  <a:lnTo>
                    <a:pt x="242" y="383"/>
                  </a:lnTo>
                  <a:lnTo>
                    <a:pt x="248" y="381"/>
                  </a:lnTo>
                  <a:lnTo>
                    <a:pt x="250" y="351"/>
                  </a:lnTo>
                  <a:lnTo>
                    <a:pt x="244" y="348"/>
                  </a:lnTo>
                  <a:lnTo>
                    <a:pt x="251" y="333"/>
                  </a:lnTo>
                  <a:lnTo>
                    <a:pt x="275" y="312"/>
                  </a:lnTo>
                  <a:lnTo>
                    <a:pt x="295" y="286"/>
                  </a:lnTo>
                  <a:lnTo>
                    <a:pt x="307" y="243"/>
                  </a:lnTo>
                  <a:lnTo>
                    <a:pt x="327" y="239"/>
                  </a:lnTo>
                  <a:lnTo>
                    <a:pt x="343" y="244"/>
                  </a:lnTo>
                  <a:lnTo>
                    <a:pt x="370" y="242"/>
                  </a:lnTo>
                  <a:lnTo>
                    <a:pt x="395" y="255"/>
                  </a:lnTo>
                  <a:lnTo>
                    <a:pt x="392" y="274"/>
                  </a:lnTo>
                  <a:lnTo>
                    <a:pt x="397" y="276"/>
                  </a:lnTo>
                  <a:lnTo>
                    <a:pt x="395" y="288"/>
                  </a:lnTo>
                  <a:lnTo>
                    <a:pt x="367" y="310"/>
                  </a:lnTo>
                  <a:lnTo>
                    <a:pt x="365" y="322"/>
                  </a:lnTo>
                  <a:lnTo>
                    <a:pt x="386" y="325"/>
                  </a:lnTo>
                  <a:lnTo>
                    <a:pt x="388" y="355"/>
                  </a:lnTo>
                  <a:lnTo>
                    <a:pt x="401" y="361"/>
                  </a:lnTo>
                  <a:lnTo>
                    <a:pt x="385" y="371"/>
                  </a:lnTo>
                  <a:lnTo>
                    <a:pt x="385" y="405"/>
                  </a:lnTo>
                  <a:lnTo>
                    <a:pt x="394" y="411"/>
                  </a:lnTo>
                  <a:lnTo>
                    <a:pt x="385" y="425"/>
                  </a:lnTo>
                  <a:lnTo>
                    <a:pt x="401" y="440"/>
                  </a:lnTo>
                  <a:lnTo>
                    <a:pt x="419" y="444"/>
                  </a:lnTo>
                  <a:lnTo>
                    <a:pt x="399" y="458"/>
                  </a:lnTo>
                  <a:lnTo>
                    <a:pt x="404" y="465"/>
                  </a:lnTo>
                  <a:lnTo>
                    <a:pt x="394" y="484"/>
                  </a:lnTo>
                  <a:lnTo>
                    <a:pt x="372" y="496"/>
                  </a:lnTo>
                  <a:lnTo>
                    <a:pt x="374" y="503"/>
                  </a:lnTo>
                  <a:lnTo>
                    <a:pt x="363" y="509"/>
                  </a:lnTo>
                  <a:lnTo>
                    <a:pt x="363" y="517"/>
                  </a:lnTo>
                  <a:lnTo>
                    <a:pt x="343" y="526"/>
                  </a:lnTo>
                  <a:lnTo>
                    <a:pt x="329" y="514"/>
                  </a:lnTo>
                  <a:lnTo>
                    <a:pt x="318" y="509"/>
                  </a:lnTo>
                  <a:lnTo>
                    <a:pt x="305" y="513"/>
                  </a:lnTo>
                  <a:lnTo>
                    <a:pt x="287" y="513"/>
                  </a:lnTo>
                  <a:lnTo>
                    <a:pt x="280" y="516"/>
                  </a:lnTo>
                  <a:lnTo>
                    <a:pt x="286" y="521"/>
                  </a:lnTo>
                  <a:lnTo>
                    <a:pt x="304" y="522"/>
                  </a:lnTo>
                  <a:lnTo>
                    <a:pt x="322" y="536"/>
                  </a:lnTo>
                  <a:lnTo>
                    <a:pt x="368" y="538"/>
                  </a:lnTo>
                  <a:lnTo>
                    <a:pt x="377" y="545"/>
                  </a:lnTo>
                  <a:lnTo>
                    <a:pt x="388" y="528"/>
                  </a:lnTo>
                  <a:lnTo>
                    <a:pt x="412" y="515"/>
                  </a:lnTo>
                  <a:lnTo>
                    <a:pt x="428" y="493"/>
                  </a:lnTo>
                  <a:lnTo>
                    <a:pt x="442" y="486"/>
                  </a:lnTo>
                  <a:lnTo>
                    <a:pt x="447" y="473"/>
                  </a:lnTo>
                  <a:lnTo>
                    <a:pt x="433" y="450"/>
                  </a:lnTo>
                  <a:lnTo>
                    <a:pt x="426" y="444"/>
                  </a:lnTo>
                  <a:lnTo>
                    <a:pt x="471" y="427"/>
                  </a:lnTo>
                  <a:lnTo>
                    <a:pt x="489" y="428"/>
                  </a:lnTo>
                  <a:lnTo>
                    <a:pt x="494" y="436"/>
                  </a:lnTo>
                  <a:lnTo>
                    <a:pt x="509" y="451"/>
                  </a:lnTo>
                  <a:lnTo>
                    <a:pt x="501" y="479"/>
                  </a:lnTo>
                  <a:lnTo>
                    <a:pt x="512" y="486"/>
                  </a:lnTo>
                  <a:lnTo>
                    <a:pt x="536" y="489"/>
                  </a:lnTo>
                  <a:lnTo>
                    <a:pt x="550" y="486"/>
                  </a:lnTo>
                  <a:lnTo>
                    <a:pt x="539" y="481"/>
                  </a:lnTo>
                  <a:lnTo>
                    <a:pt x="528" y="484"/>
                  </a:lnTo>
                  <a:lnTo>
                    <a:pt x="516" y="474"/>
                  </a:lnTo>
                  <a:lnTo>
                    <a:pt x="514" y="465"/>
                  </a:lnTo>
                  <a:lnTo>
                    <a:pt x="532" y="454"/>
                  </a:lnTo>
                  <a:lnTo>
                    <a:pt x="516" y="435"/>
                  </a:lnTo>
                  <a:lnTo>
                    <a:pt x="503" y="431"/>
                  </a:lnTo>
                  <a:lnTo>
                    <a:pt x="494" y="421"/>
                  </a:lnTo>
                  <a:lnTo>
                    <a:pt x="464" y="416"/>
                  </a:lnTo>
                  <a:lnTo>
                    <a:pt x="447" y="423"/>
                  </a:lnTo>
                  <a:lnTo>
                    <a:pt x="421" y="418"/>
                  </a:lnTo>
                  <a:lnTo>
                    <a:pt x="417" y="405"/>
                  </a:lnTo>
                  <a:lnTo>
                    <a:pt x="410" y="391"/>
                  </a:lnTo>
                  <a:lnTo>
                    <a:pt x="412" y="377"/>
                  </a:lnTo>
                  <a:lnTo>
                    <a:pt x="424" y="366"/>
                  </a:lnTo>
                  <a:lnTo>
                    <a:pt x="435" y="355"/>
                  </a:lnTo>
                  <a:lnTo>
                    <a:pt x="428" y="336"/>
                  </a:lnTo>
                  <a:lnTo>
                    <a:pt x="404" y="317"/>
                  </a:lnTo>
                  <a:lnTo>
                    <a:pt x="415" y="297"/>
                  </a:lnTo>
                  <a:lnTo>
                    <a:pt x="455" y="282"/>
                  </a:lnTo>
                  <a:lnTo>
                    <a:pt x="456" y="268"/>
                  </a:lnTo>
                  <a:lnTo>
                    <a:pt x="453" y="262"/>
                  </a:lnTo>
                  <a:lnTo>
                    <a:pt x="449" y="252"/>
                  </a:lnTo>
                  <a:lnTo>
                    <a:pt x="437" y="243"/>
                  </a:lnTo>
                  <a:lnTo>
                    <a:pt x="442" y="241"/>
                  </a:lnTo>
                  <a:lnTo>
                    <a:pt x="453" y="243"/>
                  </a:lnTo>
                  <a:lnTo>
                    <a:pt x="469" y="256"/>
                  </a:lnTo>
                  <a:lnTo>
                    <a:pt x="471" y="279"/>
                  </a:lnTo>
                  <a:lnTo>
                    <a:pt x="458" y="290"/>
                  </a:lnTo>
                  <a:lnTo>
                    <a:pt x="458" y="300"/>
                  </a:lnTo>
                  <a:lnTo>
                    <a:pt x="469" y="306"/>
                  </a:lnTo>
                  <a:lnTo>
                    <a:pt x="460" y="320"/>
                  </a:lnTo>
                  <a:lnTo>
                    <a:pt x="500" y="330"/>
                  </a:lnTo>
                  <a:lnTo>
                    <a:pt x="519" y="330"/>
                  </a:lnTo>
                  <a:lnTo>
                    <a:pt x="534" y="339"/>
                  </a:lnTo>
                  <a:lnTo>
                    <a:pt x="552" y="341"/>
                  </a:lnTo>
                  <a:lnTo>
                    <a:pt x="554" y="335"/>
                  </a:lnTo>
                  <a:lnTo>
                    <a:pt x="541" y="333"/>
                  </a:lnTo>
                  <a:lnTo>
                    <a:pt x="530" y="325"/>
                  </a:lnTo>
                  <a:lnTo>
                    <a:pt x="530" y="319"/>
                  </a:lnTo>
                  <a:lnTo>
                    <a:pt x="518" y="320"/>
                  </a:lnTo>
                  <a:lnTo>
                    <a:pt x="489" y="310"/>
                  </a:lnTo>
                  <a:lnTo>
                    <a:pt x="476" y="297"/>
                  </a:lnTo>
                  <a:lnTo>
                    <a:pt x="485" y="288"/>
                  </a:lnTo>
                  <a:lnTo>
                    <a:pt x="500" y="286"/>
                  </a:lnTo>
                  <a:lnTo>
                    <a:pt x="514" y="296"/>
                  </a:lnTo>
                  <a:lnTo>
                    <a:pt x="528" y="296"/>
                  </a:lnTo>
                  <a:lnTo>
                    <a:pt x="528" y="282"/>
                  </a:lnTo>
                  <a:lnTo>
                    <a:pt x="518" y="284"/>
                  </a:lnTo>
                  <a:lnTo>
                    <a:pt x="509" y="284"/>
                  </a:lnTo>
                  <a:lnTo>
                    <a:pt x="509" y="279"/>
                  </a:lnTo>
                  <a:lnTo>
                    <a:pt x="530" y="270"/>
                  </a:lnTo>
                  <a:lnTo>
                    <a:pt x="554" y="270"/>
                  </a:lnTo>
                  <a:lnTo>
                    <a:pt x="591" y="286"/>
                  </a:lnTo>
                  <a:lnTo>
                    <a:pt x="624" y="305"/>
                  </a:lnTo>
                  <a:lnTo>
                    <a:pt x="653" y="301"/>
                  </a:lnTo>
                  <a:lnTo>
                    <a:pt x="656" y="306"/>
                  </a:lnTo>
                  <a:lnTo>
                    <a:pt x="647" y="317"/>
                  </a:lnTo>
                  <a:lnTo>
                    <a:pt x="636" y="319"/>
                  </a:lnTo>
                  <a:lnTo>
                    <a:pt x="626" y="325"/>
                  </a:lnTo>
                  <a:lnTo>
                    <a:pt x="635" y="329"/>
                  </a:lnTo>
                  <a:lnTo>
                    <a:pt x="636" y="344"/>
                  </a:lnTo>
                  <a:lnTo>
                    <a:pt x="658" y="339"/>
                  </a:lnTo>
                  <a:lnTo>
                    <a:pt x="660" y="356"/>
                  </a:lnTo>
                  <a:lnTo>
                    <a:pt x="642" y="369"/>
                  </a:lnTo>
                  <a:lnTo>
                    <a:pt x="667" y="388"/>
                  </a:lnTo>
                  <a:lnTo>
                    <a:pt x="676" y="399"/>
                  </a:lnTo>
                  <a:lnTo>
                    <a:pt x="687" y="402"/>
                  </a:lnTo>
                  <a:lnTo>
                    <a:pt x="696" y="397"/>
                  </a:lnTo>
                  <a:lnTo>
                    <a:pt x="690" y="393"/>
                  </a:lnTo>
                  <a:lnTo>
                    <a:pt x="658" y="370"/>
                  </a:lnTo>
                  <a:lnTo>
                    <a:pt x="674" y="364"/>
                  </a:lnTo>
                  <a:lnTo>
                    <a:pt x="678" y="353"/>
                  </a:lnTo>
                  <a:lnTo>
                    <a:pt x="660" y="335"/>
                  </a:lnTo>
                  <a:lnTo>
                    <a:pt x="660" y="322"/>
                  </a:lnTo>
                  <a:lnTo>
                    <a:pt x="669" y="308"/>
                  </a:lnTo>
                  <a:lnTo>
                    <a:pt x="663" y="294"/>
                  </a:lnTo>
                  <a:lnTo>
                    <a:pt x="636" y="287"/>
                  </a:lnTo>
                  <a:lnTo>
                    <a:pt x="636" y="275"/>
                  </a:lnTo>
                  <a:lnTo>
                    <a:pt x="600" y="266"/>
                  </a:lnTo>
                  <a:lnTo>
                    <a:pt x="602" y="256"/>
                  </a:lnTo>
                  <a:lnTo>
                    <a:pt x="593" y="249"/>
                  </a:lnTo>
                  <a:lnTo>
                    <a:pt x="595" y="229"/>
                  </a:lnTo>
                  <a:lnTo>
                    <a:pt x="586" y="221"/>
                  </a:lnTo>
                  <a:lnTo>
                    <a:pt x="600" y="206"/>
                  </a:lnTo>
                  <a:lnTo>
                    <a:pt x="613" y="206"/>
                  </a:lnTo>
                  <a:lnTo>
                    <a:pt x="654" y="201"/>
                  </a:lnTo>
                  <a:lnTo>
                    <a:pt x="681" y="197"/>
                  </a:lnTo>
                  <a:lnTo>
                    <a:pt x="692" y="199"/>
                  </a:lnTo>
                  <a:lnTo>
                    <a:pt x="710" y="199"/>
                  </a:lnTo>
                  <a:lnTo>
                    <a:pt x="721" y="192"/>
                  </a:lnTo>
                  <a:lnTo>
                    <a:pt x="744" y="192"/>
                  </a:lnTo>
                  <a:lnTo>
                    <a:pt x="755" y="200"/>
                  </a:lnTo>
                  <a:lnTo>
                    <a:pt x="757" y="190"/>
                  </a:lnTo>
                  <a:lnTo>
                    <a:pt x="748" y="183"/>
                  </a:lnTo>
                  <a:lnTo>
                    <a:pt x="750" y="175"/>
                  </a:lnTo>
                  <a:lnTo>
                    <a:pt x="739" y="169"/>
                  </a:lnTo>
                  <a:lnTo>
                    <a:pt x="726" y="168"/>
                  </a:lnTo>
                  <a:lnTo>
                    <a:pt x="730" y="160"/>
                  </a:lnTo>
                  <a:lnTo>
                    <a:pt x="750" y="161"/>
                  </a:lnTo>
                  <a:lnTo>
                    <a:pt x="751" y="157"/>
                  </a:lnTo>
                  <a:lnTo>
                    <a:pt x="739" y="152"/>
                  </a:lnTo>
                  <a:lnTo>
                    <a:pt x="726" y="153"/>
                  </a:lnTo>
                  <a:lnTo>
                    <a:pt x="721" y="146"/>
                  </a:lnTo>
                  <a:lnTo>
                    <a:pt x="730" y="138"/>
                  </a:lnTo>
                  <a:lnTo>
                    <a:pt x="746" y="145"/>
                  </a:lnTo>
                  <a:lnTo>
                    <a:pt x="755" y="136"/>
                  </a:lnTo>
                  <a:lnTo>
                    <a:pt x="766" y="130"/>
                  </a:lnTo>
                  <a:lnTo>
                    <a:pt x="769" y="124"/>
                  </a:lnTo>
                  <a:lnTo>
                    <a:pt x="757" y="123"/>
                  </a:lnTo>
                  <a:lnTo>
                    <a:pt x="748" y="122"/>
                  </a:lnTo>
                  <a:lnTo>
                    <a:pt x="753" y="118"/>
                  </a:lnTo>
                  <a:lnTo>
                    <a:pt x="766" y="118"/>
                  </a:lnTo>
                  <a:lnTo>
                    <a:pt x="780" y="118"/>
                  </a:lnTo>
                  <a:lnTo>
                    <a:pt x="800" y="106"/>
                  </a:lnTo>
                  <a:lnTo>
                    <a:pt x="825" y="103"/>
                  </a:lnTo>
                  <a:lnTo>
                    <a:pt x="845" y="99"/>
                  </a:lnTo>
                  <a:lnTo>
                    <a:pt x="859" y="100"/>
                  </a:lnTo>
                  <a:lnTo>
                    <a:pt x="868" y="95"/>
                  </a:lnTo>
                  <a:lnTo>
                    <a:pt x="904" y="93"/>
                  </a:lnTo>
                  <a:lnTo>
                    <a:pt x="928" y="91"/>
                  </a:lnTo>
                  <a:lnTo>
                    <a:pt x="931" y="87"/>
                  </a:lnTo>
                  <a:lnTo>
                    <a:pt x="917" y="88"/>
                  </a:lnTo>
                  <a:lnTo>
                    <a:pt x="906" y="86"/>
                  </a:lnTo>
                  <a:lnTo>
                    <a:pt x="901" y="82"/>
                  </a:lnTo>
                  <a:lnTo>
                    <a:pt x="913" y="79"/>
                  </a:lnTo>
                  <a:lnTo>
                    <a:pt x="942" y="78"/>
                  </a:lnTo>
                  <a:lnTo>
                    <a:pt x="958" y="75"/>
                  </a:lnTo>
                  <a:lnTo>
                    <a:pt x="985" y="80"/>
                  </a:lnTo>
                  <a:lnTo>
                    <a:pt x="969" y="89"/>
                  </a:lnTo>
                  <a:lnTo>
                    <a:pt x="976" y="91"/>
                  </a:lnTo>
                  <a:lnTo>
                    <a:pt x="987" y="86"/>
                  </a:lnTo>
                  <a:lnTo>
                    <a:pt x="1000" y="85"/>
                  </a:lnTo>
                  <a:lnTo>
                    <a:pt x="1000" y="91"/>
                  </a:lnTo>
                  <a:lnTo>
                    <a:pt x="1027" y="82"/>
                  </a:lnTo>
                  <a:lnTo>
                    <a:pt x="1038" y="75"/>
                  </a:lnTo>
                  <a:lnTo>
                    <a:pt x="1050" y="71"/>
                  </a:lnTo>
                  <a:lnTo>
                    <a:pt x="1075" y="79"/>
                  </a:lnTo>
                  <a:lnTo>
                    <a:pt x="1064" y="86"/>
                  </a:lnTo>
                  <a:lnTo>
                    <a:pt x="1070" y="95"/>
                  </a:lnTo>
                  <a:lnTo>
                    <a:pt x="1091" y="91"/>
                  </a:lnTo>
                  <a:lnTo>
                    <a:pt x="1094" y="80"/>
                  </a:lnTo>
                  <a:lnTo>
                    <a:pt x="1089" y="74"/>
                  </a:lnTo>
                  <a:lnTo>
                    <a:pt x="1063" y="65"/>
                  </a:lnTo>
                  <a:lnTo>
                    <a:pt x="1055" y="61"/>
                  </a:lnTo>
                  <a:lnTo>
                    <a:pt x="1061" y="57"/>
                  </a:lnTo>
                  <a:lnTo>
                    <a:pt x="1080" y="62"/>
                  </a:lnTo>
                  <a:lnTo>
                    <a:pt x="1103" y="60"/>
                  </a:lnTo>
                  <a:lnTo>
                    <a:pt x="1119" y="63"/>
                  </a:lnTo>
                  <a:lnTo>
                    <a:pt x="1132" y="65"/>
                  </a:lnTo>
                  <a:lnTo>
                    <a:pt x="1155" y="68"/>
                  </a:lnTo>
                  <a:lnTo>
                    <a:pt x="1181" y="64"/>
                  </a:lnTo>
                  <a:lnTo>
                    <a:pt x="1177" y="61"/>
                  </a:lnTo>
                  <a:lnTo>
                    <a:pt x="1148" y="63"/>
                  </a:lnTo>
                  <a:lnTo>
                    <a:pt x="1136" y="59"/>
                  </a:lnTo>
                  <a:lnTo>
                    <a:pt x="1121" y="58"/>
                  </a:lnTo>
                  <a:lnTo>
                    <a:pt x="1114" y="51"/>
                  </a:lnTo>
                  <a:lnTo>
                    <a:pt x="1121" y="50"/>
                  </a:lnTo>
                  <a:lnTo>
                    <a:pt x="1112" y="47"/>
                  </a:lnTo>
                  <a:lnTo>
                    <a:pt x="1107" y="39"/>
                  </a:lnTo>
                  <a:lnTo>
                    <a:pt x="1121" y="33"/>
                  </a:lnTo>
                  <a:lnTo>
                    <a:pt x="1123" y="25"/>
                  </a:lnTo>
                  <a:lnTo>
                    <a:pt x="1146" y="14"/>
                  </a:lnTo>
                  <a:lnTo>
                    <a:pt x="1154" y="8"/>
                  </a:lnTo>
                  <a:lnTo>
                    <a:pt x="1188" y="0"/>
                  </a:lnTo>
                  <a:lnTo>
                    <a:pt x="1215" y="7"/>
                  </a:lnTo>
                  <a:lnTo>
                    <a:pt x="1231" y="6"/>
                  </a:lnTo>
                  <a:lnTo>
                    <a:pt x="1240" y="14"/>
                  </a:lnTo>
                  <a:lnTo>
                    <a:pt x="1227" y="24"/>
                  </a:lnTo>
                  <a:lnTo>
                    <a:pt x="1197" y="26"/>
                  </a:lnTo>
                  <a:lnTo>
                    <a:pt x="1197" y="30"/>
                  </a:lnTo>
                  <a:lnTo>
                    <a:pt x="1224" y="31"/>
                  </a:lnTo>
                  <a:lnTo>
                    <a:pt x="1224" y="38"/>
                  </a:lnTo>
                  <a:lnTo>
                    <a:pt x="1235" y="39"/>
                  </a:lnTo>
                  <a:lnTo>
                    <a:pt x="1247" y="33"/>
                  </a:lnTo>
                  <a:lnTo>
                    <a:pt x="1265" y="36"/>
                  </a:lnTo>
                  <a:lnTo>
                    <a:pt x="1262" y="47"/>
                  </a:lnTo>
                  <a:lnTo>
                    <a:pt x="1242" y="55"/>
                  </a:lnTo>
                  <a:lnTo>
                    <a:pt x="1256" y="60"/>
                  </a:lnTo>
                  <a:lnTo>
                    <a:pt x="1280" y="57"/>
                  </a:lnTo>
                  <a:lnTo>
                    <a:pt x="1285" y="51"/>
                  </a:lnTo>
                  <a:lnTo>
                    <a:pt x="1359" y="48"/>
                  </a:lnTo>
                  <a:lnTo>
                    <a:pt x="1366" y="52"/>
                  </a:lnTo>
                  <a:lnTo>
                    <a:pt x="1378" y="54"/>
                  </a:lnTo>
                  <a:lnTo>
                    <a:pt x="1405" y="67"/>
                  </a:lnTo>
                  <a:lnTo>
                    <a:pt x="1400" y="75"/>
                  </a:lnTo>
                  <a:lnTo>
                    <a:pt x="1405" y="77"/>
                  </a:lnTo>
                  <a:lnTo>
                    <a:pt x="1420" y="68"/>
                  </a:lnTo>
                  <a:lnTo>
                    <a:pt x="1429" y="69"/>
                  </a:lnTo>
                  <a:lnTo>
                    <a:pt x="1427" y="83"/>
                  </a:lnTo>
                  <a:lnTo>
                    <a:pt x="1436" y="85"/>
                  </a:lnTo>
                  <a:lnTo>
                    <a:pt x="1436" y="100"/>
                  </a:lnTo>
                  <a:lnTo>
                    <a:pt x="1416" y="95"/>
                  </a:lnTo>
                  <a:lnTo>
                    <a:pt x="1405" y="88"/>
                  </a:lnTo>
                  <a:lnTo>
                    <a:pt x="1400" y="88"/>
                  </a:lnTo>
                  <a:lnTo>
                    <a:pt x="1398" y="91"/>
                  </a:lnTo>
                  <a:lnTo>
                    <a:pt x="1404" y="97"/>
                  </a:lnTo>
                  <a:lnTo>
                    <a:pt x="1429" y="107"/>
                  </a:lnTo>
                  <a:lnTo>
                    <a:pt x="1418" y="121"/>
                  </a:lnTo>
                  <a:lnTo>
                    <a:pt x="1393" y="135"/>
                  </a:lnTo>
                  <a:lnTo>
                    <a:pt x="1391" y="146"/>
                  </a:lnTo>
                  <a:lnTo>
                    <a:pt x="1371" y="146"/>
                  </a:lnTo>
                  <a:lnTo>
                    <a:pt x="1337" y="165"/>
                  </a:lnTo>
                  <a:lnTo>
                    <a:pt x="1335" y="174"/>
                  </a:lnTo>
                  <a:lnTo>
                    <a:pt x="1325" y="175"/>
                  </a:lnTo>
                  <a:lnTo>
                    <a:pt x="1301" y="186"/>
                  </a:lnTo>
                  <a:lnTo>
                    <a:pt x="1285" y="202"/>
                  </a:lnTo>
                  <a:lnTo>
                    <a:pt x="1271" y="202"/>
                  </a:lnTo>
                  <a:lnTo>
                    <a:pt x="1258" y="206"/>
                  </a:lnTo>
                  <a:lnTo>
                    <a:pt x="1256" y="218"/>
                  </a:lnTo>
                  <a:lnTo>
                    <a:pt x="1245" y="218"/>
                  </a:lnTo>
                  <a:lnTo>
                    <a:pt x="1235" y="224"/>
                  </a:lnTo>
                  <a:lnTo>
                    <a:pt x="1235" y="238"/>
                  </a:lnTo>
                  <a:lnTo>
                    <a:pt x="1213" y="251"/>
                  </a:lnTo>
                  <a:lnTo>
                    <a:pt x="1229" y="250"/>
                  </a:lnTo>
                  <a:lnTo>
                    <a:pt x="1253" y="240"/>
                  </a:lnTo>
                  <a:lnTo>
                    <a:pt x="1256" y="230"/>
                  </a:lnTo>
                  <a:lnTo>
                    <a:pt x="1285" y="229"/>
                  </a:lnTo>
                  <a:lnTo>
                    <a:pt x="1289" y="224"/>
                  </a:lnTo>
                  <a:lnTo>
                    <a:pt x="1301" y="217"/>
                  </a:lnTo>
                  <a:lnTo>
                    <a:pt x="1314" y="217"/>
                  </a:lnTo>
                  <a:lnTo>
                    <a:pt x="1321" y="213"/>
                  </a:lnTo>
                  <a:lnTo>
                    <a:pt x="1337" y="214"/>
                  </a:lnTo>
                  <a:lnTo>
                    <a:pt x="1357" y="197"/>
                  </a:lnTo>
                  <a:lnTo>
                    <a:pt x="1344" y="199"/>
                  </a:lnTo>
                  <a:lnTo>
                    <a:pt x="1332" y="199"/>
                  </a:lnTo>
                  <a:lnTo>
                    <a:pt x="1328" y="192"/>
                  </a:lnTo>
                  <a:lnTo>
                    <a:pt x="1343" y="183"/>
                  </a:lnTo>
                  <a:lnTo>
                    <a:pt x="1355" y="185"/>
                  </a:lnTo>
                  <a:lnTo>
                    <a:pt x="1375" y="183"/>
                  </a:lnTo>
                  <a:lnTo>
                    <a:pt x="1373" y="194"/>
                  </a:lnTo>
                  <a:lnTo>
                    <a:pt x="1396" y="199"/>
                  </a:lnTo>
                  <a:lnTo>
                    <a:pt x="1413" y="198"/>
                  </a:lnTo>
                  <a:lnTo>
                    <a:pt x="1413" y="186"/>
                  </a:lnTo>
                  <a:lnTo>
                    <a:pt x="1425" y="189"/>
                  </a:lnTo>
                  <a:lnTo>
                    <a:pt x="1432" y="196"/>
                  </a:lnTo>
                  <a:lnTo>
                    <a:pt x="1427" y="204"/>
                  </a:lnTo>
                  <a:lnTo>
                    <a:pt x="1418" y="210"/>
                  </a:lnTo>
                  <a:lnTo>
                    <a:pt x="1422" y="217"/>
                  </a:lnTo>
                  <a:lnTo>
                    <a:pt x="1436" y="215"/>
                  </a:lnTo>
                  <a:lnTo>
                    <a:pt x="1438" y="206"/>
                  </a:lnTo>
                  <a:lnTo>
                    <a:pt x="1481" y="198"/>
                  </a:lnTo>
                  <a:lnTo>
                    <a:pt x="1501" y="201"/>
                  </a:lnTo>
                  <a:lnTo>
                    <a:pt x="1542" y="203"/>
                  </a:lnTo>
                  <a:lnTo>
                    <a:pt x="1566" y="205"/>
                  </a:lnTo>
                  <a:lnTo>
                    <a:pt x="1569" y="211"/>
                  </a:lnTo>
                  <a:lnTo>
                    <a:pt x="1555" y="212"/>
                  </a:lnTo>
                  <a:lnTo>
                    <a:pt x="1548" y="214"/>
                  </a:lnTo>
                  <a:lnTo>
                    <a:pt x="1546" y="224"/>
                  </a:lnTo>
                  <a:lnTo>
                    <a:pt x="1596" y="237"/>
                  </a:lnTo>
                  <a:lnTo>
                    <a:pt x="1603" y="233"/>
                  </a:lnTo>
                  <a:lnTo>
                    <a:pt x="1618" y="234"/>
                  </a:lnTo>
                  <a:lnTo>
                    <a:pt x="1639" y="240"/>
                  </a:lnTo>
                  <a:lnTo>
                    <a:pt x="1656" y="240"/>
                  </a:lnTo>
                  <a:lnTo>
                    <a:pt x="1664" y="232"/>
                  </a:lnTo>
                  <a:lnTo>
                    <a:pt x="1673" y="232"/>
                  </a:lnTo>
                  <a:lnTo>
                    <a:pt x="1686" y="230"/>
                  </a:lnTo>
                  <a:lnTo>
                    <a:pt x="1686" y="216"/>
                  </a:lnTo>
                  <a:lnTo>
                    <a:pt x="1681" y="211"/>
                  </a:lnTo>
                  <a:lnTo>
                    <a:pt x="1679" y="202"/>
                  </a:lnTo>
                  <a:lnTo>
                    <a:pt x="1684" y="198"/>
                  </a:lnTo>
                  <a:lnTo>
                    <a:pt x="1693" y="200"/>
                  </a:lnTo>
                  <a:lnTo>
                    <a:pt x="1700" y="197"/>
                  </a:lnTo>
                  <a:lnTo>
                    <a:pt x="1726" y="201"/>
                  </a:lnTo>
                  <a:lnTo>
                    <a:pt x="1724" y="207"/>
                  </a:lnTo>
                  <a:lnTo>
                    <a:pt x="1736" y="214"/>
                  </a:lnTo>
                  <a:lnTo>
                    <a:pt x="1751" y="209"/>
                  </a:lnTo>
                  <a:lnTo>
                    <a:pt x="1767" y="219"/>
                  </a:lnTo>
                  <a:lnTo>
                    <a:pt x="1783" y="211"/>
                  </a:lnTo>
                  <a:lnTo>
                    <a:pt x="1796" y="213"/>
                  </a:lnTo>
                  <a:lnTo>
                    <a:pt x="1821" y="237"/>
                  </a:lnTo>
                  <a:lnTo>
                    <a:pt x="1821" y="245"/>
                  </a:lnTo>
                  <a:lnTo>
                    <a:pt x="1835" y="251"/>
                  </a:lnTo>
                  <a:lnTo>
                    <a:pt x="1825" y="259"/>
                  </a:lnTo>
                  <a:lnTo>
                    <a:pt x="1807" y="256"/>
                  </a:lnTo>
                  <a:lnTo>
                    <a:pt x="1807" y="261"/>
                  </a:lnTo>
                  <a:lnTo>
                    <a:pt x="1814" y="265"/>
                  </a:lnTo>
                  <a:lnTo>
                    <a:pt x="1834" y="268"/>
                  </a:lnTo>
                  <a:lnTo>
                    <a:pt x="1832" y="282"/>
                  </a:lnTo>
                  <a:lnTo>
                    <a:pt x="1821" y="281"/>
                  </a:lnTo>
                  <a:lnTo>
                    <a:pt x="1803" y="275"/>
                  </a:lnTo>
                  <a:lnTo>
                    <a:pt x="1805" y="286"/>
                  </a:lnTo>
                  <a:lnTo>
                    <a:pt x="1816" y="294"/>
                  </a:lnTo>
                  <a:lnTo>
                    <a:pt x="1823" y="289"/>
                  </a:lnTo>
                  <a:lnTo>
                    <a:pt x="1832" y="298"/>
                  </a:lnTo>
                  <a:lnTo>
                    <a:pt x="1825" y="302"/>
                  </a:lnTo>
                  <a:lnTo>
                    <a:pt x="1828" y="312"/>
                  </a:lnTo>
                  <a:lnTo>
                    <a:pt x="1882" y="342"/>
                  </a:lnTo>
                  <a:lnTo>
                    <a:pt x="1893" y="333"/>
                  </a:lnTo>
                  <a:lnTo>
                    <a:pt x="1902" y="307"/>
                  </a:lnTo>
                  <a:lnTo>
                    <a:pt x="1916" y="289"/>
                  </a:lnTo>
                  <a:lnTo>
                    <a:pt x="1924" y="298"/>
                  </a:lnTo>
                  <a:lnTo>
                    <a:pt x="1945" y="312"/>
                  </a:lnTo>
                  <a:lnTo>
                    <a:pt x="1965" y="313"/>
                  </a:lnTo>
                  <a:lnTo>
                    <a:pt x="1990" y="303"/>
                  </a:lnTo>
                  <a:lnTo>
                    <a:pt x="2021" y="307"/>
                  </a:lnTo>
                  <a:lnTo>
                    <a:pt x="2042" y="321"/>
                  </a:lnTo>
                  <a:lnTo>
                    <a:pt x="2055" y="320"/>
                  </a:lnTo>
                  <a:lnTo>
                    <a:pt x="2058" y="308"/>
                  </a:lnTo>
                  <a:lnTo>
                    <a:pt x="2067" y="300"/>
                  </a:lnTo>
                  <a:lnTo>
                    <a:pt x="2080" y="303"/>
                  </a:lnTo>
                  <a:lnTo>
                    <a:pt x="2082" y="311"/>
                  </a:lnTo>
                  <a:lnTo>
                    <a:pt x="2105" y="307"/>
                  </a:lnTo>
                  <a:lnTo>
                    <a:pt x="2096" y="294"/>
                  </a:lnTo>
                  <a:lnTo>
                    <a:pt x="2098" y="278"/>
                  </a:lnTo>
                  <a:lnTo>
                    <a:pt x="2105" y="271"/>
                  </a:lnTo>
                  <a:lnTo>
                    <a:pt x="2082" y="272"/>
                  </a:lnTo>
                  <a:lnTo>
                    <a:pt x="2085" y="260"/>
                  </a:lnTo>
                  <a:lnTo>
                    <a:pt x="2096" y="262"/>
                  </a:lnTo>
                  <a:lnTo>
                    <a:pt x="2111" y="261"/>
                  </a:lnTo>
                  <a:lnTo>
                    <a:pt x="2130" y="252"/>
                  </a:lnTo>
                  <a:lnTo>
                    <a:pt x="2125" y="246"/>
                  </a:lnTo>
                  <a:lnTo>
                    <a:pt x="2129" y="241"/>
                  </a:lnTo>
                  <a:lnTo>
                    <a:pt x="2136" y="243"/>
                  </a:lnTo>
                  <a:lnTo>
                    <a:pt x="2139" y="248"/>
                  </a:lnTo>
                  <a:lnTo>
                    <a:pt x="2159" y="247"/>
                  </a:lnTo>
                  <a:lnTo>
                    <a:pt x="2192" y="252"/>
                  </a:lnTo>
                  <a:lnTo>
                    <a:pt x="2217" y="254"/>
                  </a:lnTo>
                  <a:lnTo>
                    <a:pt x="2264" y="268"/>
                  </a:lnTo>
                  <a:lnTo>
                    <a:pt x="2240" y="265"/>
                  </a:lnTo>
                  <a:lnTo>
                    <a:pt x="2217" y="265"/>
                  </a:lnTo>
                  <a:lnTo>
                    <a:pt x="2206" y="273"/>
                  </a:lnTo>
                  <a:lnTo>
                    <a:pt x="2213" y="279"/>
                  </a:lnTo>
                  <a:lnTo>
                    <a:pt x="2244" y="276"/>
                  </a:lnTo>
                  <a:lnTo>
                    <a:pt x="2240" y="288"/>
                  </a:lnTo>
                  <a:lnTo>
                    <a:pt x="2222" y="288"/>
                  </a:lnTo>
                  <a:lnTo>
                    <a:pt x="2226" y="302"/>
                  </a:lnTo>
                  <a:lnTo>
                    <a:pt x="2253" y="297"/>
                  </a:lnTo>
                  <a:lnTo>
                    <a:pt x="2274" y="287"/>
                  </a:lnTo>
                  <a:lnTo>
                    <a:pt x="2287" y="271"/>
                  </a:lnTo>
                  <a:lnTo>
                    <a:pt x="2326" y="271"/>
                  </a:lnTo>
                  <a:lnTo>
                    <a:pt x="2346" y="280"/>
                  </a:lnTo>
                  <a:lnTo>
                    <a:pt x="2357" y="281"/>
                  </a:lnTo>
                  <a:lnTo>
                    <a:pt x="2355" y="295"/>
                  </a:lnTo>
                  <a:lnTo>
                    <a:pt x="2344" y="293"/>
                  </a:lnTo>
                  <a:lnTo>
                    <a:pt x="2334" y="292"/>
                  </a:lnTo>
                  <a:lnTo>
                    <a:pt x="2335" y="299"/>
                  </a:lnTo>
                  <a:lnTo>
                    <a:pt x="2359" y="303"/>
                  </a:lnTo>
                  <a:lnTo>
                    <a:pt x="2386" y="314"/>
                  </a:lnTo>
                  <a:lnTo>
                    <a:pt x="2406" y="326"/>
                  </a:lnTo>
                  <a:lnTo>
                    <a:pt x="2407" y="335"/>
                  </a:lnTo>
                  <a:lnTo>
                    <a:pt x="2425" y="341"/>
                  </a:lnTo>
                  <a:lnTo>
                    <a:pt x="2458" y="338"/>
                  </a:lnTo>
                  <a:lnTo>
                    <a:pt x="2501" y="325"/>
                  </a:lnTo>
                  <a:lnTo>
                    <a:pt x="2530" y="324"/>
                  </a:lnTo>
                  <a:lnTo>
                    <a:pt x="2553" y="329"/>
                  </a:lnTo>
                  <a:lnTo>
                    <a:pt x="2575" y="332"/>
                  </a:lnTo>
                  <a:lnTo>
                    <a:pt x="2606" y="349"/>
                  </a:lnTo>
                  <a:lnTo>
                    <a:pt x="2612" y="364"/>
                  </a:lnTo>
                  <a:lnTo>
                    <a:pt x="2600" y="374"/>
                  </a:lnTo>
                  <a:lnTo>
                    <a:pt x="2603" y="387"/>
                  </a:lnTo>
                  <a:lnTo>
                    <a:pt x="2621" y="394"/>
                  </a:lnTo>
                  <a:lnTo>
                    <a:pt x="2630" y="393"/>
                  </a:lnTo>
                  <a:lnTo>
                    <a:pt x="2635" y="397"/>
                  </a:lnTo>
                  <a:lnTo>
                    <a:pt x="2640" y="395"/>
                  </a:lnTo>
                  <a:lnTo>
                    <a:pt x="2649" y="396"/>
                  </a:lnTo>
                  <a:lnTo>
                    <a:pt x="2655" y="394"/>
                  </a:lnTo>
                  <a:lnTo>
                    <a:pt x="2664" y="395"/>
                  </a:lnTo>
                  <a:lnTo>
                    <a:pt x="2680" y="388"/>
                  </a:lnTo>
                  <a:lnTo>
                    <a:pt x="2696" y="392"/>
                  </a:lnTo>
                  <a:lnTo>
                    <a:pt x="2709" y="387"/>
                  </a:lnTo>
                  <a:lnTo>
                    <a:pt x="2732" y="397"/>
                  </a:lnTo>
                  <a:lnTo>
                    <a:pt x="2784" y="400"/>
                  </a:lnTo>
                  <a:lnTo>
                    <a:pt x="2801" y="388"/>
                  </a:lnTo>
                  <a:lnTo>
                    <a:pt x="2810" y="394"/>
                  </a:lnTo>
                  <a:lnTo>
                    <a:pt x="2820" y="411"/>
                  </a:lnTo>
                  <a:lnTo>
                    <a:pt x="2844" y="412"/>
                  </a:lnTo>
                  <a:lnTo>
                    <a:pt x="2847" y="424"/>
                  </a:lnTo>
                  <a:lnTo>
                    <a:pt x="2883" y="425"/>
                  </a:lnTo>
                  <a:lnTo>
                    <a:pt x="2889" y="410"/>
                  </a:lnTo>
                  <a:lnTo>
                    <a:pt x="2860" y="394"/>
                  </a:lnTo>
                  <a:lnTo>
                    <a:pt x="2864" y="388"/>
                  </a:lnTo>
                  <a:lnTo>
                    <a:pt x="2871" y="387"/>
                  </a:lnTo>
                  <a:lnTo>
                    <a:pt x="2876" y="382"/>
                  </a:lnTo>
                  <a:lnTo>
                    <a:pt x="2867" y="377"/>
                  </a:lnTo>
                  <a:lnTo>
                    <a:pt x="2874" y="369"/>
                  </a:lnTo>
                  <a:lnTo>
                    <a:pt x="2930" y="380"/>
                  </a:lnTo>
                  <a:lnTo>
                    <a:pt x="2944" y="382"/>
                  </a:lnTo>
                  <a:lnTo>
                    <a:pt x="2955" y="379"/>
                  </a:lnTo>
                  <a:lnTo>
                    <a:pt x="2975" y="381"/>
                  </a:lnTo>
                  <a:lnTo>
                    <a:pt x="2991" y="382"/>
                  </a:lnTo>
                  <a:lnTo>
                    <a:pt x="3002" y="385"/>
                  </a:lnTo>
                  <a:lnTo>
                    <a:pt x="3009" y="383"/>
                  </a:lnTo>
                  <a:lnTo>
                    <a:pt x="3040" y="394"/>
                  </a:lnTo>
                  <a:lnTo>
                    <a:pt x="3052" y="394"/>
                  </a:lnTo>
                  <a:lnTo>
                    <a:pt x="3070" y="403"/>
                  </a:lnTo>
                  <a:lnTo>
                    <a:pt x="3087" y="405"/>
                  </a:lnTo>
                  <a:lnTo>
                    <a:pt x="3110" y="419"/>
                  </a:lnTo>
                  <a:lnTo>
                    <a:pt x="3112" y="425"/>
                  </a:lnTo>
                  <a:lnTo>
                    <a:pt x="3128" y="425"/>
                  </a:lnTo>
                  <a:lnTo>
                    <a:pt x="3141" y="433"/>
                  </a:lnTo>
                  <a:lnTo>
                    <a:pt x="3141" y="438"/>
                  </a:lnTo>
                  <a:lnTo>
                    <a:pt x="3177" y="455"/>
                  </a:lnTo>
                  <a:lnTo>
                    <a:pt x="3193" y="459"/>
                  </a:lnTo>
                  <a:lnTo>
                    <a:pt x="3193" y="464"/>
                  </a:lnTo>
                  <a:lnTo>
                    <a:pt x="3205" y="466"/>
                  </a:lnTo>
                  <a:lnTo>
                    <a:pt x="3205" y="475"/>
                  </a:lnTo>
                  <a:lnTo>
                    <a:pt x="3218" y="473"/>
                  </a:lnTo>
                  <a:lnTo>
                    <a:pt x="3241" y="489"/>
                  </a:lnTo>
                  <a:lnTo>
                    <a:pt x="3245" y="504"/>
                  </a:lnTo>
                  <a:lnTo>
                    <a:pt x="3234" y="513"/>
                  </a:lnTo>
                  <a:lnTo>
                    <a:pt x="3257" y="528"/>
                  </a:lnTo>
                  <a:lnTo>
                    <a:pt x="3263" y="521"/>
                  </a:lnTo>
                  <a:lnTo>
                    <a:pt x="3256" y="516"/>
                  </a:lnTo>
                  <a:lnTo>
                    <a:pt x="3257" y="508"/>
                  </a:lnTo>
                  <a:lnTo>
                    <a:pt x="3252" y="498"/>
                  </a:lnTo>
                  <a:lnTo>
                    <a:pt x="3277" y="498"/>
                  </a:lnTo>
                  <a:lnTo>
                    <a:pt x="3292" y="501"/>
                  </a:lnTo>
                  <a:lnTo>
                    <a:pt x="3306" y="499"/>
                  </a:lnTo>
                  <a:lnTo>
                    <a:pt x="3337" y="520"/>
                  </a:lnTo>
                  <a:lnTo>
                    <a:pt x="3367" y="537"/>
                  </a:lnTo>
                  <a:lnTo>
                    <a:pt x="3364" y="549"/>
                  </a:lnTo>
                  <a:lnTo>
                    <a:pt x="3347" y="551"/>
                  </a:lnTo>
                  <a:lnTo>
                    <a:pt x="3345" y="564"/>
                  </a:lnTo>
                  <a:lnTo>
                    <a:pt x="3337" y="574"/>
                  </a:lnTo>
                  <a:lnTo>
                    <a:pt x="3304" y="581"/>
                  </a:lnTo>
                  <a:lnTo>
                    <a:pt x="3301" y="589"/>
                  </a:lnTo>
                  <a:lnTo>
                    <a:pt x="3295" y="594"/>
                  </a:lnTo>
                  <a:lnTo>
                    <a:pt x="3304" y="605"/>
                  </a:lnTo>
                  <a:lnTo>
                    <a:pt x="3287" y="618"/>
                  </a:lnTo>
                  <a:lnTo>
                    <a:pt x="3286" y="632"/>
                  </a:lnTo>
                  <a:lnTo>
                    <a:pt x="3298" y="643"/>
                  </a:lnTo>
                  <a:lnTo>
                    <a:pt x="3275" y="653"/>
                  </a:lnTo>
                  <a:lnTo>
                    <a:pt x="3261" y="644"/>
                  </a:lnTo>
                  <a:lnTo>
                    <a:pt x="3249" y="626"/>
                  </a:lnTo>
                  <a:lnTo>
                    <a:pt x="3236" y="619"/>
                  </a:lnTo>
                  <a:lnTo>
                    <a:pt x="3215" y="623"/>
                  </a:lnTo>
                  <a:lnTo>
                    <a:pt x="3212" y="593"/>
                  </a:lnTo>
                  <a:lnTo>
                    <a:pt x="3207" y="586"/>
                  </a:lnTo>
                  <a:lnTo>
                    <a:pt x="3188" y="578"/>
                  </a:lnTo>
                  <a:lnTo>
                    <a:pt x="3171" y="581"/>
                  </a:lnTo>
                  <a:lnTo>
                    <a:pt x="3153" y="582"/>
                  </a:lnTo>
                  <a:lnTo>
                    <a:pt x="3145" y="572"/>
                  </a:lnTo>
                  <a:lnTo>
                    <a:pt x="3146" y="553"/>
                  </a:lnTo>
                  <a:lnTo>
                    <a:pt x="3148" y="543"/>
                  </a:lnTo>
                  <a:lnTo>
                    <a:pt x="3147" y="531"/>
                  </a:lnTo>
                  <a:lnTo>
                    <a:pt x="3134" y="537"/>
                  </a:lnTo>
                  <a:lnTo>
                    <a:pt x="3128" y="534"/>
                  </a:lnTo>
                  <a:lnTo>
                    <a:pt x="3114" y="544"/>
                  </a:lnTo>
                  <a:lnTo>
                    <a:pt x="3123" y="570"/>
                  </a:lnTo>
                  <a:lnTo>
                    <a:pt x="3128" y="586"/>
                  </a:lnTo>
                  <a:lnTo>
                    <a:pt x="3109" y="608"/>
                  </a:lnTo>
                  <a:lnTo>
                    <a:pt x="3102" y="613"/>
                  </a:lnTo>
                  <a:lnTo>
                    <a:pt x="3091" y="626"/>
                  </a:lnTo>
                  <a:lnTo>
                    <a:pt x="3057" y="629"/>
                  </a:lnTo>
                  <a:lnTo>
                    <a:pt x="3051" y="617"/>
                  </a:lnTo>
                  <a:lnTo>
                    <a:pt x="3039" y="604"/>
                  </a:lnTo>
                  <a:lnTo>
                    <a:pt x="3028" y="610"/>
                  </a:lnTo>
                  <a:lnTo>
                    <a:pt x="3039" y="619"/>
                  </a:lnTo>
                  <a:lnTo>
                    <a:pt x="3034" y="624"/>
                  </a:lnTo>
                  <a:lnTo>
                    <a:pt x="3028" y="616"/>
                  </a:lnTo>
                  <a:lnTo>
                    <a:pt x="3016" y="614"/>
                  </a:lnTo>
                  <a:lnTo>
                    <a:pt x="3024" y="631"/>
                  </a:lnTo>
                  <a:lnTo>
                    <a:pt x="3039" y="635"/>
                  </a:lnTo>
                  <a:lnTo>
                    <a:pt x="3048" y="641"/>
                  </a:lnTo>
                  <a:lnTo>
                    <a:pt x="3062" y="653"/>
                  </a:lnTo>
                  <a:lnTo>
                    <a:pt x="3066" y="642"/>
                  </a:lnTo>
                  <a:lnTo>
                    <a:pt x="3074" y="646"/>
                  </a:lnTo>
                  <a:lnTo>
                    <a:pt x="3073" y="656"/>
                  </a:lnTo>
                  <a:lnTo>
                    <a:pt x="3082" y="664"/>
                  </a:lnTo>
                  <a:lnTo>
                    <a:pt x="3082" y="695"/>
                  </a:lnTo>
                  <a:lnTo>
                    <a:pt x="3092" y="703"/>
                  </a:lnTo>
                  <a:lnTo>
                    <a:pt x="3094" y="726"/>
                  </a:lnTo>
                  <a:lnTo>
                    <a:pt x="3102" y="732"/>
                  </a:lnTo>
                  <a:lnTo>
                    <a:pt x="3094" y="750"/>
                  </a:lnTo>
                  <a:lnTo>
                    <a:pt x="3093" y="761"/>
                  </a:lnTo>
                  <a:lnTo>
                    <a:pt x="3069" y="756"/>
                  </a:lnTo>
                  <a:lnTo>
                    <a:pt x="3055" y="747"/>
                  </a:lnTo>
                  <a:lnTo>
                    <a:pt x="3026" y="752"/>
                  </a:lnTo>
                  <a:lnTo>
                    <a:pt x="3016" y="768"/>
                  </a:lnTo>
                  <a:lnTo>
                    <a:pt x="2984" y="775"/>
                  </a:lnTo>
                  <a:lnTo>
                    <a:pt x="2966" y="793"/>
                  </a:lnTo>
                  <a:lnTo>
                    <a:pt x="2952" y="795"/>
                  </a:lnTo>
                  <a:lnTo>
                    <a:pt x="2949" y="799"/>
                  </a:lnTo>
                  <a:lnTo>
                    <a:pt x="2937" y="813"/>
                  </a:lnTo>
                  <a:lnTo>
                    <a:pt x="2924" y="817"/>
                  </a:lnTo>
                  <a:lnTo>
                    <a:pt x="2917" y="831"/>
                  </a:lnTo>
                  <a:lnTo>
                    <a:pt x="2892" y="845"/>
                  </a:lnTo>
                  <a:lnTo>
                    <a:pt x="2875" y="864"/>
                  </a:lnTo>
                  <a:lnTo>
                    <a:pt x="2871" y="876"/>
                  </a:lnTo>
                  <a:lnTo>
                    <a:pt x="2859" y="883"/>
                  </a:lnTo>
                  <a:lnTo>
                    <a:pt x="2857" y="869"/>
                  </a:lnTo>
                  <a:lnTo>
                    <a:pt x="2851" y="857"/>
                  </a:lnTo>
                  <a:lnTo>
                    <a:pt x="2828" y="845"/>
                  </a:lnTo>
                  <a:lnTo>
                    <a:pt x="2784" y="865"/>
                  </a:lnTo>
                  <a:lnTo>
                    <a:pt x="2773" y="887"/>
                  </a:lnTo>
                  <a:lnTo>
                    <a:pt x="2760" y="896"/>
                  </a:lnTo>
                  <a:lnTo>
                    <a:pt x="2759" y="878"/>
                  </a:lnTo>
                  <a:lnTo>
                    <a:pt x="2768" y="860"/>
                  </a:lnTo>
                  <a:lnTo>
                    <a:pt x="2766" y="855"/>
                  </a:lnTo>
                  <a:lnTo>
                    <a:pt x="2753" y="867"/>
                  </a:lnTo>
                  <a:lnTo>
                    <a:pt x="2742" y="876"/>
                  </a:lnTo>
                  <a:lnTo>
                    <a:pt x="2732" y="889"/>
                  </a:lnTo>
                  <a:lnTo>
                    <a:pt x="2723" y="883"/>
                  </a:lnTo>
                  <a:lnTo>
                    <a:pt x="2711" y="882"/>
                  </a:lnTo>
                  <a:lnTo>
                    <a:pt x="2693" y="900"/>
                  </a:lnTo>
                  <a:lnTo>
                    <a:pt x="2688" y="924"/>
                  </a:lnTo>
                  <a:lnTo>
                    <a:pt x="2675" y="944"/>
                  </a:lnTo>
                  <a:lnTo>
                    <a:pt x="2665" y="949"/>
                  </a:lnTo>
                  <a:lnTo>
                    <a:pt x="2658" y="976"/>
                  </a:lnTo>
                  <a:lnTo>
                    <a:pt x="2671" y="990"/>
                  </a:lnTo>
                  <a:lnTo>
                    <a:pt x="2675" y="981"/>
                  </a:lnTo>
                  <a:lnTo>
                    <a:pt x="2691" y="988"/>
                  </a:lnTo>
                  <a:lnTo>
                    <a:pt x="2694" y="994"/>
                  </a:lnTo>
                  <a:lnTo>
                    <a:pt x="2677" y="1010"/>
                  </a:lnTo>
                  <a:lnTo>
                    <a:pt x="2678" y="1032"/>
                  </a:lnTo>
                  <a:lnTo>
                    <a:pt x="2690" y="1038"/>
                  </a:lnTo>
                  <a:lnTo>
                    <a:pt x="2697" y="1063"/>
                  </a:lnTo>
                  <a:lnTo>
                    <a:pt x="2691" y="1069"/>
                  </a:lnTo>
                  <a:lnTo>
                    <a:pt x="2678" y="1069"/>
                  </a:lnTo>
                  <a:lnTo>
                    <a:pt x="2678" y="1051"/>
                  </a:lnTo>
                  <a:lnTo>
                    <a:pt x="2661" y="1069"/>
                  </a:lnTo>
                  <a:lnTo>
                    <a:pt x="2651" y="1097"/>
                  </a:lnTo>
                  <a:lnTo>
                    <a:pt x="2654" y="1105"/>
                  </a:lnTo>
                  <a:lnTo>
                    <a:pt x="2663" y="1117"/>
                  </a:lnTo>
                  <a:lnTo>
                    <a:pt x="2655" y="1135"/>
                  </a:lnTo>
                  <a:lnTo>
                    <a:pt x="2645" y="1138"/>
                  </a:lnTo>
                  <a:lnTo>
                    <a:pt x="2640" y="1131"/>
                  </a:lnTo>
                  <a:lnTo>
                    <a:pt x="2607" y="1157"/>
                  </a:lnTo>
                  <a:lnTo>
                    <a:pt x="2613" y="1189"/>
                  </a:lnTo>
                  <a:lnTo>
                    <a:pt x="2609" y="1198"/>
                  </a:lnTo>
                  <a:lnTo>
                    <a:pt x="2593" y="1193"/>
                  </a:lnTo>
                  <a:lnTo>
                    <a:pt x="2578" y="1198"/>
                  </a:lnTo>
                  <a:lnTo>
                    <a:pt x="2573" y="1221"/>
                  </a:lnTo>
                  <a:lnTo>
                    <a:pt x="2570" y="1234"/>
                  </a:lnTo>
                  <a:lnTo>
                    <a:pt x="2530" y="1287"/>
                  </a:lnTo>
                  <a:lnTo>
                    <a:pt x="2519" y="1289"/>
                  </a:lnTo>
                  <a:lnTo>
                    <a:pt x="2524" y="1282"/>
                  </a:lnTo>
                  <a:lnTo>
                    <a:pt x="2518" y="1265"/>
                  </a:lnTo>
                  <a:lnTo>
                    <a:pt x="2519" y="1242"/>
                  </a:lnTo>
                  <a:lnTo>
                    <a:pt x="2517" y="1221"/>
                  </a:lnTo>
                  <a:lnTo>
                    <a:pt x="2507" y="1180"/>
                  </a:lnTo>
                  <a:lnTo>
                    <a:pt x="2501" y="1165"/>
                  </a:lnTo>
                  <a:lnTo>
                    <a:pt x="2500" y="1142"/>
                  </a:lnTo>
                  <a:lnTo>
                    <a:pt x="2496" y="1099"/>
                  </a:lnTo>
                  <a:lnTo>
                    <a:pt x="2500" y="1054"/>
                  </a:lnTo>
                  <a:lnTo>
                    <a:pt x="2518" y="1033"/>
                  </a:lnTo>
                  <a:lnTo>
                    <a:pt x="2521" y="1026"/>
                  </a:lnTo>
                  <a:lnTo>
                    <a:pt x="2526" y="984"/>
                  </a:lnTo>
                  <a:lnTo>
                    <a:pt x="2548" y="984"/>
                  </a:lnTo>
                  <a:lnTo>
                    <a:pt x="2556" y="973"/>
                  </a:lnTo>
                  <a:lnTo>
                    <a:pt x="2566" y="969"/>
                  </a:lnTo>
                  <a:lnTo>
                    <a:pt x="2581" y="956"/>
                  </a:lnTo>
                  <a:lnTo>
                    <a:pt x="2582" y="948"/>
                  </a:lnTo>
                  <a:lnTo>
                    <a:pt x="2611" y="924"/>
                  </a:lnTo>
                  <a:lnTo>
                    <a:pt x="2613" y="903"/>
                  </a:lnTo>
                  <a:lnTo>
                    <a:pt x="2627" y="901"/>
                  </a:lnTo>
                  <a:lnTo>
                    <a:pt x="2651" y="870"/>
                  </a:lnTo>
                  <a:lnTo>
                    <a:pt x="2657" y="855"/>
                  </a:lnTo>
                  <a:lnTo>
                    <a:pt x="2697" y="839"/>
                  </a:lnTo>
                  <a:lnTo>
                    <a:pt x="2699" y="825"/>
                  </a:lnTo>
                  <a:lnTo>
                    <a:pt x="2702" y="819"/>
                  </a:lnTo>
                  <a:lnTo>
                    <a:pt x="2705" y="799"/>
                  </a:lnTo>
                  <a:lnTo>
                    <a:pt x="2706" y="789"/>
                  </a:lnTo>
                  <a:lnTo>
                    <a:pt x="2711" y="777"/>
                  </a:lnTo>
                  <a:lnTo>
                    <a:pt x="2717" y="756"/>
                  </a:lnTo>
                  <a:lnTo>
                    <a:pt x="2733" y="750"/>
                  </a:lnTo>
                  <a:lnTo>
                    <a:pt x="2718" y="734"/>
                  </a:lnTo>
                  <a:lnTo>
                    <a:pt x="2694" y="745"/>
                  </a:lnTo>
                  <a:lnTo>
                    <a:pt x="2681" y="779"/>
                  </a:lnTo>
                  <a:lnTo>
                    <a:pt x="2687" y="787"/>
                  </a:lnTo>
                  <a:lnTo>
                    <a:pt x="2683" y="798"/>
                  </a:lnTo>
                  <a:lnTo>
                    <a:pt x="2661" y="7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03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04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05"/>
            <p:cNvSpPr>
              <a:spLocks noChangeAspect="1"/>
            </p:cNvSpPr>
            <p:nvPr/>
          </p:nvSpPr>
          <p:spPr bwMode="auto">
            <a:xfrm>
              <a:off x="3204" y="2039"/>
              <a:ext cx="145" cy="142"/>
            </a:xfrm>
            <a:custGeom>
              <a:avLst/>
              <a:gdLst>
                <a:gd name="T0" fmla="*/ 4 w 265"/>
                <a:gd name="T1" fmla="*/ 2 h 272"/>
                <a:gd name="T2" fmla="*/ 7 w 265"/>
                <a:gd name="T3" fmla="*/ 1 h 272"/>
                <a:gd name="T4" fmla="*/ 14 w 265"/>
                <a:gd name="T5" fmla="*/ 1 h 272"/>
                <a:gd name="T6" fmla="*/ 21 w 265"/>
                <a:gd name="T7" fmla="*/ 3 h 272"/>
                <a:gd name="T8" fmla="*/ 30 w 265"/>
                <a:gd name="T9" fmla="*/ 5 h 272"/>
                <a:gd name="T10" fmla="*/ 35 w 265"/>
                <a:gd name="T11" fmla="*/ 5 h 272"/>
                <a:gd name="T12" fmla="*/ 38 w 265"/>
                <a:gd name="T13" fmla="*/ 2 h 272"/>
                <a:gd name="T14" fmla="*/ 40 w 265"/>
                <a:gd name="T15" fmla="*/ 2 h 272"/>
                <a:gd name="T16" fmla="*/ 43 w 265"/>
                <a:gd name="T17" fmla="*/ 0 h 272"/>
                <a:gd name="T18" fmla="*/ 48 w 265"/>
                <a:gd name="T19" fmla="*/ 1 h 272"/>
                <a:gd name="T20" fmla="*/ 53 w 265"/>
                <a:gd name="T21" fmla="*/ 4 h 272"/>
                <a:gd name="T22" fmla="*/ 55 w 265"/>
                <a:gd name="T23" fmla="*/ 3 h 272"/>
                <a:gd name="T24" fmla="*/ 55 w 265"/>
                <a:gd name="T25" fmla="*/ 3 h 272"/>
                <a:gd name="T26" fmla="*/ 56 w 265"/>
                <a:gd name="T27" fmla="*/ 3 h 272"/>
                <a:gd name="T28" fmla="*/ 57 w 265"/>
                <a:gd name="T29" fmla="*/ 3 h 272"/>
                <a:gd name="T30" fmla="*/ 61 w 265"/>
                <a:gd name="T31" fmla="*/ 3 h 272"/>
                <a:gd name="T32" fmla="*/ 69 w 265"/>
                <a:gd name="T33" fmla="*/ 2 h 272"/>
                <a:gd name="T34" fmla="*/ 70 w 265"/>
                <a:gd name="T35" fmla="*/ 4 h 272"/>
                <a:gd name="T36" fmla="*/ 72 w 265"/>
                <a:gd name="T37" fmla="*/ 8 h 272"/>
                <a:gd name="T38" fmla="*/ 73 w 265"/>
                <a:gd name="T39" fmla="*/ 14 h 272"/>
                <a:gd name="T40" fmla="*/ 71 w 265"/>
                <a:gd name="T41" fmla="*/ 23 h 272"/>
                <a:gd name="T42" fmla="*/ 71 w 265"/>
                <a:gd name="T43" fmla="*/ 27 h 272"/>
                <a:gd name="T44" fmla="*/ 68 w 265"/>
                <a:gd name="T45" fmla="*/ 28 h 272"/>
                <a:gd name="T46" fmla="*/ 63 w 265"/>
                <a:gd name="T47" fmla="*/ 23 h 272"/>
                <a:gd name="T48" fmla="*/ 59 w 265"/>
                <a:gd name="T49" fmla="*/ 18 h 272"/>
                <a:gd name="T50" fmla="*/ 59 w 265"/>
                <a:gd name="T51" fmla="*/ 12 h 272"/>
                <a:gd name="T52" fmla="*/ 57 w 265"/>
                <a:gd name="T53" fmla="*/ 10 h 272"/>
                <a:gd name="T54" fmla="*/ 56 w 265"/>
                <a:gd name="T55" fmla="*/ 10 h 272"/>
                <a:gd name="T56" fmla="*/ 56 w 265"/>
                <a:gd name="T57" fmla="*/ 13 h 272"/>
                <a:gd name="T58" fmla="*/ 56 w 265"/>
                <a:gd name="T59" fmla="*/ 21 h 272"/>
                <a:gd name="T60" fmla="*/ 63 w 265"/>
                <a:gd name="T61" fmla="*/ 27 h 272"/>
                <a:gd name="T62" fmla="*/ 65 w 265"/>
                <a:gd name="T63" fmla="*/ 30 h 272"/>
                <a:gd name="T64" fmla="*/ 68 w 265"/>
                <a:gd name="T65" fmla="*/ 37 h 272"/>
                <a:gd name="T66" fmla="*/ 72 w 265"/>
                <a:gd name="T67" fmla="*/ 45 h 272"/>
                <a:gd name="T68" fmla="*/ 78 w 265"/>
                <a:gd name="T69" fmla="*/ 55 h 272"/>
                <a:gd name="T70" fmla="*/ 79 w 265"/>
                <a:gd name="T71" fmla="*/ 64 h 272"/>
                <a:gd name="T72" fmla="*/ 74 w 265"/>
                <a:gd name="T73" fmla="*/ 68 h 272"/>
                <a:gd name="T74" fmla="*/ 68 w 265"/>
                <a:gd name="T75" fmla="*/ 69 h 272"/>
                <a:gd name="T76" fmla="*/ 68 w 265"/>
                <a:gd name="T77" fmla="*/ 74 h 272"/>
                <a:gd name="T78" fmla="*/ 63 w 265"/>
                <a:gd name="T79" fmla="*/ 73 h 272"/>
                <a:gd name="T80" fmla="*/ 61 w 265"/>
                <a:gd name="T81" fmla="*/ 71 h 272"/>
                <a:gd name="T82" fmla="*/ 25 w 265"/>
                <a:gd name="T83" fmla="*/ 73 h 272"/>
                <a:gd name="T84" fmla="*/ 3 w 265"/>
                <a:gd name="T85" fmla="*/ 71 h 272"/>
                <a:gd name="T86" fmla="*/ 4 w 265"/>
                <a:gd name="T87" fmla="*/ 54 h 272"/>
                <a:gd name="T88" fmla="*/ 4 w 265"/>
                <a:gd name="T89" fmla="*/ 23 h 272"/>
                <a:gd name="T90" fmla="*/ 0 w 265"/>
                <a:gd name="T91" fmla="*/ 9 h 272"/>
                <a:gd name="T92" fmla="*/ 3 w 265"/>
                <a:gd name="T93" fmla="*/ 7 h 272"/>
                <a:gd name="T94" fmla="*/ 4 w 265"/>
                <a:gd name="T95" fmla="*/ 2 h 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5"/>
                <a:gd name="T145" fmla="*/ 0 h 272"/>
                <a:gd name="T146" fmla="*/ 265 w 265"/>
                <a:gd name="T147" fmla="*/ 272 h 2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5" h="272">
                  <a:moveTo>
                    <a:pt x="14" y="7"/>
                  </a:moveTo>
                  <a:lnTo>
                    <a:pt x="24" y="2"/>
                  </a:lnTo>
                  <a:lnTo>
                    <a:pt x="45" y="3"/>
                  </a:lnTo>
                  <a:lnTo>
                    <a:pt x="71" y="9"/>
                  </a:lnTo>
                  <a:lnTo>
                    <a:pt x="100" y="18"/>
                  </a:lnTo>
                  <a:lnTo>
                    <a:pt x="117" y="17"/>
                  </a:lnTo>
                  <a:lnTo>
                    <a:pt x="128" y="8"/>
                  </a:lnTo>
                  <a:lnTo>
                    <a:pt x="135" y="7"/>
                  </a:lnTo>
                  <a:lnTo>
                    <a:pt x="144" y="0"/>
                  </a:lnTo>
                  <a:lnTo>
                    <a:pt x="160" y="1"/>
                  </a:lnTo>
                  <a:lnTo>
                    <a:pt x="177" y="13"/>
                  </a:lnTo>
                  <a:lnTo>
                    <a:pt x="183" y="11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91" y="9"/>
                  </a:lnTo>
                  <a:lnTo>
                    <a:pt x="203" y="12"/>
                  </a:lnTo>
                  <a:lnTo>
                    <a:pt x="231" y="7"/>
                  </a:lnTo>
                  <a:lnTo>
                    <a:pt x="234" y="14"/>
                  </a:lnTo>
                  <a:lnTo>
                    <a:pt x="239" y="30"/>
                  </a:lnTo>
                  <a:lnTo>
                    <a:pt x="245" y="52"/>
                  </a:lnTo>
                  <a:lnTo>
                    <a:pt x="238" y="85"/>
                  </a:lnTo>
                  <a:lnTo>
                    <a:pt x="238" y="99"/>
                  </a:lnTo>
                  <a:lnTo>
                    <a:pt x="227" y="103"/>
                  </a:lnTo>
                  <a:lnTo>
                    <a:pt x="211" y="85"/>
                  </a:lnTo>
                  <a:lnTo>
                    <a:pt x="198" y="67"/>
                  </a:lnTo>
                  <a:lnTo>
                    <a:pt x="197" y="44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6" y="48"/>
                  </a:lnTo>
                  <a:lnTo>
                    <a:pt x="189" y="78"/>
                  </a:lnTo>
                  <a:lnTo>
                    <a:pt x="211" y="98"/>
                  </a:lnTo>
                  <a:lnTo>
                    <a:pt x="215" y="112"/>
                  </a:lnTo>
                  <a:lnTo>
                    <a:pt x="229" y="136"/>
                  </a:lnTo>
                  <a:lnTo>
                    <a:pt x="242" y="166"/>
                  </a:lnTo>
                  <a:lnTo>
                    <a:pt x="260" y="202"/>
                  </a:lnTo>
                  <a:lnTo>
                    <a:pt x="265" y="235"/>
                  </a:lnTo>
                  <a:lnTo>
                    <a:pt x="249" y="249"/>
                  </a:lnTo>
                  <a:lnTo>
                    <a:pt x="226" y="255"/>
                  </a:lnTo>
                  <a:lnTo>
                    <a:pt x="226" y="272"/>
                  </a:lnTo>
                  <a:lnTo>
                    <a:pt x="212" y="268"/>
                  </a:lnTo>
                  <a:lnTo>
                    <a:pt x="203" y="260"/>
                  </a:lnTo>
                  <a:lnTo>
                    <a:pt x="84" y="266"/>
                  </a:lnTo>
                  <a:lnTo>
                    <a:pt x="11" y="260"/>
                  </a:lnTo>
                  <a:lnTo>
                    <a:pt x="12" y="197"/>
                  </a:lnTo>
                  <a:lnTo>
                    <a:pt x="14" y="86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14" y="7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206"/>
            <p:cNvSpPr>
              <a:spLocks noChangeAspect="1"/>
            </p:cNvSpPr>
            <p:nvPr/>
          </p:nvSpPr>
          <p:spPr bwMode="auto">
            <a:xfrm>
              <a:off x="2997" y="2015"/>
              <a:ext cx="215" cy="189"/>
            </a:xfrm>
            <a:custGeom>
              <a:avLst/>
              <a:gdLst>
                <a:gd name="T0" fmla="*/ 62 w 398"/>
                <a:gd name="T1" fmla="*/ 42 h 367"/>
                <a:gd name="T2" fmla="*/ 62 w 398"/>
                <a:gd name="T3" fmla="*/ 49 h 367"/>
                <a:gd name="T4" fmla="*/ 58 w 398"/>
                <a:gd name="T5" fmla="*/ 50 h 367"/>
                <a:gd name="T6" fmla="*/ 28 w 398"/>
                <a:gd name="T7" fmla="*/ 37 h 367"/>
                <a:gd name="T8" fmla="*/ 22 w 398"/>
                <a:gd name="T9" fmla="*/ 40 h 367"/>
                <a:gd name="T10" fmla="*/ 10 w 398"/>
                <a:gd name="T11" fmla="*/ 38 h 367"/>
                <a:gd name="T12" fmla="*/ 8 w 398"/>
                <a:gd name="T13" fmla="*/ 33 h 367"/>
                <a:gd name="T14" fmla="*/ 4 w 398"/>
                <a:gd name="T15" fmla="*/ 33 h 367"/>
                <a:gd name="T16" fmla="*/ 1 w 398"/>
                <a:gd name="T17" fmla="*/ 29 h 367"/>
                <a:gd name="T18" fmla="*/ 0 w 398"/>
                <a:gd name="T19" fmla="*/ 26 h 367"/>
                <a:gd name="T20" fmla="*/ 2 w 398"/>
                <a:gd name="T21" fmla="*/ 23 h 367"/>
                <a:gd name="T22" fmla="*/ 2 w 398"/>
                <a:gd name="T23" fmla="*/ 20 h 367"/>
                <a:gd name="T24" fmla="*/ 2 w 398"/>
                <a:gd name="T25" fmla="*/ 18 h 367"/>
                <a:gd name="T26" fmla="*/ 2 w 398"/>
                <a:gd name="T27" fmla="*/ 16 h 367"/>
                <a:gd name="T28" fmla="*/ 1 w 398"/>
                <a:gd name="T29" fmla="*/ 10 h 367"/>
                <a:gd name="T30" fmla="*/ 2 w 398"/>
                <a:gd name="T31" fmla="*/ 10 h 367"/>
                <a:gd name="T32" fmla="*/ 3 w 398"/>
                <a:gd name="T33" fmla="*/ 8 h 367"/>
                <a:gd name="T34" fmla="*/ 4 w 398"/>
                <a:gd name="T35" fmla="*/ 5 h 367"/>
                <a:gd name="T36" fmla="*/ 6 w 398"/>
                <a:gd name="T37" fmla="*/ 4 h 367"/>
                <a:gd name="T38" fmla="*/ 8 w 398"/>
                <a:gd name="T39" fmla="*/ 3 h 367"/>
                <a:gd name="T40" fmla="*/ 8 w 398"/>
                <a:gd name="T41" fmla="*/ 0 h 367"/>
                <a:gd name="T42" fmla="*/ 12 w 398"/>
                <a:gd name="T43" fmla="*/ 2 h 367"/>
                <a:gd name="T44" fmla="*/ 18 w 398"/>
                <a:gd name="T45" fmla="*/ 2 h 367"/>
                <a:gd name="T46" fmla="*/ 21 w 398"/>
                <a:gd name="T47" fmla="*/ 3 h 367"/>
                <a:gd name="T48" fmla="*/ 23 w 398"/>
                <a:gd name="T49" fmla="*/ 3 h 367"/>
                <a:gd name="T50" fmla="*/ 25 w 398"/>
                <a:gd name="T51" fmla="*/ 7 h 367"/>
                <a:gd name="T52" fmla="*/ 32 w 398"/>
                <a:gd name="T53" fmla="*/ 8 h 367"/>
                <a:gd name="T54" fmla="*/ 39 w 398"/>
                <a:gd name="T55" fmla="*/ 12 h 367"/>
                <a:gd name="T56" fmla="*/ 42 w 398"/>
                <a:gd name="T57" fmla="*/ 10 h 367"/>
                <a:gd name="T58" fmla="*/ 43 w 398"/>
                <a:gd name="T59" fmla="*/ 8 h 367"/>
                <a:gd name="T60" fmla="*/ 42 w 398"/>
                <a:gd name="T61" fmla="*/ 7 h 367"/>
                <a:gd name="T62" fmla="*/ 42 w 398"/>
                <a:gd name="T63" fmla="*/ 4 h 367"/>
                <a:gd name="T64" fmla="*/ 48 w 398"/>
                <a:gd name="T65" fmla="*/ 2 h 367"/>
                <a:gd name="T66" fmla="*/ 51 w 398"/>
                <a:gd name="T67" fmla="*/ 1 h 367"/>
                <a:gd name="T68" fmla="*/ 55 w 398"/>
                <a:gd name="T69" fmla="*/ 2 h 367"/>
                <a:gd name="T70" fmla="*/ 55 w 398"/>
                <a:gd name="T71" fmla="*/ 4 h 367"/>
                <a:gd name="T72" fmla="*/ 58 w 398"/>
                <a:gd name="T73" fmla="*/ 5 h 367"/>
                <a:gd name="T74" fmla="*/ 61 w 398"/>
                <a:gd name="T75" fmla="*/ 6 h 367"/>
                <a:gd name="T76" fmla="*/ 63 w 398"/>
                <a:gd name="T77" fmla="*/ 7 h 367"/>
                <a:gd name="T78" fmla="*/ 62 w 398"/>
                <a:gd name="T79" fmla="*/ 10 h 367"/>
                <a:gd name="T80" fmla="*/ 61 w 398"/>
                <a:gd name="T81" fmla="*/ 11 h 367"/>
                <a:gd name="T82" fmla="*/ 63 w 398"/>
                <a:gd name="T83" fmla="*/ 18 h 367"/>
                <a:gd name="T84" fmla="*/ 63 w 398"/>
                <a:gd name="T85" fmla="*/ 33 h 367"/>
                <a:gd name="T86" fmla="*/ 62 w 398"/>
                <a:gd name="T87" fmla="*/ 42 h 3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367"/>
                <a:gd name="T134" fmla="*/ 398 w 398"/>
                <a:gd name="T135" fmla="*/ 367 h 3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367">
                  <a:moveTo>
                    <a:pt x="395" y="307"/>
                  </a:moveTo>
                  <a:lnTo>
                    <a:pt x="392" y="362"/>
                  </a:lnTo>
                  <a:lnTo>
                    <a:pt x="369" y="367"/>
                  </a:lnTo>
                  <a:lnTo>
                    <a:pt x="176" y="268"/>
                  </a:lnTo>
                  <a:lnTo>
                    <a:pt x="137" y="292"/>
                  </a:lnTo>
                  <a:lnTo>
                    <a:pt x="67" y="273"/>
                  </a:lnTo>
                  <a:lnTo>
                    <a:pt x="51" y="242"/>
                  </a:lnTo>
                  <a:lnTo>
                    <a:pt x="26" y="246"/>
                  </a:lnTo>
                  <a:lnTo>
                    <a:pt x="3" y="216"/>
                  </a:lnTo>
                  <a:lnTo>
                    <a:pt x="0" y="188"/>
                  </a:lnTo>
                  <a:lnTo>
                    <a:pt x="15" y="170"/>
                  </a:lnTo>
                  <a:lnTo>
                    <a:pt x="15" y="146"/>
                  </a:lnTo>
                  <a:lnTo>
                    <a:pt x="9" y="129"/>
                  </a:lnTo>
                  <a:lnTo>
                    <a:pt x="10" y="117"/>
                  </a:lnTo>
                  <a:lnTo>
                    <a:pt x="1" y="73"/>
                  </a:lnTo>
                  <a:lnTo>
                    <a:pt x="9" y="73"/>
                  </a:lnTo>
                  <a:lnTo>
                    <a:pt x="22" y="62"/>
                  </a:lnTo>
                  <a:lnTo>
                    <a:pt x="24" y="34"/>
                  </a:lnTo>
                  <a:lnTo>
                    <a:pt x="42" y="31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79" y="13"/>
                  </a:lnTo>
                  <a:lnTo>
                    <a:pt x="115" y="13"/>
                  </a:lnTo>
                  <a:lnTo>
                    <a:pt x="131" y="18"/>
                  </a:lnTo>
                  <a:lnTo>
                    <a:pt x="143" y="20"/>
                  </a:lnTo>
                  <a:lnTo>
                    <a:pt x="160" y="54"/>
                  </a:lnTo>
                  <a:lnTo>
                    <a:pt x="201" y="61"/>
                  </a:lnTo>
                  <a:lnTo>
                    <a:pt x="246" y="87"/>
                  </a:lnTo>
                  <a:lnTo>
                    <a:pt x="266" y="76"/>
                  </a:lnTo>
                  <a:lnTo>
                    <a:pt x="275" y="63"/>
                  </a:lnTo>
                  <a:lnTo>
                    <a:pt x="266" y="49"/>
                  </a:lnTo>
                  <a:lnTo>
                    <a:pt x="268" y="29"/>
                  </a:lnTo>
                  <a:lnTo>
                    <a:pt x="300" y="11"/>
                  </a:lnTo>
                  <a:lnTo>
                    <a:pt x="322" y="7"/>
                  </a:lnTo>
                  <a:lnTo>
                    <a:pt x="346" y="12"/>
                  </a:lnTo>
                  <a:lnTo>
                    <a:pt x="349" y="25"/>
                  </a:lnTo>
                  <a:lnTo>
                    <a:pt x="368" y="34"/>
                  </a:lnTo>
                  <a:lnTo>
                    <a:pt x="387" y="40"/>
                  </a:lnTo>
                  <a:lnTo>
                    <a:pt x="398" y="54"/>
                  </a:lnTo>
                  <a:lnTo>
                    <a:pt x="395" y="72"/>
                  </a:lnTo>
                  <a:lnTo>
                    <a:pt x="384" y="80"/>
                  </a:lnTo>
                  <a:lnTo>
                    <a:pt x="398" y="133"/>
                  </a:lnTo>
                  <a:lnTo>
                    <a:pt x="396" y="244"/>
                  </a:lnTo>
                  <a:lnTo>
                    <a:pt x="395" y="30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207"/>
            <p:cNvSpPr>
              <a:spLocks noChangeAspect="1"/>
            </p:cNvSpPr>
            <p:nvPr/>
          </p:nvSpPr>
          <p:spPr bwMode="auto">
            <a:xfrm>
              <a:off x="3170" y="2161"/>
              <a:ext cx="219" cy="260"/>
            </a:xfrm>
            <a:custGeom>
              <a:avLst/>
              <a:gdLst>
                <a:gd name="T0" fmla="*/ 8 w 406"/>
                <a:gd name="T1" fmla="*/ 12 h 503"/>
                <a:gd name="T2" fmla="*/ 11 w 406"/>
                <a:gd name="T3" fmla="*/ 11 h 503"/>
                <a:gd name="T4" fmla="*/ 12 w 406"/>
                <a:gd name="T5" fmla="*/ 4 h 503"/>
                <a:gd name="T6" fmla="*/ 23 w 406"/>
                <a:gd name="T7" fmla="*/ 4 h 503"/>
                <a:gd name="T8" fmla="*/ 42 w 406"/>
                <a:gd name="T9" fmla="*/ 4 h 503"/>
                <a:gd name="T10" fmla="*/ 43 w 406"/>
                <a:gd name="T11" fmla="*/ 5 h 503"/>
                <a:gd name="T12" fmla="*/ 45 w 406"/>
                <a:gd name="T13" fmla="*/ 5 h 503"/>
                <a:gd name="T14" fmla="*/ 45 w 406"/>
                <a:gd name="T15" fmla="*/ 3 h 503"/>
                <a:gd name="T16" fmla="*/ 49 w 406"/>
                <a:gd name="T17" fmla="*/ 2 h 503"/>
                <a:gd name="T18" fmla="*/ 51 w 406"/>
                <a:gd name="T19" fmla="*/ 0 h 503"/>
                <a:gd name="T20" fmla="*/ 56 w 406"/>
                <a:gd name="T21" fmla="*/ 3 h 503"/>
                <a:gd name="T22" fmla="*/ 58 w 406"/>
                <a:gd name="T23" fmla="*/ 6 h 503"/>
                <a:gd name="T24" fmla="*/ 58 w 406"/>
                <a:gd name="T25" fmla="*/ 11 h 503"/>
                <a:gd name="T26" fmla="*/ 58 w 406"/>
                <a:gd name="T27" fmla="*/ 14 h 503"/>
                <a:gd name="T28" fmla="*/ 64 w 406"/>
                <a:gd name="T29" fmla="*/ 19 h 503"/>
                <a:gd name="T30" fmla="*/ 58 w 406"/>
                <a:gd name="T31" fmla="*/ 22 h 503"/>
                <a:gd name="T32" fmla="*/ 55 w 406"/>
                <a:gd name="T33" fmla="*/ 26 h 503"/>
                <a:gd name="T34" fmla="*/ 54 w 406"/>
                <a:gd name="T35" fmla="*/ 32 h 503"/>
                <a:gd name="T36" fmla="*/ 54 w 406"/>
                <a:gd name="T37" fmla="*/ 39 h 503"/>
                <a:gd name="T38" fmla="*/ 50 w 406"/>
                <a:gd name="T39" fmla="*/ 40 h 503"/>
                <a:gd name="T40" fmla="*/ 50 w 406"/>
                <a:gd name="T41" fmla="*/ 43 h 503"/>
                <a:gd name="T42" fmla="*/ 46 w 406"/>
                <a:gd name="T43" fmla="*/ 45 h 503"/>
                <a:gd name="T44" fmla="*/ 46 w 406"/>
                <a:gd name="T45" fmla="*/ 50 h 503"/>
                <a:gd name="T46" fmla="*/ 43 w 406"/>
                <a:gd name="T47" fmla="*/ 53 h 503"/>
                <a:gd name="T48" fmla="*/ 48 w 406"/>
                <a:gd name="T49" fmla="*/ 59 h 503"/>
                <a:gd name="T50" fmla="*/ 50 w 406"/>
                <a:gd name="T51" fmla="*/ 63 h 503"/>
                <a:gd name="T52" fmla="*/ 53 w 406"/>
                <a:gd name="T53" fmla="*/ 66 h 503"/>
                <a:gd name="T54" fmla="*/ 45 w 406"/>
                <a:gd name="T55" fmla="*/ 67 h 503"/>
                <a:gd name="T56" fmla="*/ 43 w 406"/>
                <a:gd name="T57" fmla="*/ 69 h 503"/>
                <a:gd name="T58" fmla="*/ 37 w 406"/>
                <a:gd name="T59" fmla="*/ 69 h 503"/>
                <a:gd name="T60" fmla="*/ 35 w 406"/>
                <a:gd name="T61" fmla="*/ 69 h 503"/>
                <a:gd name="T62" fmla="*/ 32 w 406"/>
                <a:gd name="T63" fmla="*/ 69 h 503"/>
                <a:gd name="T64" fmla="*/ 30 w 406"/>
                <a:gd name="T65" fmla="*/ 66 h 503"/>
                <a:gd name="T66" fmla="*/ 28 w 406"/>
                <a:gd name="T67" fmla="*/ 67 h 503"/>
                <a:gd name="T68" fmla="*/ 25 w 406"/>
                <a:gd name="T69" fmla="*/ 66 h 503"/>
                <a:gd name="T70" fmla="*/ 24 w 406"/>
                <a:gd name="T71" fmla="*/ 67 h 503"/>
                <a:gd name="T72" fmla="*/ 23 w 406"/>
                <a:gd name="T73" fmla="*/ 67 h 503"/>
                <a:gd name="T74" fmla="*/ 20 w 406"/>
                <a:gd name="T75" fmla="*/ 64 h 503"/>
                <a:gd name="T76" fmla="*/ 20 w 406"/>
                <a:gd name="T77" fmla="*/ 63 h 503"/>
                <a:gd name="T78" fmla="*/ 16 w 406"/>
                <a:gd name="T79" fmla="*/ 60 h 503"/>
                <a:gd name="T80" fmla="*/ 15 w 406"/>
                <a:gd name="T81" fmla="*/ 58 h 503"/>
                <a:gd name="T82" fmla="*/ 12 w 406"/>
                <a:gd name="T83" fmla="*/ 55 h 503"/>
                <a:gd name="T84" fmla="*/ 10 w 406"/>
                <a:gd name="T85" fmla="*/ 54 h 503"/>
                <a:gd name="T86" fmla="*/ 9 w 406"/>
                <a:gd name="T87" fmla="*/ 53 h 503"/>
                <a:gd name="T88" fmla="*/ 6 w 406"/>
                <a:gd name="T89" fmla="*/ 52 h 503"/>
                <a:gd name="T90" fmla="*/ 6 w 406"/>
                <a:gd name="T91" fmla="*/ 48 h 503"/>
                <a:gd name="T92" fmla="*/ 4 w 406"/>
                <a:gd name="T93" fmla="*/ 45 h 503"/>
                <a:gd name="T94" fmla="*/ 5 w 406"/>
                <a:gd name="T95" fmla="*/ 44 h 503"/>
                <a:gd name="T96" fmla="*/ 5 w 406"/>
                <a:gd name="T97" fmla="*/ 43 h 503"/>
                <a:gd name="T98" fmla="*/ 2 w 406"/>
                <a:gd name="T99" fmla="*/ 41 h 503"/>
                <a:gd name="T100" fmla="*/ 2 w 406"/>
                <a:gd name="T101" fmla="*/ 39 h 503"/>
                <a:gd name="T102" fmla="*/ 0 w 406"/>
                <a:gd name="T103" fmla="*/ 37 h 503"/>
                <a:gd name="T104" fmla="*/ 1 w 406"/>
                <a:gd name="T105" fmla="*/ 36 h 503"/>
                <a:gd name="T106" fmla="*/ 2 w 406"/>
                <a:gd name="T107" fmla="*/ 31 h 503"/>
                <a:gd name="T108" fmla="*/ 3 w 406"/>
                <a:gd name="T109" fmla="*/ 29 h 503"/>
                <a:gd name="T110" fmla="*/ 3 w 406"/>
                <a:gd name="T111" fmla="*/ 27 h 503"/>
                <a:gd name="T112" fmla="*/ 8 w 406"/>
                <a:gd name="T113" fmla="*/ 26 h 503"/>
                <a:gd name="T114" fmla="*/ 8 w 406"/>
                <a:gd name="T115" fmla="*/ 12 h 5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6"/>
                <a:gd name="T175" fmla="*/ 0 h 503"/>
                <a:gd name="T176" fmla="*/ 406 w 406"/>
                <a:gd name="T177" fmla="*/ 503 h 5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6" h="503">
                  <a:moveTo>
                    <a:pt x="49" y="85"/>
                  </a:moveTo>
                  <a:lnTo>
                    <a:pt x="72" y="80"/>
                  </a:lnTo>
                  <a:lnTo>
                    <a:pt x="75" y="25"/>
                  </a:lnTo>
                  <a:lnTo>
                    <a:pt x="148" y="31"/>
                  </a:lnTo>
                  <a:lnTo>
                    <a:pt x="267" y="25"/>
                  </a:lnTo>
                  <a:lnTo>
                    <a:pt x="276" y="33"/>
                  </a:lnTo>
                  <a:lnTo>
                    <a:pt x="290" y="37"/>
                  </a:lnTo>
                  <a:lnTo>
                    <a:pt x="290" y="20"/>
                  </a:lnTo>
                  <a:lnTo>
                    <a:pt x="313" y="14"/>
                  </a:lnTo>
                  <a:lnTo>
                    <a:pt x="329" y="0"/>
                  </a:lnTo>
                  <a:lnTo>
                    <a:pt x="356" y="21"/>
                  </a:lnTo>
                  <a:lnTo>
                    <a:pt x="367" y="41"/>
                  </a:lnTo>
                  <a:lnTo>
                    <a:pt x="368" y="84"/>
                  </a:lnTo>
                  <a:lnTo>
                    <a:pt x="368" y="102"/>
                  </a:lnTo>
                  <a:lnTo>
                    <a:pt x="406" y="138"/>
                  </a:lnTo>
                  <a:lnTo>
                    <a:pt x="367" y="161"/>
                  </a:lnTo>
                  <a:lnTo>
                    <a:pt x="352" y="188"/>
                  </a:lnTo>
                  <a:lnTo>
                    <a:pt x="349" y="231"/>
                  </a:lnTo>
                  <a:lnTo>
                    <a:pt x="345" y="282"/>
                  </a:lnTo>
                  <a:lnTo>
                    <a:pt x="320" y="287"/>
                  </a:lnTo>
                  <a:lnTo>
                    <a:pt x="316" y="314"/>
                  </a:lnTo>
                  <a:lnTo>
                    <a:pt x="295" y="325"/>
                  </a:lnTo>
                  <a:lnTo>
                    <a:pt x="293" y="359"/>
                  </a:lnTo>
                  <a:lnTo>
                    <a:pt x="275" y="384"/>
                  </a:lnTo>
                  <a:lnTo>
                    <a:pt x="306" y="427"/>
                  </a:lnTo>
                  <a:lnTo>
                    <a:pt x="316" y="454"/>
                  </a:lnTo>
                  <a:lnTo>
                    <a:pt x="336" y="476"/>
                  </a:lnTo>
                  <a:lnTo>
                    <a:pt x="289" y="481"/>
                  </a:lnTo>
                  <a:lnTo>
                    <a:pt x="273" y="501"/>
                  </a:lnTo>
                  <a:lnTo>
                    <a:pt x="237" y="503"/>
                  </a:lnTo>
                  <a:lnTo>
                    <a:pt x="219" y="498"/>
                  </a:lnTo>
                  <a:lnTo>
                    <a:pt x="208" y="503"/>
                  </a:lnTo>
                  <a:lnTo>
                    <a:pt x="189" y="480"/>
                  </a:lnTo>
                  <a:lnTo>
                    <a:pt x="176" y="481"/>
                  </a:lnTo>
                  <a:lnTo>
                    <a:pt x="160" y="476"/>
                  </a:lnTo>
                  <a:lnTo>
                    <a:pt x="154" y="481"/>
                  </a:lnTo>
                  <a:lnTo>
                    <a:pt x="142" y="481"/>
                  </a:lnTo>
                  <a:lnTo>
                    <a:pt x="132" y="465"/>
                  </a:lnTo>
                  <a:lnTo>
                    <a:pt x="126" y="454"/>
                  </a:lnTo>
                  <a:lnTo>
                    <a:pt x="99" y="436"/>
                  </a:lnTo>
                  <a:lnTo>
                    <a:pt x="97" y="418"/>
                  </a:lnTo>
                  <a:lnTo>
                    <a:pt x="77" y="399"/>
                  </a:lnTo>
                  <a:lnTo>
                    <a:pt x="64" y="395"/>
                  </a:lnTo>
                  <a:lnTo>
                    <a:pt x="55" y="381"/>
                  </a:lnTo>
                  <a:lnTo>
                    <a:pt x="41" y="375"/>
                  </a:lnTo>
                  <a:lnTo>
                    <a:pt x="43" y="345"/>
                  </a:lnTo>
                  <a:lnTo>
                    <a:pt x="28" y="325"/>
                  </a:lnTo>
                  <a:lnTo>
                    <a:pt x="32" y="318"/>
                  </a:lnTo>
                  <a:lnTo>
                    <a:pt x="30" y="309"/>
                  </a:lnTo>
                  <a:lnTo>
                    <a:pt x="12" y="296"/>
                  </a:lnTo>
                  <a:lnTo>
                    <a:pt x="12" y="282"/>
                  </a:lnTo>
                  <a:lnTo>
                    <a:pt x="0" y="269"/>
                  </a:lnTo>
                  <a:lnTo>
                    <a:pt x="5" y="260"/>
                  </a:lnTo>
                  <a:lnTo>
                    <a:pt x="12" y="224"/>
                  </a:lnTo>
                  <a:lnTo>
                    <a:pt x="18" y="215"/>
                  </a:lnTo>
                  <a:lnTo>
                    <a:pt x="16" y="197"/>
                  </a:lnTo>
                  <a:lnTo>
                    <a:pt x="48" y="192"/>
                  </a:lnTo>
                  <a:lnTo>
                    <a:pt x="49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208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209"/>
            <p:cNvSpPr>
              <a:spLocks noChangeAspect="1"/>
            </p:cNvSpPr>
            <p:nvPr/>
          </p:nvSpPr>
          <p:spPr bwMode="auto">
            <a:xfrm>
              <a:off x="3318" y="2276"/>
              <a:ext cx="204" cy="145"/>
            </a:xfrm>
            <a:custGeom>
              <a:avLst/>
              <a:gdLst>
                <a:gd name="T0" fmla="*/ 10 w 377"/>
                <a:gd name="T1" fmla="*/ 36 h 277"/>
                <a:gd name="T2" fmla="*/ 6 w 377"/>
                <a:gd name="T3" fmla="*/ 32 h 277"/>
                <a:gd name="T4" fmla="*/ 5 w 377"/>
                <a:gd name="T5" fmla="*/ 29 h 277"/>
                <a:gd name="T6" fmla="*/ 0 w 377"/>
                <a:gd name="T7" fmla="*/ 23 h 277"/>
                <a:gd name="T8" fmla="*/ 3 w 377"/>
                <a:gd name="T9" fmla="*/ 19 h 277"/>
                <a:gd name="T10" fmla="*/ 3 w 377"/>
                <a:gd name="T11" fmla="*/ 14 h 277"/>
                <a:gd name="T12" fmla="*/ 6 w 377"/>
                <a:gd name="T13" fmla="*/ 13 h 277"/>
                <a:gd name="T14" fmla="*/ 7 w 377"/>
                <a:gd name="T15" fmla="*/ 9 h 277"/>
                <a:gd name="T16" fmla="*/ 11 w 377"/>
                <a:gd name="T17" fmla="*/ 8 h 277"/>
                <a:gd name="T18" fmla="*/ 12 w 377"/>
                <a:gd name="T19" fmla="*/ 1 h 277"/>
                <a:gd name="T20" fmla="*/ 22 w 377"/>
                <a:gd name="T21" fmla="*/ 0 h 277"/>
                <a:gd name="T22" fmla="*/ 26 w 377"/>
                <a:gd name="T23" fmla="*/ 2 h 277"/>
                <a:gd name="T24" fmla="*/ 30 w 377"/>
                <a:gd name="T25" fmla="*/ 4 h 277"/>
                <a:gd name="T26" fmla="*/ 34 w 377"/>
                <a:gd name="T27" fmla="*/ 9 h 277"/>
                <a:gd name="T28" fmla="*/ 34 w 377"/>
                <a:gd name="T29" fmla="*/ 12 h 277"/>
                <a:gd name="T30" fmla="*/ 35 w 377"/>
                <a:gd name="T31" fmla="*/ 13 h 277"/>
                <a:gd name="T32" fmla="*/ 37 w 377"/>
                <a:gd name="T33" fmla="*/ 14 h 277"/>
                <a:gd name="T34" fmla="*/ 38 w 377"/>
                <a:gd name="T35" fmla="*/ 17 h 277"/>
                <a:gd name="T36" fmla="*/ 41 w 377"/>
                <a:gd name="T37" fmla="*/ 19 h 277"/>
                <a:gd name="T38" fmla="*/ 42 w 377"/>
                <a:gd name="T39" fmla="*/ 20 h 277"/>
                <a:gd name="T40" fmla="*/ 47 w 377"/>
                <a:gd name="T41" fmla="*/ 21 h 277"/>
                <a:gd name="T42" fmla="*/ 56 w 377"/>
                <a:gd name="T43" fmla="*/ 23 h 277"/>
                <a:gd name="T44" fmla="*/ 60 w 377"/>
                <a:gd name="T45" fmla="*/ 23 h 277"/>
                <a:gd name="T46" fmla="*/ 58 w 377"/>
                <a:gd name="T47" fmla="*/ 26 h 277"/>
                <a:gd name="T48" fmla="*/ 45 w 377"/>
                <a:gd name="T49" fmla="*/ 34 h 277"/>
                <a:gd name="T50" fmla="*/ 37 w 377"/>
                <a:gd name="T51" fmla="*/ 36 h 277"/>
                <a:gd name="T52" fmla="*/ 34 w 377"/>
                <a:gd name="T53" fmla="*/ 38 h 277"/>
                <a:gd name="T54" fmla="*/ 27 w 377"/>
                <a:gd name="T55" fmla="*/ 38 h 277"/>
                <a:gd name="T56" fmla="*/ 23 w 377"/>
                <a:gd name="T57" fmla="*/ 40 h 277"/>
                <a:gd name="T58" fmla="*/ 19 w 377"/>
                <a:gd name="T59" fmla="*/ 39 h 277"/>
                <a:gd name="T60" fmla="*/ 12 w 377"/>
                <a:gd name="T61" fmla="*/ 37 h 277"/>
                <a:gd name="T62" fmla="*/ 10 w 377"/>
                <a:gd name="T63" fmla="*/ 36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277"/>
                <a:gd name="T98" fmla="*/ 377 w 377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277">
                  <a:moveTo>
                    <a:pt x="61" y="250"/>
                  </a:moveTo>
                  <a:lnTo>
                    <a:pt x="41" y="228"/>
                  </a:lnTo>
                  <a:lnTo>
                    <a:pt x="31" y="201"/>
                  </a:lnTo>
                  <a:lnTo>
                    <a:pt x="0" y="158"/>
                  </a:lnTo>
                  <a:lnTo>
                    <a:pt x="18" y="133"/>
                  </a:lnTo>
                  <a:lnTo>
                    <a:pt x="20" y="99"/>
                  </a:lnTo>
                  <a:lnTo>
                    <a:pt x="41" y="88"/>
                  </a:lnTo>
                  <a:lnTo>
                    <a:pt x="45" y="61"/>
                  </a:lnTo>
                  <a:lnTo>
                    <a:pt x="70" y="56"/>
                  </a:lnTo>
                  <a:lnTo>
                    <a:pt x="74" y="5"/>
                  </a:lnTo>
                  <a:lnTo>
                    <a:pt x="140" y="0"/>
                  </a:lnTo>
                  <a:lnTo>
                    <a:pt x="163" y="9"/>
                  </a:lnTo>
                  <a:lnTo>
                    <a:pt x="192" y="25"/>
                  </a:lnTo>
                  <a:lnTo>
                    <a:pt x="215" y="61"/>
                  </a:lnTo>
                  <a:lnTo>
                    <a:pt x="211" y="81"/>
                  </a:lnTo>
                  <a:lnTo>
                    <a:pt x="220" y="92"/>
                  </a:lnTo>
                  <a:lnTo>
                    <a:pt x="237" y="94"/>
                  </a:lnTo>
                  <a:lnTo>
                    <a:pt x="238" y="117"/>
                  </a:lnTo>
                  <a:lnTo>
                    <a:pt x="255" y="135"/>
                  </a:lnTo>
                  <a:lnTo>
                    <a:pt x="267" y="137"/>
                  </a:lnTo>
                  <a:lnTo>
                    <a:pt x="296" y="151"/>
                  </a:lnTo>
                  <a:lnTo>
                    <a:pt x="357" y="160"/>
                  </a:lnTo>
                  <a:lnTo>
                    <a:pt x="377" y="158"/>
                  </a:lnTo>
                  <a:lnTo>
                    <a:pt x="370" y="178"/>
                  </a:lnTo>
                  <a:lnTo>
                    <a:pt x="289" y="239"/>
                  </a:lnTo>
                  <a:lnTo>
                    <a:pt x="235" y="252"/>
                  </a:lnTo>
                  <a:lnTo>
                    <a:pt x="215" y="266"/>
                  </a:lnTo>
                  <a:lnTo>
                    <a:pt x="172" y="263"/>
                  </a:lnTo>
                  <a:lnTo>
                    <a:pt x="147" y="277"/>
                  </a:lnTo>
                  <a:lnTo>
                    <a:pt x="120" y="273"/>
                  </a:lnTo>
                  <a:lnTo>
                    <a:pt x="77" y="254"/>
                  </a:lnTo>
                  <a:lnTo>
                    <a:pt x="61" y="2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210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211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212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15"/>
            <p:cNvSpPr>
              <a:spLocks noChangeAspect="1"/>
            </p:cNvSpPr>
            <p:nvPr/>
          </p:nvSpPr>
          <p:spPr bwMode="auto">
            <a:xfrm>
              <a:off x="2642" y="2288"/>
              <a:ext cx="42" cy="12"/>
            </a:xfrm>
            <a:custGeom>
              <a:avLst/>
              <a:gdLst>
                <a:gd name="T0" fmla="*/ 0 w 78"/>
                <a:gd name="T1" fmla="*/ 3 h 23"/>
                <a:gd name="T2" fmla="*/ 1 w 78"/>
                <a:gd name="T3" fmla="*/ 2 h 23"/>
                <a:gd name="T4" fmla="*/ 0 w 78"/>
                <a:gd name="T5" fmla="*/ 1 h 23"/>
                <a:gd name="T6" fmla="*/ 7 w 78"/>
                <a:gd name="T7" fmla="*/ 0 h 23"/>
                <a:gd name="T8" fmla="*/ 11 w 78"/>
                <a:gd name="T9" fmla="*/ 1 h 23"/>
                <a:gd name="T10" fmla="*/ 12 w 78"/>
                <a:gd name="T11" fmla="*/ 3 h 23"/>
                <a:gd name="T12" fmla="*/ 10 w 78"/>
                <a:gd name="T13" fmla="*/ 3 h 23"/>
                <a:gd name="T14" fmla="*/ 6 w 78"/>
                <a:gd name="T15" fmla="*/ 3 h 23"/>
                <a:gd name="T16" fmla="*/ 0 w 78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3"/>
                <a:gd name="T29" fmla="*/ 78 w 7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3">
                  <a:moveTo>
                    <a:pt x="0" y="21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47" y="0"/>
                  </a:lnTo>
                  <a:lnTo>
                    <a:pt x="69" y="5"/>
                  </a:lnTo>
                  <a:lnTo>
                    <a:pt x="78" y="18"/>
                  </a:lnTo>
                  <a:lnTo>
                    <a:pt x="67" y="23"/>
                  </a:lnTo>
                  <a:lnTo>
                    <a:pt x="42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16"/>
            <p:cNvSpPr>
              <a:spLocks noChangeAspect="1"/>
            </p:cNvSpPr>
            <p:nvPr/>
          </p:nvSpPr>
          <p:spPr bwMode="auto">
            <a:xfrm>
              <a:off x="2637" y="2246"/>
              <a:ext cx="78" cy="65"/>
            </a:xfrm>
            <a:custGeom>
              <a:avLst/>
              <a:gdLst>
                <a:gd name="T0" fmla="*/ 1 w 144"/>
                <a:gd name="T1" fmla="*/ 15 h 126"/>
                <a:gd name="T2" fmla="*/ 2 w 144"/>
                <a:gd name="T3" fmla="*/ 14 h 126"/>
                <a:gd name="T4" fmla="*/ 8 w 144"/>
                <a:gd name="T5" fmla="*/ 13 h 126"/>
                <a:gd name="T6" fmla="*/ 12 w 144"/>
                <a:gd name="T7" fmla="*/ 14 h 126"/>
                <a:gd name="T8" fmla="*/ 14 w 144"/>
                <a:gd name="T9" fmla="*/ 13 h 126"/>
                <a:gd name="T10" fmla="*/ 12 w 144"/>
                <a:gd name="T11" fmla="*/ 12 h 126"/>
                <a:gd name="T12" fmla="*/ 9 w 144"/>
                <a:gd name="T13" fmla="*/ 11 h 126"/>
                <a:gd name="T14" fmla="*/ 2 w 144"/>
                <a:gd name="T15" fmla="*/ 11 h 126"/>
                <a:gd name="T16" fmla="*/ 1 w 144"/>
                <a:gd name="T17" fmla="*/ 10 h 126"/>
                <a:gd name="T18" fmla="*/ 0 w 144"/>
                <a:gd name="T19" fmla="*/ 8 h 126"/>
                <a:gd name="T20" fmla="*/ 2 w 144"/>
                <a:gd name="T21" fmla="*/ 6 h 126"/>
                <a:gd name="T22" fmla="*/ 3 w 144"/>
                <a:gd name="T23" fmla="*/ 1 h 126"/>
                <a:gd name="T24" fmla="*/ 6 w 144"/>
                <a:gd name="T25" fmla="*/ 0 h 126"/>
                <a:gd name="T26" fmla="*/ 8 w 144"/>
                <a:gd name="T27" fmla="*/ 1 h 126"/>
                <a:gd name="T28" fmla="*/ 9 w 144"/>
                <a:gd name="T29" fmla="*/ 1 h 126"/>
                <a:gd name="T30" fmla="*/ 10 w 144"/>
                <a:gd name="T31" fmla="*/ 1 h 126"/>
                <a:gd name="T32" fmla="*/ 11 w 144"/>
                <a:gd name="T33" fmla="*/ 1 h 126"/>
                <a:gd name="T34" fmla="*/ 11 w 144"/>
                <a:gd name="T35" fmla="*/ 1 h 126"/>
                <a:gd name="T36" fmla="*/ 12 w 144"/>
                <a:gd name="T37" fmla="*/ 2 h 126"/>
                <a:gd name="T38" fmla="*/ 14 w 144"/>
                <a:gd name="T39" fmla="*/ 3 h 126"/>
                <a:gd name="T40" fmla="*/ 15 w 144"/>
                <a:gd name="T41" fmla="*/ 5 h 126"/>
                <a:gd name="T42" fmla="*/ 20 w 144"/>
                <a:gd name="T43" fmla="*/ 8 h 126"/>
                <a:gd name="T44" fmla="*/ 20 w 144"/>
                <a:gd name="T45" fmla="*/ 13 h 126"/>
                <a:gd name="T46" fmla="*/ 23 w 144"/>
                <a:gd name="T47" fmla="*/ 15 h 126"/>
                <a:gd name="T48" fmla="*/ 23 w 144"/>
                <a:gd name="T49" fmla="*/ 18 h 126"/>
                <a:gd name="T50" fmla="*/ 17 w 144"/>
                <a:gd name="T51" fmla="*/ 16 h 126"/>
                <a:gd name="T52" fmla="*/ 13 w 144"/>
                <a:gd name="T53" fmla="*/ 16 h 126"/>
                <a:gd name="T54" fmla="*/ 7 w 144"/>
                <a:gd name="T55" fmla="*/ 15 h 126"/>
                <a:gd name="T56" fmla="*/ 2 w 144"/>
                <a:gd name="T57" fmla="*/ 18 h 126"/>
                <a:gd name="T58" fmla="*/ 1 w 144"/>
                <a:gd name="T59" fmla="*/ 15 h 126"/>
                <a:gd name="T60" fmla="*/ 2 w 144"/>
                <a:gd name="T61" fmla="*/ 14 h 126"/>
                <a:gd name="T62" fmla="*/ 1 w 144"/>
                <a:gd name="T63" fmla="*/ 1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6"/>
                <a:gd name="T98" fmla="*/ 144 w 144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6">
                  <a:moveTo>
                    <a:pt x="5" y="115"/>
                  </a:moveTo>
                  <a:lnTo>
                    <a:pt x="9" y="103"/>
                  </a:lnTo>
                  <a:lnTo>
                    <a:pt x="51" y="99"/>
                  </a:lnTo>
                  <a:lnTo>
                    <a:pt x="76" y="104"/>
                  </a:lnTo>
                  <a:lnTo>
                    <a:pt x="87" y="99"/>
                  </a:lnTo>
                  <a:lnTo>
                    <a:pt x="78" y="86"/>
                  </a:lnTo>
                  <a:lnTo>
                    <a:pt x="56" y="81"/>
                  </a:lnTo>
                  <a:lnTo>
                    <a:pt x="10" y="84"/>
                  </a:lnTo>
                  <a:lnTo>
                    <a:pt x="4" y="74"/>
                  </a:lnTo>
                  <a:lnTo>
                    <a:pt x="0" y="56"/>
                  </a:lnTo>
                  <a:lnTo>
                    <a:pt x="9" y="40"/>
                  </a:lnTo>
                  <a:lnTo>
                    <a:pt x="18" y="7"/>
                  </a:lnTo>
                  <a:lnTo>
                    <a:pt x="36" y="0"/>
                  </a:lnTo>
                  <a:lnTo>
                    <a:pt x="48" y="1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7" y="11"/>
                  </a:lnTo>
                  <a:lnTo>
                    <a:pt x="85" y="18"/>
                  </a:lnTo>
                  <a:lnTo>
                    <a:pt x="95" y="32"/>
                  </a:lnTo>
                  <a:lnTo>
                    <a:pt x="122" y="56"/>
                  </a:lnTo>
                  <a:lnTo>
                    <a:pt x="128" y="95"/>
                  </a:lnTo>
                  <a:lnTo>
                    <a:pt x="144" y="108"/>
                  </a:lnTo>
                  <a:lnTo>
                    <a:pt x="144" y="126"/>
                  </a:lnTo>
                  <a:lnTo>
                    <a:pt x="106" y="117"/>
                  </a:lnTo>
                  <a:lnTo>
                    <a:pt x="83" y="119"/>
                  </a:lnTo>
                  <a:lnTo>
                    <a:pt x="45" y="115"/>
                  </a:lnTo>
                  <a:lnTo>
                    <a:pt x="14" y="126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17"/>
            <p:cNvSpPr>
              <a:spLocks noChangeAspect="1"/>
            </p:cNvSpPr>
            <p:nvPr/>
          </p:nvSpPr>
          <p:spPr bwMode="auto">
            <a:xfrm>
              <a:off x="2643" y="2305"/>
              <a:ext cx="38" cy="19"/>
            </a:xfrm>
            <a:custGeom>
              <a:avLst/>
              <a:gdLst>
                <a:gd name="T0" fmla="*/ 6 w 69"/>
                <a:gd name="T1" fmla="*/ 5 h 36"/>
                <a:gd name="T2" fmla="*/ 4 w 69"/>
                <a:gd name="T3" fmla="*/ 3 h 36"/>
                <a:gd name="T4" fmla="*/ 2 w 69"/>
                <a:gd name="T5" fmla="*/ 2 h 36"/>
                <a:gd name="T6" fmla="*/ 0 w 69"/>
                <a:gd name="T7" fmla="*/ 2 h 36"/>
                <a:gd name="T8" fmla="*/ 5 w 69"/>
                <a:gd name="T9" fmla="*/ 0 h 36"/>
                <a:gd name="T10" fmla="*/ 12 w 69"/>
                <a:gd name="T11" fmla="*/ 1 h 36"/>
                <a:gd name="T12" fmla="*/ 11 w 69"/>
                <a:gd name="T13" fmla="*/ 4 h 36"/>
                <a:gd name="T14" fmla="*/ 8 w 69"/>
                <a:gd name="T15" fmla="*/ 4 h 36"/>
                <a:gd name="T16" fmla="*/ 6 w 69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36"/>
                <a:gd name="T29" fmla="*/ 69 w 6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36">
                  <a:moveTo>
                    <a:pt x="33" y="36"/>
                  </a:moveTo>
                  <a:lnTo>
                    <a:pt x="26" y="23"/>
                  </a:lnTo>
                  <a:lnTo>
                    <a:pt x="9" y="14"/>
                  </a:lnTo>
                  <a:lnTo>
                    <a:pt x="0" y="11"/>
                  </a:lnTo>
                  <a:lnTo>
                    <a:pt x="31" y="0"/>
                  </a:lnTo>
                  <a:lnTo>
                    <a:pt x="69" y="4"/>
                  </a:lnTo>
                  <a:lnTo>
                    <a:pt x="67" y="27"/>
                  </a:lnTo>
                  <a:lnTo>
                    <a:pt x="49" y="31"/>
                  </a:lnTo>
                  <a:lnTo>
                    <a:pt x="3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18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19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20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21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22"/>
            <p:cNvSpPr>
              <a:spLocks noChangeAspect="1"/>
            </p:cNvSpPr>
            <p:nvPr/>
          </p:nvSpPr>
          <p:spPr bwMode="auto">
            <a:xfrm>
              <a:off x="2907" y="2287"/>
              <a:ext cx="157" cy="125"/>
            </a:xfrm>
            <a:custGeom>
              <a:avLst/>
              <a:gdLst>
                <a:gd name="T0" fmla="*/ 44 w 288"/>
                <a:gd name="T1" fmla="*/ 1 h 243"/>
                <a:gd name="T2" fmla="*/ 46 w 288"/>
                <a:gd name="T3" fmla="*/ 2 h 243"/>
                <a:gd name="T4" fmla="*/ 46 w 288"/>
                <a:gd name="T5" fmla="*/ 4 h 243"/>
                <a:gd name="T6" fmla="*/ 47 w 288"/>
                <a:gd name="T7" fmla="*/ 9 h 243"/>
                <a:gd name="T8" fmla="*/ 45 w 288"/>
                <a:gd name="T9" fmla="*/ 10 h 243"/>
                <a:gd name="T10" fmla="*/ 41 w 288"/>
                <a:gd name="T11" fmla="*/ 15 h 243"/>
                <a:gd name="T12" fmla="*/ 39 w 288"/>
                <a:gd name="T13" fmla="*/ 17 h 243"/>
                <a:gd name="T14" fmla="*/ 37 w 288"/>
                <a:gd name="T15" fmla="*/ 24 h 243"/>
                <a:gd name="T16" fmla="*/ 35 w 288"/>
                <a:gd name="T17" fmla="*/ 26 h 243"/>
                <a:gd name="T18" fmla="*/ 32 w 288"/>
                <a:gd name="T19" fmla="*/ 24 h 243"/>
                <a:gd name="T20" fmla="*/ 29 w 288"/>
                <a:gd name="T21" fmla="*/ 24 h 243"/>
                <a:gd name="T22" fmla="*/ 25 w 288"/>
                <a:gd name="T23" fmla="*/ 29 h 243"/>
                <a:gd name="T24" fmla="*/ 23 w 288"/>
                <a:gd name="T25" fmla="*/ 33 h 243"/>
                <a:gd name="T26" fmla="*/ 14 w 288"/>
                <a:gd name="T27" fmla="*/ 33 h 243"/>
                <a:gd name="T28" fmla="*/ 11 w 288"/>
                <a:gd name="T29" fmla="*/ 32 h 243"/>
                <a:gd name="T30" fmla="*/ 10 w 288"/>
                <a:gd name="T31" fmla="*/ 30 h 243"/>
                <a:gd name="T32" fmla="*/ 5 w 288"/>
                <a:gd name="T33" fmla="*/ 26 h 243"/>
                <a:gd name="T34" fmla="*/ 1 w 288"/>
                <a:gd name="T35" fmla="*/ 26 h 243"/>
                <a:gd name="T36" fmla="*/ 0 w 288"/>
                <a:gd name="T37" fmla="*/ 17 h 243"/>
                <a:gd name="T38" fmla="*/ 3 w 288"/>
                <a:gd name="T39" fmla="*/ 15 h 243"/>
                <a:gd name="T40" fmla="*/ 3 w 288"/>
                <a:gd name="T41" fmla="*/ 10 h 243"/>
                <a:gd name="T42" fmla="*/ 2 w 288"/>
                <a:gd name="T43" fmla="*/ 7 h 243"/>
                <a:gd name="T44" fmla="*/ 3 w 288"/>
                <a:gd name="T45" fmla="*/ 6 h 243"/>
                <a:gd name="T46" fmla="*/ 5 w 288"/>
                <a:gd name="T47" fmla="*/ 2 h 243"/>
                <a:gd name="T48" fmla="*/ 8 w 288"/>
                <a:gd name="T49" fmla="*/ 0 h 243"/>
                <a:gd name="T50" fmla="*/ 14 w 288"/>
                <a:gd name="T51" fmla="*/ 1 h 243"/>
                <a:gd name="T52" fmla="*/ 17 w 288"/>
                <a:gd name="T53" fmla="*/ 4 h 243"/>
                <a:gd name="T54" fmla="*/ 22 w 288"/>
                <a:gd name="T55" fmla="*/ 4 h 243"/>
                <a:gd name="T56" fmla="*/ 25 w 288"/>
                <a:gd name="T57" fmla="*/ 4 h 243"/>
                <a:gd name="T58" fmla="*/ 28 w 288"/>
                <a:gd name="T59" fmla="*/ 4 h 243"/>
                <a:gd name="T60" fmla="*/ 30 w 288"/>
                <a:gd name="T61" fmla="*/ 2 h 243"/>
                <a:gd name="T62" fmla="*/ 38 w 288"/>
                <a:gd name="T63" fmla="*/ 3 h 243"/>
                <a:gd name="T64" fmla="*/ 44 w 288"/>
                <a:gd name="T65" fmla="*/ 1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43"/>
                <a:gd name="T101" fmla="*/ 288 w 288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43">
                  <a:moveTo>
                    <a:pt x="272" y="5"/>
                  </a:moveTo>
                  <a:lnTo>
                    <a:pt x="282" y="16"/>
                  </a:lnTo>
                  <a:lnTo>
                    <a:pt x="284" y="29"/>
                  </a:lnTo>
                  <a:lnTo>
                    <a:pt x="288" y="68"/>
                  </a:lnTo>
                  <a:lnTo>
                    <a:pt x="275" y="76"/>
                  </a:lnTo>
                  <a:lnTo>
                    <a:pt x="255" y="111"/>
                  </a:lnTo>
                  <a:lnTo>
                    <a:pt x="239" y="128"/>
                  </a:lnTo>
                  <a:lnTo>
                    <a:pt x="228" y="174"/>
                  </a:lnTo>
                  <a:lnTo>
                    <a:pt x="214" y="189"/>
                  </a:lnTo>
                  <a:lnTo>
                    <a:pt x="200" y="173"/>
                  </a:lnTo>
                  <a:lnTo>
                    <a:pt x="182" y="173"/>
                  </a:lnTo>
                  <a:lnTo>
                    <a:pt x="151" y="210"/>
                  </a:lnTo>
                  <a:lnTo>
                    <a:pt x="142" y="243"/>
                  </a:lnTo>
                  <a:lnTo>
                    <a:pt x="86" y="241"/>
                  </a:lnTo>
                  <a:lnTo>
                    <a:pt x="72" y="237"/>
                  </a:lnTo>
                  <a:lnTo>
                    <a:pt x="65" y="221"/>
                  </a:lnTo>
                  <a:lnTo>
                    <a:pt x="32" y="194"/>
                  </a:lnTo>
                  <a:lnTo>
                    <a:pt x="4" y="194"/>
                  </a:lnTo>
                  <a:lnTo>
                    <a:pt x="0" y="128"/>
                  </a:lnTo>
                  <a:lnTo>
                    <a:pt x="18" y="108"/>
                  </a:lnTo>
                  <a:lnTo>
                    <a:pt x="20" y="72"/>
                  </a:lnTo>
                  <a:lnTo>
                    <a:pt x="9" y="49"/>
                  </a:lnTo>
                  <a:lnTo>
                    <a:pt x="18" y="47"/>
                  </a:lnTo>
                  <a:lnTo>
                    <a:pt x="31" y="14"/>
                  </a:lnTo>
                  <a:lnTo>
                    <a:pt x="49" y="0"/>
                  </a:lnTo>
                  <a:lnTo>
                    <a:pt x="88" y="4"/>
                  </a:lnTo>
                  <a:lnTo>
                    <a:pt x="108" y="25"/>
                  </a:lnTo>
                  <a:lnTo>
                    <a:pt x="133" y="25"/>
                  </a:lnTo>
                  <a:lnTo>
                    <a:pt x="155" y="31"/>
                  </a:lnTo>
                  <a:lnTo>
                    <a:pt x="173" y="27"/>
                  </a:lnTo>
                  <a:lnTo>
                    <a:pt x="185" y="11"/>
                  </a:lnTo>
                  <a:lnTo>
                    <a:pt x="234" y="20"/>
                  </a:lnTo>
                  <a:lnTo>
                    <a:pt x="27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23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24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25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26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27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28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29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30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31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32"/>
            <p:cNvSpPr>
              <a:spLocks noChangeAspect="1"/>
            </p:cNvSpPr>
            <p:nvPr/>
          </p:nvSpPr>
          <p:spPr bwMode="auto">
            <a:xfrm>
              <a:off x="3054" y="2154"/>
              <a:ext cx="142" cy="217"/>
            </a:xfrm>
            <a:custGeom>
              <a:avLst/>
              <a:gdLst>
                <a:gd name="T0" fmla="*/ 8 w 263"/>
                <a:gd name="T1" fmla="*/ 58 h 422"/>
                <a:gd name="T2" fmla="*/ 5 w 263"/>
                <a:gd name="T3" fmla="*/ 53 h 422"/>
                <a:gd name="T4" fmla="*/ 2 w 263"/>
                <a:gd name="T5" fmla="*/ 51 h 422"/>
                <a:gd name="T6" fmla="*/ 2 w 263"/>
                <a:gd name="T7" fmla="*/ 49 h 422"/>
                <a:gd name="T8" fmla="*/ 6 w 263"/>
                <a:gd name="T9" fmla="*/ 48 h 422"/>
                <a:gd name="T10" fmla="*/ 6 w 263"/>
                <a:gd name="T11" fmla="*/ 42 h 422"/>
                <a:gd name="T12" fmla="*/ 3 w 263"/>
                <a:gd name="T13" fmla="*/ 38 h 422"/>
                <a:gd name="T14" fmla="*/ 2 w 263"/>
                <a:gd name="T15" fmla="*/ 38 h 422"/>
                <a:gd name="T16" fmla="*/ 0 w 263"/>
                <a:gd name="T17" fmla="*/ 35 h 422"/>
                <a:gd name="T18" fmla="*/ 1 w 263"/>
                <a:gd name="T19" fmla="*/ 31 h 422"/>
                <a:gd name="T20" fmla="*/ 8 w 263"/>
                <a:gd name="T21" fmla="*/ 25 h 422"/>
                <a:gd name="T22" fmla="*/ 8 w 263"/>
                <a:gd name="T23" fmla="*/ 15 h 422"/>
                <a:gd name="T24" fmla="*/ 10 w 263"/>
                <a:gd name="T25" fmla="*/ 12 h 422"/>
                <a:gd name="T26" fmla="*/ 6 w 263"/>
                <a:gd name="T27" fmla="*/ 8 h 422"/>
                <a:gd name="T28" fmla="*/ 5 w 263"/>
                <a:gd name="T29" fmla="*/ 3 h 422"/>
                <a:gd name="T30" fmla="*/ 11 w 263"/>
                <a:gd name="T31" fmla="*/ 0 h 422"/>
                <a:gd name="T32" fmla="*/ 42 w 263"/>
                <a:gd name="T33" fmla="*/ 13 h 422"/>
                <a:gd name="T34" fmla="*/ 41 w 263"/>
                <a:gd name="T35" fmla="*/ 28 h 422"/>
                <a:gd name="T36" fmla="*/ 36 w 263"/>
                <a:gd name="T37" fmla="*/ 29 h 422"/>
                <a:gd name="T38" fmla="*/ 36 w 263"/>
                <a:gd name="T39" fmla="*/ 31 h 422"/>
                <a:gd name="T40" fmla="*/ 36 w 263"/>
                <a:gd name="T41" fmla="*/ 32 h 422"/>
                <a:gd name="T42" fmla="*/ 35 w 263"/>
                <a:gd name="T43" fmla="*/ 38 h 422"/>
                <a:gd name="T44" fmla="*/ 34 w 263"/>
                <a:gd name="T45" fmla="*/ 39 h 422"/>
                <a:gd name="T46" fmla="*/ 36 w 263"/>
                <a:gd name="T47" fmla="*/ 40 h 422"/>
                <a:gd name="T48" fmla="*/ 36 w 263"/>
                <a:gd name="T49" fmla="*/ 42 h 422"/>
                <a:gd name="T50" fmla="*/ 33 w 263"/>
                <a:gd name="T51" fmla="*/ 43 h 422"/>
                <a:gd name="T52" fmla="*/ 32 w 263"/>
                <a:gd name="T53" fmla="*/ 47 h 422"/>
                <a:gd name="T54" fmla="*/ 27 w 263"/>
                <a:gd name="T55" fmla="*/ 52 h 422"/>
                <a:gd name="T56" fmla="*/ 22 w 263"/>
                <a:gd name="T57" fmla="*/ 52 h 422"/>
                <a:gd name="T58" fmla="*/ 20 w 263"/>
                <a:gd name="T59" fmla="*/ 56 h 422"/>
                <a:gd name="T60" fmla="*/ 8 w 263"/>
                <a:gd name="T61" fmla="*/ 58 h 4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"/>
                <a:gd name="T94" fmla="*/ 0 h 422"/>
                <a:gd name="T95" fmla="*/ 263 w 263"/>
                <a:gd name="T96" fmla="*/ 422 h 4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" h="422">
                  <a:moveTo>
                    <a:pt x="50" y="422"/>
                  </a:moveTo>
                  <a:lnTo>
                    <a:pt x="34" y="393"/>
                  </a:lnTo>
                  <a:lnTo>
                    <a:pt x="10" y="377"/>
                  </a:lnTo>
                  <a:lnTo>
                    <a:pt x="14" y="361"/>
                  </a:lnTo>
                  <a:lnTo>
                    <a:pt x="41" y="353"/>
                  </a:lnTo>
                  <a:lnTo>
                    <a:pt x="43" y="307"/>
                  </a:lnTo>
                  <a:lnTo>
                    <a:pt x="19" y="276"/>
                  </a:lnTo>
                  <a:lnTo>
                    <a:pt x="10" y="274"/>
                  </a:lnTo>
                  <a:lnTo>
                    <a:pt x="0" y="263"/>
                  </a:lnTo>
                  <a:lnTo>
                    <a:pt x="5" y="231"/>
                  </a:lnTo>
                  <a:lnTo>
                    <a:pt x="50" y="181"/>
                  </a:lnTo>
                  <a:lnTo>
                    <a:pt x="52" y="109"/>
                  </a:lnTo>
                  <a:lnTo>
                    <a:pt x="64" y="87"/>
                  </a:lnTo>
                  <a:lnTo>
                    <a:pt x="43" y="60"/>
                  </a:lnTo>
                  <a:lnTo>
                    <a:pt x="31" y="24"/>
                  </a:lnTo>
                  <a:lnTo>
                    <a:pt x="70" y="0"/>
                  </a:lnTo>
                  <a:lnTo>
                    <a:pt x="263" y="99"/>
                  </a:lnTo>
                  <a:lnTo>
                    <a:pt x="262" y="206"/>
                  </a:lnTo>
                  <a:lnTo>
                    <a:pt x="230" y="211"/>
                  </a:lnTo>
                  <a:lnTo>
                    <a:pt x="232" y="229"/>
                  </a:lnTo>
                  <a:lnTo>
                    <a:pt x="226" y="238"/>
                  </a:lnTo>
                  <a:lnTo>
                    <a:pt x="219" y="274"/>
                  </a:lnTo>
                  <a:lnTo>
                    <a:pt x="214" y="283"/>
                  </a:lnTo>
                  <a:lnTo>
                    <a:pt x="226" y="296"/>
                  </a:lnTo>
                  <a:lnTo>
                    <a:pt x="226" y="310"/>
                  </a:lnTo>
                  <a:lnTo>
                    <a:pt x="212" y="319"/>
                  </a:lnTo>
                  <a:lnTo>
                    <a:pt x="205" y="346"/>
                  </a:lnTo>
                  <a:lnTo>
                    <a:pt x="171" y="382"/>
                  </a:lnTo>
                  <a:lnTo>
                    <a:pt x="140" y="382"/>
                  </a:lnTo>
                  <a:lnTo>
                    <a:pt x="126" y="409"/>
                  </a:lnTo>
                  <a:lnTo>
                    <a:pt x="50" y="4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33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34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35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36"/>
            <p:cNvSpPr>
              <a:spLocks noChangeAspect="1"/>
            </p:cNvSpPr>
            <p:nvPr/>
          </p:nvSpPr>
          <p:spPr bwMode="auto">
            <a:xfrm>
              <a:off x="3268" y="2477"/>
              <a:ext cx="146" cy="147"/>
            </a:xfrm>
            <a:custGeom>
              <a:avLst/>
              <a:gdLst>
                <a:gd name="T0" fmla="*/ 39 w 271"/>
                <a:gd name="T1" fmla="*/ 13 h 284"/>
                <a:gd name="T2" fmla="*/ 31 w 271"/>
                <a:gd name="T3" fmla="*/ 10 h 284"/>
                <a:gd name="T4" fmla="*/ 31 w 271"/>
                <a:gd name="T5" fmla="*/ 8 h 284"/>
                <a:gd name="T6" fmla="*/ 31 w 271"/>
                <a:gd name="T7" fmla="*/ 6 h 284"/>
                <a:gd name="T8" fmla="*/ 23 w 271"/>
                <a:gd name="T9" fmla="*/ 4 h 284"/>
                <a:gd name="T10" fmla="*/ 17 w 271"/>
                <a:gd name="T11" fmla="*/ 1 h 284"/>
                <a:gd name="T12" fmla="*/ 5 w 271"/>
                <a:gd name="T13" fmla="*/ 0 h 284"/>
                <a:gd name="T14" fmla="*/ 4 w 271"/>
                <a:gd name="T15" fmla="*/ 1 h 284"/>
                <a:gd name="T16" fmla="*/ 5 w 271"/>
                <a:gd name="T17" fmla="*/ 2 h 284"/>
                <a:gd name="T18" fmla="*/ 5 w 271"/>
                <a:gd name="T19" fmla="*/ 4 h 284"/>
                <a:gd name="T20" fmla="*/ 3 w 271"/>
                <a:gd name="T21" fmla="*/ 4 h 284"/>
                <a:gd name="T22" fmla="*/ 3 w 271"/>
                <a:gd name="T23" fmla="*/ 6 h 284"/>
                <a:gd name="T24" fmla="*/ 5 w 271"/>
                <a:gd name="T25" fmla="*/ 7 h 284"/>
                <a:gd name="T26" fmla="*/ 4 w 271"/>
                <a:gd name="T27" fmla="*/ 9 h 284"/>
                <a:gd name="T28" fmla="*/ 3 w 271"/>
                <a:gd name="T29" fmla="*/ 10 h 284"/>
                <a:gd name="T30" fmla="*/ 2 w 271"/>
                <a:gd name="T31" fmla="*/ 11 h 284"/>
                <a:gd name="T32" fmla="*/ 1 w 271"/>
                <a:gd name="T33" fmla="*/ 12 h 284"/>
                <a:gd name="T34" fmla="*/ 0 w 271"/>
                <a:gd name="T35" fmla="*/ 14 h 284"/>
                <a:gd name="T36" fmla="*/ 0 w 271"/>
                <a:gd name="T37" fmla="*/ 14 h 284"/>
                <a:gd name="T38" fmla="*/ 1 w 271"/>
                <a:gd name="T39" fmla="*/ 19 h 284"/>
                <a:gd name="T40" fmla="*/ 4 w 271"/>
                <a:gd name="T41" fmla="*/ 23 h 284"/>
                <a:gd name="T42" fmla="*/ 5 w 271"/>
                <a:gd name="T43" fmla="*/ 26 h 284"/>
                <a:gd name="T44" fmla="*/ 8 w 271"/>
                <a:gd name="T45" fmla="*/ 28 h 284"/>
                <a:gd name="T46" fmla="*/ 12 w 271"/>
                <a:gd name="T47" fmla="*/ 30 h 284"/>
                <a:gd name="T48" fmla="*/ 15 w 271"/>
                <a:gd name="T49" fmla="*/ 30 h 284"/>
                <a:gd name="T50" fmla="*/ 18 w 271"/>
                <a:gd name="T51" fmla="*/ 31 h 284"/>
                <a:gd name="T52" fmla="*/ 19 w 271"/>
                <a:gd name="T53" fmla="*/ 34 h 284"/>
                <a:gd name="T54" fmla="*/ 20 w 271"/>
                <a:gd name="T55" fmla="*/ 38 h 284"/>
                <a:gd name="T56" fmla="*/ 25 w 271"/>
                <a:gd name="T57" fmla="*/ 39 h 284"/>
                <a:gd name="T58" fmla="*/ 29 w 271"/>
                <a:gd name="T59" fmla="*/ 39 h 284"/>
                <a:gd name="T60" fmla="*/ 31 w 271"/>
                <a:gd name="T61" fmla="*/ 39 h 284"/>
                <a:gd name="T62" fmla="*/ 34 w 271"/>
                <a:gd name="T63" fmla="*/ 38 h 284"/>
                <a:gd name="T64" fmla="*/ 37 w 271"/>
                <a:gd name="T65" fmla="*/ 37 h 284"/>
                <a:gd name="T66" fmla="*/ 39 w 271"/>
                <a:gd name="T67" fmla="*/ 36 h 284"/>
                <a:gd name="T68" fmla="*/ 40 w 271"/>
                <a:gd name="T69" fmla="*/ 34 h 284"/>
                <a:gd name="T70" fmla="*/ 43 w 271"/>
                <a:gd name="T71" fmla="*/ 34 h 284"/>
                <a:gd name="T72" fmla="*/ 38 w 271"/>
                <a:gd name="T73" fmla="*/ 30 h 284"/>
                <a:gd name="T74" fmla="*/ 37 w 271"/>
                <a:gd name="T75" fmla="*/ 25 h 284"/>
                <a:gd name="T76" fmla="*/ 39 w 271"/>
                <a:gd name="T77" fmla="*/ 21 h 284"/>
                <a:gd name="T78" fmla="*/ 36 w 271"/>
                <a:gd name="T79" fmla="*/ 19 h 284"/>
                <a:gd name="T80" fmla="*/ 36 w 271"/>
                <a:gd name="T81" fmla="*/ 18 h 284"/>
                <a:gd name="T82" fmla="*/ 39 w 271"/>
                <a:gd name="T83" fmla="*/ 13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284"/>
                <a:gd name="T128" fmla="*/ 271 w 271"/>
                <a:gd name="T129" fmla="*/ 284 h 2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284">
                  <a:moveTo>
                    <a:pt x="246" y="95"/>
                  </a:moveTo>
                  <a:lnTo>
                    <a:pt x="197" y="71"/>
                  </a:lnTo>
                  <a:lnTo>
                    <a:pt x="199" y="57"/>
                  </a:lnTo>
                  <a:lnTo>
                    <a:pt x="198" y="47"/>
                  </a:lnTo>
                  <a:lnTo>
                    <a:pt x="144" y="27"/>
                  </a:lnTo>
                  <a:lnTo>
                    <a:pt x="107" y="1"/>
                  </a:lnTo>
                  <a:lnTo>
                    <a:pt x="35" y="0"/>
                  </a:lnTo>
                  <a:lnTo>
                    <a:pt x="24" y="5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2" y="29"/>
                  </a:lnTo>
                  <a:lnTo>
                    <a:pt x="19" y="41"/>
                  </a:lnTo>
                  <a:lnTo>
                    <a:pt x="29" y="51"/>
                  </a:lnTo>
                  <a:lnTo>
                    <a:pt x="27" y="66"/>
                  </a:lnTo>
                  <a:lnTo>
                    <a:pt x="16" y="71"/>
                  </a:lnTo>
                  <a:lnTo>
                    <a:pt x="13" y="82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3" y="137"/>
                  </a:lnTo>
                  <a:lnTo>
                    <a:pt x="24" y="167"/>
                  </a:lnTo>
                  <a:lnTo>
                    <a:pt x="30" y="187"/>
                  </a:lnTo>
                  <a:lnTo>
                    <a:pt x="52" y="206"/>
                  </a:lnTo>
                  <a:lnTo>
                    <a:pt x="77" y="217"/>
                  </a:lnTo>
                  <a:lnTo>
                    <a:pt x="97" y="217"/>
                  </a:lnTo>
                  <a:lnTo>
                    <a:pt x="114" y="222"/>
                  </a:lnTo>
                  <a:lnTo>
                    <a:pt x="125" y="245"/>
                  </a:lnTo>
                  <a:lnTo>
                    <a:pt x="128" y="276"/>
                  </a:lnTo>
                  <a:lnTo>
                    <a:pt x="164" y="278"/>
                  </a:lnTo>
                  <a:lnTo>
                    <a:pt x="181" y="284"/>
                  </a:lnTo>
                  <a:lnTo>
                    <a:pt x="198" y="279"/>
                  </a:lnTo>
                  <a:lnTo>
                    <a:pt x="220" y="276"/>
                  </a:lnTo>
                  <a:lnTo>
                    <a:pt x="233" y="265"/>
                  </a:lnTo>
                  <a:lnTo>
                    <a:pt x="249" y="258"/>
                  </a:lnTo>
                  <a:lnTo>
                    <a:pt x="257" y="248"/>
                  </a:lnTo>
                  <a:lnTo>
                    <a:pt x="271" y="242"/>
                  </a:lnTo>
                  <a:lnTo>
                    <a:pt x="241" y="212"/>
                  </a:lnTo>
                  <a:lnTo>
                    <a:pt x="239" y="179"/>
                  </a:lnTo>
                  <a:lnTo>
                    <a:pt x="246" y="152"/>
                  </a:lnTo>
                  <a:lnTo>
                    <a:pt x="229" y="138"/>
                  </a:lnTo>
                  <a:lnTo>
                    <a:pt x="227" y="125"/>
                  </a:lnTo>
                  <a:lnTo>
                    <a:pt x="246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37"/>
            <p:cNvSpPr>
              <a:spLocks noChangeAspect="1"/>
            </p:cNvSpPr>
            <p:nvPr/>
          </p:nvSpPr>
          <p:spPr bwMode="auto">
            <a:xfrm>
              <a:off x="3264" y="2409"/>
              <a:ext cx="77" cy="76"/>
            </a:xfrm>
            <a:custGeom>
              <a:avLst/>
              <a:gdLst>
                <a:gd name="T0" fmla="*/ 18 w 143"/>
                <a:gd name="T1" fmla="*/ 19 h 147"/>
                <a:gd name="T2" fmla="*/ 6 w 143"/>
                <a:gd name="T3" fmla="*/ 18 h 147"/>
                <a:gd name="T4" fmla="*/ 5 w 143"/>
                <a:gd name="T5" fmla="*/ 19 h 147"/>
                <a:gd name="T6" fmla="*/ 3 w 143"/>
                <a:gd name="T7" fmla="*/ 19 h 147"/>
                <a:gd name="T8" fmla="*/ 2 w 143"/>
                <a:gd name="T9" fmla="*/ 20 h 147"/>
                <a:gd name="T10" fmla="*/ 0 w 143"/>
                <a:gd name="T11" fmla="*/ 20 h 147"/>
                <a:gd name="T12" fmla="*/ 1 w 143"/>
                <a:gd name="T13" fmla="*/ 16 h 147"/>
                <a:gd name="T14" fmla="*/ 5 w 143"/>
                <a:gd name="T15" fmla="*/ 10 h 147"/>
                <a:gd name="T16" fmla="*/ 6 w 143"/>
                <a:gd name="T17" fmla="*/ 7 h 147"/>
                <a:gd name="T18" fmla="*/ 5 w 143"/>
                <a:gd name="T19" fmla="*/ 3 h 147"/>
                <a:gd name="T20" fmla="*/ 7 w 143"/>
                <a:gd name="T21" fmla="*/ 3 h 147"/>
                <a:gd name="T22" fmla="*/ 10 w 143"/>
                <a:gd name="T23" fmla="*/ 3 h 147"/>
                <a:gd name="T24" fmla="*/ 16 w 143"/>
                <a:gd name="T25" fmla="*/ 3 h 147"/>
                <a:gd name="T26" fmla="*/ 18 w 143"/>
                <a:gd name="T27" fmla="*/ 0 h 147"/>
                <a:gd name="T28" fmla="*/ 19 w 143"/>
                <a:gd name="T29" fmla="*/ 3 h 147"/>
                <a:gd name="T30" fmla="*/ 22 w 143"/>
                <a:gd name="T31" fmla="*/ 7 h 147"/>
                <a:gd name="T32" fmla="*/ 22 w 143"/>
                <a:gd name="T33" fmla="*/ 10 h 147"/>
                <a:gd name="T34" fmla="*/ 18 w 143"/>
                <a:gd name="T35" fmla="*/ 13 h 147"/>
                <a:gd name="T36" fmla="*/ 18 w 143"/>
                <a:gd name="T37" fmla="*/ 19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147"/>
                <a:gd name="T59" fmla="*/ 143 w 143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147">
                  <a:moveTo>
                    <a:pt x="115" y="133"/>
                  </a:moveTo>
                  <a:lnTo>
                    <a:pt x="43" y="132"/>
                  </a:lnTo>
                  <a:lnTo>
                    <a:pt x="32" y="137"/>
                  </a:lnTo>
                  <a:lnTo>
                    <a:pt x="23" y="135"/>
                  </a:lnTo>
                  <a:lnTo>
                    <a:pt x="14" y="142"/>
                  </a:lnTo>
                  <a:lnTo>
                    <a:pt x="0" y="147"/>
                  </a:lnTo>
                  <a:lnTo>
                    <a:pt x="7" y="114"/>
                  </a:lnTo>
                  <a:lnTo>
                    <a:pt x="35" y="71"/>
                  </a:lnTo>
                  <a:lnTo>
                    <a:pt x="41" y="48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62" y="22"/>
                  </a:lnTo>
                  <a:lnTo>
                    <a:pt x="98" y="20"/>
                  </a:lnTo>
                  <a:lnTo>
                    <a:pt x="114" y="0"/>
                  </a:lnTo>
                  <a:lnTo>
                    <a:pt x="121" y="18"/>
                  </a:lnTo>
                  <a:lnTo>
                    <a:pt x="143" y="54"/>
                  </a:lnTo>
                  <a:lnTo>
                    <a:pt x="143" y="75"/>
                  </a:lnTo>
                  <a:lnTo>
                    <a:pt x="119" y="94"/>
                  </a:lnTo>
                  <a:lnTo>
                    <a:pt x="115" y="1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38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39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40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41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42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43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44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45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46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47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48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49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50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51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52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53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54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55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56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57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58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59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60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61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62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63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64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265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66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67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68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69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70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71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72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73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74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275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76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77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78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9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80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81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82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83"/>
            <p:cNvSpPr>
              <a:spLocks noChangeAspect="1"/>
            </p:cNvSpPr>
            <p:nvPr/>
          </p:nvSpPr>
          <p:spPr bwMode="auto">
            <a:xfrm>
              <a:off x="2947" y="1615"/>
              <a:ext cx="126" cy="156"/>
            </a:xfrm>
            <a:custGeom>
              <a:avLst/>
              <a:gdLst>
                <a:gd name="T0" fmla="*/ 3 w 235"/>
                <a:gd name="T1" fmla="*/ 31 h 301"/>
                <a:gd name="T2" fmla="*/ 7 w 235"/>
                <a:gd name="T3" fmla="*/ 31 h 301"/>
                <a:gd name="T4" fmla="*/ 10 w 235"/>
                <a:gd name="T5" fmla="*/ 32 h 301"/>
                <a:gd name="T6" fmla="*/ 8 w 235"/>
                <a:gd name="T7" fmla="*/ 36 h 301"/>
                <a:gd name="T8" fmla="*/ 6 w 235"/>
                <a:gd name="T9" fmla="*/ 41 h 301"/>
                <a:gd name="T10" fmla="*/ 8 w 235"/>
                <a:gd name="T11" fmla="*/ 40 h 301"/>
                <a:gd name="T12" fmla="*/ 11 w 235"/>
                <a:gd name="T13" fmla="*/ 39 h 301"/>
                <a:gd name="T14" fmla="*/ 13 w 235"/>
                <a:gd name="T15" fmla="*/ 41 h 301"/>
                <a:gd name="T16" fmla="*/ 16 w 235"/>
                <a:gd name="T17" fmla="*/ 41 h 301"/>
                <a:gd name="T18" fmla="*/ 19 w 235"/>
                <a:gd name="T19" fmla="*/ 42 h 301"/>
                <a:gd name="T20" fmla="*/ 23 w 235"/>
                <a:gd name="T21" fmla="*/ 41 h 301"/>
                <a:gd name="T22" fmla="*/ 25 w 235"/>
                <a:gd name="T23" fmla="*/ 40 h 301"/>
                <a:gd name="T24" fmla="*/ 28 w 235"/>
                <a:gd name="T25" fmla="*/ 40 h 301"/>
                <a:gd name="T26" fmla="*/ 29 w 235"/>
                <a:gd name="T27" fmla="*/ 39 h 301"/>
                <a:gd name="T28" fmla="*/ 29 w 235"/>
                <a:gd name="T29" fmla="*/ 37 h 301"/>
                <a:gd name="T30" fmla="*/ 31 w 235"/>
                <a:gd name="T31" fmla="*/ 35 h 301"/>
                <a:gd name="T32" fmla="*/ 31 w 235"/>
                <a:gd name="T33" fmla="*/ 34 h 301"/>
                <a:gd name="T34" fmla="*/ 26 w 235"/>
                <a:gd name="T35" fmla="*/ 30 h 301"/>
                <a:gd name="T36" fmla="*/ 25 w 235"/>
                <a:gd name="T37" fmla="*/ 26 h 301"/>
                <a:gd name="T38" fmla="*/ 31 w 235"/>
                <a:gd name="T39" fmla="*/ 23 h 301"/>
                <a:gd name="T40" fmla="*/ 32 w 235"/>
                <a:gd name="T41" fmla="*/ 21 h 301"/>
                <a:gd name="T42" fmla="*/ 36 w 235"/>
                <a:gd name="T43" fmla="*/ 21 h 301"/>
                <a:gd name="T44" fmla="*/ 33 w 235"/>
                <a:gd name="T45" fmla="*/ 12 h 301"/>
                <a:gd name="T46" fmla="*/ 33 w 235"/>
                <a:gd name="T47" fmla="*/ 8 h 301"/>
                <a:gd name="T48" fmla="*/ 33 w 235"/>
                <a:gd name="T49" fmla="*/ 5 h 301"/>
                <a:gd name="T50" fmla="*/ 31 w 235"/>
                <a:gd name="T51" fmla="*/ 4 h 301"/>
                <a:gd name="T52" fmla="*/ 30 w 235"/>
                <a:gd name="T53" fmla="*/ 3 h 301"/>
                <a:gd name="T54" fmla="*/ 29 w 235"/>
                <a:gd name="T55" fmla="*/ 1 h 301"/>
                <a:gd name="T56" fmla="*/ 25 w 235"/>
                <a:gd name="T57" fmla="*/ 2 h 301"/>
                <a:gd name="T58" fmla="*/ 24 w 235"/>
                <a:gd name="T59" fmla="*/ 4 h 301"/>
                <a:gd name="T60" fmla="*/ 20 w 235"/>
                <a:gd name="T61" fmla="*/ 4 h 301"/>
                <a:gd name="T62" fmla="*/ 19 w 235"/>
                <a:gd name="T63" fmla="*/ 3 h 301"/>
                <a:gd name="T64" fmla="*/ 17 w 235"/>
                <a:gd name="T65" fmla="*/ 3 h 301"/>
                <a:gd name="T66" fmla="*/ 16 w 235"/>
                <a:gd name="T67" fmla="*/ 1 h 301"/>
                <a:gd name="T68" fmla="*/ 15 w 235"/>
                <a:gd name="T69" fmla="*/ 1 h 301"/>
                <a:gd name="T70" fmla="*/ 12 w 235"/>
                <a:gd name="T71" fmla="*/ 0 h 301"/>
                <a:gd name="T72" fmla="*/ 11 w 235"/>
                <a:gd name="T73" fmla="*/ 1 h 301"/>
                <a:gd name="T74" fmla="*/ 11 w 235"/>
                <a:gd name="T75" fmla="*/ 1 h 301"/>
                <a:gd name="T76" fmla="*/ 12 w 235"/>
                <a:gd name="T77" fmla="*/ 3 h 301"/>
                <a:gd name="T78" fmla="*/ 12 w 235"/>
                <a:gd name="T79" fmla="*/ 6 h 301"/>
                <a:gd name="T80" fmla="*/ 10 w 235"/>
                <a:gd name="T81" fmla="*/ 6 h 301"/>
                <a:gd name="T82" fmla="*/ 9 w 235"/>
                <a:gd name="T83" fmla="*/ 7 h 301"/>
                <a:gd name="T84" fmla="*/ 8 w 235"/>
                <a:gd name="T85" fmla="*/ 7 h 301"/>
                <a:gd name="T86" fmla="*/ 6 w 235"/>
                <a:gd name="T87" fmla="*/ 7 h 301"/>
                <a:gd name="T88" fmla="*/ 4 w 235"/>
                <a:gd name="T89" fmla="*/ 8 h 301"/>
                <a:gd name="T90" fmla="*/ 5 w 235"/>
                <a:gd name="T91" fmla="*/ 9 h 301"/>
                <a:gd name="T92" fmla="*/ 4 w 235"/>
                <a:gd name="T93" fmla="*/ 11 h 301"/>
                <a:gd name="T94" fmla="*/ 5 w 235"/>
                <a:gd name="T95" fmla="*/ 13 h 301"/>
                <a:gd name="T96" fmla="*/ 5 w 235"/>
                <a:gd name="T97" fmla="*/ 15 h 301"/>
                <a:gd name="T98" fmla="*/ 1 w 235"/>
                <a:gd name="T99" fmla="*/ 17 h 301"/>
                <a:gd name="T100" fmla="*/ 1 w 235"/>
                <a:gd name="T101" fmla="*/ 18 h 301"/>
                <a:gd name="T102" fmla="*/ 2 w 235"/>
                <a:gd name="T103" fmla="*/ 19 h 301"/>
                <a:gd name="T104" fmla="*/ 1 w 235"/>
                <a:gd name="T105" fmla="*/ 21 h 301"/>
                <a:gd name="T106" fmla="*/ 0 w 235"/>
                <a:gd name="T107" fmla="*/ 22 h 301"/>
                <a:gd name="T108" fmla="*/ 1 w 235"/>
                <a:gd name="T109" fmla="*/ 23 h 301"/>
                <a:gd name="T110" fmla="*/ 1 w 235"/>
                <a:gd name="T111" fmla="*/ 26 h 301"/>
                <a:gd name="T112" fmla="*/ 3 w 235"/>
                <a:gd name="T113" fmla="*/ 27 h 301"/>
                <a:gd name="T114" fmla="*/ 3 w 235"/>
                <a:gd name="T115" fmla="*/ 31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5"/>
                <a:gd name="T175" fmla="*/ 0 h 301"/>
                <a:gd name="T176" fmla="*/ 235 w 235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5" h="301">
                  <a:moveTo>
                    <a:pt x="21" y="222"/>
                  </a:moveTo>
                  <a:lnTo>
                    <a:pt x="44" y="224"/>
                  </a:lnTo>
                  <a:lnTo>
                    <a:pt x="64" y="229"/>
                  </a:lnTo>
                  <a:lnTo>
                    <a:pt x="51" y="261"/>
                  </a:lnTo>
                  <a:lnTo>
                    <a:pt x="42" y="294"/>
                  </a:lnTo>
                  <a:lnTo>
                    <a:pt x="53" y="287"/>
                  </a:lnTo>
                  <a:lnTo>
                    <a:pt x="69" y="283"/>
                  </a:lnTo>
                  <a:lnTo>
                    <a:pt x="85" y="296"/>
                  </a:lnTo>
                  <a:lnTo>
                    <a:pt x="100" y="299"/>
                  </a:lnTo>
                  <a:lnTo>
                    <a:pt x="121" y="301"/>
                  </a:lnTo>
                  <a:lnTo>
                    <a:pt x="148" y="296"/>
                  </a:lnTo>
                  <a:lnTo>
                    <a:pt x="164" y="287"/>
                  </a:lnTo>
                  <a:lnTo>
                    <a:pt x="182" y="290"/>
                  </a:lnTo>
                  <a:lnTo>
                    <a:pt x="190" y="281"/>
                  </a:lnTo>
                  <a:lnTo>
                    <a:pt x="186" y="265"/>
                  </a:lnTo>
                  <a:lnTo>
                    <a:pt x="200" y="254"/>
                  </a:lnTo>
                  <a:lnTo>
                    <a:pt x="204" y="243"/>
                  </a:lnTo>
                  <a:lnTo>
                    <a:pt x="168" y="215"/>
                  </a:lnTo>
                  <a:lnTo>
                    <a:pt x="163" y="188"/>
                  </a:lnTo>
                  <a:lnTo>
                    <a:pt x="202" y="166"/>
                  </a:lnTo>
                  <a:lnTo>
                    <a:pt x="209" y="155"/>
                  </a:lnTo>
                  <a:lnTo>
                    <a:pt x="235" y="154"/>
                  </a:lnTo>
                  <a:lnTo>
                    <a:pt x="213" y="87"/>
                  </a:lnTo>
                  <a:lnTo>
                    <a:pt x="217" y="56"/>
                  </a:lnTo>
                  <a:lnTo>
                    <a:pt x="212" y="37"/>
                  </a:lnTo>
                  <a:lnTo>
                    <a:pt x="202" y="25"/>
                  </a:lnTo>
                  <a:lnTo>
                    <a:pt x="195" y="22"/>
                  </a:lnTo>
                  <a:lnTo>
                    <a:pt x="193" y="7"/>
                  </a:lnTo>
                  <a:lnTo>
                    <a:pt x="164" y="15"/>
                  </a:lnTo>
                  <a:lnTo>
                    <a:pt x="153" y="27"/>
                  </a:lnTo>
                  <a:lnTo>
                    <a:pt x="132" y="25"/>
                  </a:lnTo>
                  <a:lnTo>
                    <a:pt x="126" y="19"/>
                  </a:lnTo>
                  <a:lnTo>
                    <a:pt x="109" y="17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7" y="23"/>
                  </a:lnTo>
                  <a:lnTo>
                    <a:pt x="76" y="40"/>
                  </a:lnTo>
                  <a:lnTo>
                    <a:pt x="66" y="47"/>
                  </a:lnTo>
                  <a:lnTo>
                    <a:pt x="59" y="52"/>
                  </a:lnTo>
                  <a:lnTo>
                    <a:pt x="51" y="48"/>
                  </a:lnTo>
                  <a:lnTo>
                    <a:pt x="37" y="48"/>
                  </a:lnTo>
                  <a:lnTo>
                    <a:pt x="28" y="60"/>
                  </a:lnTo>
                  <a:lnTo>
                    <a:pt x="34" y="67"/>
                  </a:lnTo>
                  <a:lnTo>
                    <a:pt x="27" y="83"/>
                  </a:lnTo>
                  <a:lnTo>
                    <a:pt x="30" y="92"/>
                  </a:lnTo>
                  <a:lnTo>
                    <a:pt x="29" y="107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9" y="136"/>
                  </a:lnTo>
                  <a:lnTo>
                    <a:pt x="2" y="152"/>
                  </a:lnTo>
                  <a:lnTo>
                    <a:pt x="0" y="160"/>
                  </a:lnTo>
                  <a:lnTo>
                    <a:pt x="7" y="168"/>
                  </a:lnTo>
                  <a:lnTo>
                    <a:pt x="8" y="186"/>
                  </a:lnTo>
                  <a:lnTo>
                    <a:pt x="16" y="199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84"/>
            <p:cNvSpPr>
              <a:spLocks noChangeAspect="1"/>
            </p:cNvSpPr>
            <p:nvPr/>
          </p:nvSpPr>
          <p:spPr bwMode="auto">
            <a:xfrm>
              <a:off x="2975" y="1566"/>
              <a:ext cx="43" cy="52"/>
            </a:xfrm>
            <a:custGeom>
              <a:avLst/>
              <a:gdLst>
                <a:gd name="T0" fmla="*/ 7 w 79"/>
                <a:gd name="T1" fmla="*/ 14 h 100"/>
                <a:gd name="T2" fmla="*/ 4 w 79"/>
                <a:gd name="T3" fmla="*/ 14 h 100"/>
                <a:gd name="T4" fmla="*/ 3 w 79"/>
                <a:gd name="T5" fmla="*/ 14 h 100"/>
                <a:gd name="T6" fmla="*/ 3 w 79"/>
                <a:gd name="T7" fmla="*/ 14 h 100"/>
                <a:gd name="T8" fmla="*/ 3 w 79"/>
                <a:gd name="T9" fmla="*/ 14 h 100"/>
                <a:gd name="T10" fmla="*/ 2 w 79"/>
                <a:gd name="T11" fmla="*/ 11 h 100"/>
                <a:gd name="T12" fmla="*/ 1 w 79"/>
                <a:gd name="T13" fmla="*/ 9 h 100"/>
                <a:gd name="T14" fmla="*/ 0 w 79"/>
                <a:gd name="T15" fmla="*/ 6 h 100"/>
                <a:gd name="T16" fmla="*/ 1 w 79"/>
                <a:gd name="T17" fmla="*/ 4 h 100"/>
                <a:gd name="T18" fmla="*/ 3 w 79"/>
                <a:gd name="T19" fmla="*/ 2 h 100"/>
                <a:gd name="T20" fmla="*/ 5 w 79"/>
                <a:gd name="T21" fmla="*/ 2 h 100"/>
                <a:gd name="T22" fmla="*/ 7 w 79"/>
                <a:gd name="T23" fmla="*/ 1 h 100"/>
                <a:gd name="T24" fmla="*/ 8 w 79"/>
                <a:gd name="T25" fmla="*/ 0 h 100"/>
                <a:gd name="T26" fmla="*/ 10 w 79"/>
                <a:gd name="T27" fmla="*/ 3 h 100"/>
                <a:gd name="T28" fmla="*/ 11 w 79"/>
                <a:gd name="T29" fmla="*/ 3 h 100"/>
                <a:gd name="T30" fmla="*/ 13 w 79"/>
                <a:gd name="T31" fmla="*/ 4 h 100"/>
                <a:gd name="T32" fmla="*/ 12 w 79"/>
                <a:gd name="T33" fmla="*/ 5 h 100"/>
                <a:gd name="T34" fmla="*/ 9 w 79"/>
                <a:gd name="T35" fmla="*/ 5 h 100"/>
                <a:gd name="T36" fmla="*/ 9 w 79"/>
                <a:gd name="T37" fmla="*/ 7 h 100"/>
                <a:gd name="T38" fmla="*/ 6 w 79"/>
                <a:gd name="T39" fmla="*/ 9 h 100"/>
                <a:gd name="T40" fmla="*/ 6 w 79"/>
                <a:gd name="T41" fmla="*/ 11 h 100"/>
                <a:gd name="T42" fmla="*/ 7 w 79"/>
                <a:gd name="T43" fmla="*/ 13 h 100"/>
                <a:gd name="T44" fmla="*/ 8 w 79"/>
                <a:gd name="T45" fmla="*/ 14 h 100"/>
                <a:gd name="T46" fmla="*/ 7 w 79"/>
                <a:gd name="T47" fmla="*/ 1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0"/>
                <a:gd name="T74" fmla="*/ 79 w 79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0">
                  <a:moveTo>
                    <a:pt x="45" y="98"/>
                  </a:moveTo>
                  <a:lnTo>
                    <a:pt x="27" y="96"/>
                  </a:lnTo>
                  <a:lnTo>
                    <a:pt x="17" y="99"/>
                  </a:lnTo>
                  <a:lnTo>
                    <a:pt x="17" y="100"/>
                  </a:lnTo>
                  <a:lnTo>
                    <a:pt x="16" y="9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5"/>
                  </a:lnTo>
                  <a:lnTo>
                    <a:pt x="1" y="25"/>
                  </a:lnTo>
                  <a:lnTo>
                    <a:pt x="21" y="13"/>
                  </a:lnTo>
                  <a:lnTo>
                    <a:pt x="30" y="1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19"/>
                  </a:lnTo>
                  <a:lnTo>
                    <a:pt x="72" y="21"/>
                  </a:lnTo>
                  <a:lnTo>
                    <a:pt x="79" y="25"/>
                  </a:lnTo>
                  <a:lnTo>
                    <a:pt x="75" y="34"/>
                  </a:lnTo>
                  <a:lnTo>
                    <a:pt x="58" y="37"/>
                  </a:lnTo>
                  <a:lnTo>
                    <a:pt x="55" y="48"/>
                  </a:lnTo>
                  <a:lnTo>
                    <a:pt x="39" y="61"/>
                  </a:lnTo>
                  <a:lnTo>
                    <a:pt x="37" y="78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85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86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87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88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89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90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91"/>
            <p:cNvSpPr>
              <a:spLocks noChangeAspect="1"/>
            </p:cNvSpPr>
            <p:nvPr/>
          </p:nvSpPr>
          <p:spPr bwMode="auto">
            <a:xfrm>
              <a:off x="2958" y="1778"/>
              <a:ext cx="162" cy="160"/>
            </a:xfrm>
            <a:custGeom>
              <a:avLst/>
              <a:gdLst>
                <a:gd name="T0" fmla="*/ 7 w 303"/>
                <a:gd name="T1" fmla="*/ 13 h 310"/>
                <a:gd name="T2" fmla="*/ 13 w 303"/>
                <a:gd name="T3" fmla="*/ 13 h 310"/>
                <a:gd name="T4" fmla="*/ 15 w 303"/>
                <a:gd name="T5" fmla="*/ 20 h 310"/>
                <a:gd name="T6" fmla="*/ 19 w 303"/>
                <a:gd name="T7" fmla="*/ 23 h 310"/>
                <a:gd name="T8" fmla="*/ 22 w 303"/>
                <a:gd name="T9" fmla="*/ 24 h 310"/>
                <a:gd name="T10" fmla="*/ 26 w 303"/>
                <a:gd name="T11" fmla="*/ 28 h 310"/>
                <a:gd name="T12" fmla="*/ 29 w 303"/>
                <a:gd name="T13" fmla="*/ 29 h 310"/>
                <a:gd name="T14" fmla="*/ 30 w 303"/>
                <a:gd name="T15" fmla="*/ 30 h 310"/>
                <a:gd name="T16" fmla="*/ 33 w 303"/>
                <a:gd name="T17" fmla="*/ 32 h 310"/>
                <a:gd name="T18" fmla="*/ 35 w 303"/>
                <a:gd name="T19" fmla="*/ 33 h 310"/>
                <a:gd name="T20" fmla="*/ 36 w 303"/>
                <a:gd name="T21" fmla="*/ 36 h 310"/>
                <a:gd name="T22" fmla="*/ 35 w 303"/>
                <a:gd name="T23" fmla="*/ 40 h 310"/>
                <a:gd name="T24" fmla="*/ 36 w 303"/>
                <a:gd name="T25" fmla="*/ 43 h 310"/>
                <a:gd name="T26" fmla="*/ 39 w 303"/>
                <a:gd name="T27" fmla="*/ 39 h 310"/>
                <a:gd name="T28" fmla="*/ 41 w 303"/>
                <a:gd name="T29" fmla="*/ 36 h 310"/>
                <a:gd name="T30" fmla="*/ 40 w 303"/>
                <a:gd name="T31" fmla="*/ 31 h 310"/>
                <a:gd name="T32" fmla="*/ 43 w 303"/>
                <a:gd name="T33" fmla="*/ 32 h 310"/>
                <a:gd name="T34" fmla="*/ 47 w 303"/>
                <a:gd name="T35" fmla="*/ 33 h 310"/>
                <a:gd name="T36" fmla="*/ 43 w 303"/>
                <a:gd name="T37" fmla="*/ 29 h 310"/>
                <a:gd name="T38" fmla="*/ 41 w 303"/>
                <a:gd name="T39" fmla="*/ 28 h 310"/>
                <a:gd name="T40" fmla="*/ 37 w 303"/>
                <a:gd name="T41" fmla="*/ 26 h 310"/>
                <a:gd name="T42" fmla="*/ 33 w 303"/>
                <a:gd name="T43" fmla="*/ 24 h 310"/>
                <a:gd name="T44" fmla="*/ 27 w 303"/>
                <a:gd name="T45" fmla="*/ 18 h 310"/>
                <a:gd name="T46" fmla="*/ 21 w 303"/>
                <a:gd name="T47" fmla="*/ 13 h 310"/>
                <a:gd name="T48" fmla="*/ 21 w 303"/>
                <a:gd name="T49" fmla="*/ 9 h 310"/>
                <a:gd name="T50" fmla="*/ 27 w 303"/>
                <a:gd name="T51" fmla="*/ 7 h 310"/>
                <a:gd name="T52" fmla="*/ 28 w 303"/>
                <a:gd name="T53" fmla="*/ 7 h 310"/>
                <a:gd name="T54" fmla="*/ 28 w 303"/>
                <a:gd name="T55" fmla="*/ 5 h 310"/>
                <a:gd name="T56" fmla="*/ 27 w 303"/>
                <a:gd name="T57" fmla="*/ 2 h 310"/>
                <a:gd name="T58" fmla="*/ 22 w 303"/>
                <a:gd name="T59" fmla="*/ 1 h 310"/>
                <a:gd name="T60" fmla="*/ 19 w 303"/>
                <a:gd name="T61" fmla="*/ 0 h 310"/>
                <a:gd name="T62" fmla="*/ 14 w 303"/>
                <a:gd name="T63" fmla="*/ 1 h 310"/>
                <a:gd name="T64" fmla="*/ 9 w 303"/>
                <a:gd name="T65" fmla="*/ 3 h 310"/>
                <a:gd name="T66" fmla="*/ 5 w 303"/>
                <a:gd name="T67" fmla="*/ 2 h 310"/>
                <a:gd name="T68" fmla="*/ 4 w 303"/>
                <a:gd name="T69" fmla="*/ 6 h 310"/>
                <a:gd name="T70" fmla="*/ 0 w 303"/>
                <a:gd name="T71" fmla="*/ 6 h 310"/>
                <a:gd name="T72" fmla="*/ 2 w 303"/>
                <a:gd name="T73" fmla="*/ 13 h 310"/>
                <a:gd name="T74" fmla="*/ 5 w 303"/>
                <a:gd name="T75" fmla="*/ 1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310"/>
                <a:gd name="T116" fmla="*/ 303 w 303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310">
                  <a:moveTo>
                    <a:pt x="32" y="110"/>
                  </a:moveTo>
                  <a:lnTo>
                    <a:pt x="49" y="94"/>
                  </a:lnTo>
                  <a:lnTo>
                    <a:pt x="73" y="89"/>
                  </a:lnTo>
                  <a:lnTo>
                    <a:pt x="82" y="94"/>
                  </a:lnTo>
                  <a:lnTo>
                    <a:pt x="98" y="118"/>
                  </a:lnTo>
                  <a:lnTo>
                    <a:pt x="100" y="142"/>
                  </a:lnTo>
                  <a:lnTo>
                    <a:pt x="116" y="153"/>
                  </a:lnTo>
                  <a:lnTo>
                    <a:pt x="121" y="166"/>
                  </a:lnTo>
                  <a:lnTo>
                    <a:pt x="134" y="177"/>
                  </a:lnTo>
                  <a:lnTo>
                    <a:pt x="143" y="178"/>
                  </a:lnTo>
                  <a:lnTo>
                    <a:pt x="148" y="189"/>
                  </a:lnTo>
                  <a:lnTo>
                    <a:pt x="171" y="202"/>
                  </a:lnTo>
                  <a:lnTo>
                    <a:pt x="178" y="203"/>
                  </a:lnTo>
                  <a:lnTo>
                    <a:pt x="188" y="214"/>
                  </a:lnTo>
                  <a:lnTo>
                    <a:pt x="195" y="214"/>
                  </a:lnTo>
                  <a:lnTo>
                    <a:pt x="200" y="220"/>
                  </a:lnTo>
                  <a:lnTo>
                    <a:pt x="211" y="223"/>
                  </a:lnTo>
                  <a:lnTo>
                    <a:pt x="213" y="234"/>
                  </a:lnTo>
                  <a:lnTo>
                    <a:pt x="223" y="240"/>
                  </a:lnTo>
                  <a:lnTo>
                    <a:pt x="230" y="240"/>
                  </a:lnTo>
                  <a:lnTo>
                    <a:pt x="238" y="250"/>
                  </a:lnTo>
                  <a:lnTo>
                    <a:pt x="238" y="262"/>
                  </a:lnTo>
                  <a:lnTo>
                    <a:pt x="243" y="277"/>
                  </a:lnTo>
                  <a:lnTo>
                    <a:pt x="232" y="292"/>
                  </a:lnTo>
                  <a:lnTo>
                    <a:pt x="229" y="302"/>
                  </a:lnTo>
                  <a:lnTo>
                    <a:pt x="235" y="310"/>
                  </a:lnTo>
                  <a:lnTo>
                    <a:pt x="253" y="296"/>
                  </a:lnTo>
                  <a:lnTo>
                    <a:pt x="257" y="282"/>
                  </a:lnTo>
                  <a:lnTo>
                    <a:pt x="268" y="276"/>
                  </a:lnTo>
                  <a:lnTo>
                    <a:pt x="267" y="264"/>
                  </a:lnTo>
                  <a:lnTo>
                    <a:pt x="254" y="250"/>
                  </a:lnTo>
                  <a:lnTo>
                    <a:pt x="259" y="231"/>
                  </a:lnTo>
                  <a:lnTo>
                    <a:pt x="273" y="228"/>
                  </a:lnTo>
                  <a:lnTo>
                    <a:pt x="283" y="233"/>
                  </a:lnTo>
                  <a:lnTo>
                    <a:pt x="298" y="244"/>
                  </a:lnTo>
                  <a:lnTo>
                    <a:pt x="303" y="240"/>
                  </a:lnTo>
                  <a:lnTo>
                    <a:pt x="301" y="229"/>
                  </a:lnTo>
                  <a:lnTo>
                    <a:pt x="284" y="215"/>
                  </a:lnTo>
                  <a:lnTo>
                    <a:pt x="269" y="210"/>
                  </a:lnTo>
                  <a:lnTo>
                    <a:pt x="268" y="201"/>
                  </a:lnTo>
                  <a:lnTo>
                    <a:pt x="249" y="198"/>
                  </a:lnTo>
                  <a:lnTo>
                    <a:pt x="242" y="192"/>
                  </a:lnTo>
                  <a:lnTo>
                    <a:pt x="236" y="177"/>
                  </a:lnTo>
                  <a:lnTo>
                    <a:pt x="213" y="173"/>
                  </a:lnTo>
                  <a:lnTo>
                    <a:pt x="189" y="159"/>
                  </a:lnTo>
                  <a:lnTo>
                    <a:pt x="177" y="130"/>
                  </a:lnTo>
                  <a:lnTo>
                    <a:pt x="166" y="113"/>
                  </a:lnTo>
                  <a:lnTo>
                    <a:pt x="141" y="95"/>
                  </a:lnTo>
                  <a:lnTo>
                    <a:pt x="142" y="69"/>
                  </a:lnTo>
                  <a:lnTo>
                    <a:pt x="141" y="64"/>
                  </a:lnTo>
                  <a:lnTo>
                    <a:pt x="151" y="53"/>
                  </a:lnTo>
                  <a:lnTo>
                    <a:pt x="177" y="48"/>
                  </a:lnTo>
                  <a:lnTo>
                    <a:pt x="177" y="60"/>
                  </a:lnTo>
                  <a:lnTo>
                    <a:pt x="183" y="51"/>
                  </a:lnTo>
                  <a:lnTo>
                    <a:pt x="185" y="44"/>
                  </a:lnTo>
                  <a:lnTo>
                    <a:pt x="185" y="36"/>
                  </a:lnTo>
                  <a:lnTo>
                    <a:pt x="178" y="27"/>
                  </a:lnTo>
                  <a:lnTo>
                    <a:pt x="178" y="13"/>
                  </a:lnTo>
                  <a:lnTo>
                    <a:pt x="154" y="6"/>
                  </a:lnTo>
                  <a:lnTo>
                    <a:pt x="145" y="6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7" y="8"/>
                  </a:lnTo>
                  <a:lnTo>
                    <a:pt x="91" y="8"/>
                  </a:lnTo>
                  <a:lnTo>
                    <a:pt x="84" y="22"/>
                  </a:lnTo>
                  <a:lnTo>
                    <a:pt x="55" y="18"/>
                  </a:lnTo>
                  <a:lnTo>
                    <a:pt x="46" y="11"/>
                  </a:lnTo>
                  <a:lnTo>
                    <a:pt x="36" y="15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2" y="38"/>
                  </a:lnTo>
                  <a:lnTo>
                    <a:pt x="0" y="40"/>
                  </a:lnTo>
                  <a:lnTo>
                    <a:pt x="3" y="69"/>
                  </a:lnTo>
                  <a:lnTo>
                    <a:pt x="9" y="94"/>
                  </a:lnTo>
                  <a:lnTo>
                    <a:pt x="21" y="97"/>
                  </a:lnTo>
                  <a:lnTo>
                    <a:pt x="32" y="1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92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93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94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95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96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97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98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99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300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301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302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303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304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305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306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7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308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309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10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11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12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13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14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15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16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17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18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19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320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7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7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2 w 274"/>
                <a:gd name="T61" fmla="*/ 53 h 514"/>
                <a:gd name="T62" fmla="*/ 3 w 274"/>
                <a:gd name="T63" fmla="*/ 58 h 514"/>
                <a:gd name="T64" fmla="*/ 3 w 274"/>
                <a:gd name="T65" fmla="*/ 62 h 514"/>
                <a:gd name="T66" fmla="*/ 6 w 274"/>
                <a:gd name="T67" fmla="*/ 68 h 514"/>
                <a:gd name="T68" fmla="*/ 9 w 274"/>
                <a:gd name="T69" fmla="*/ 69 h 514"/>
                <a:gd name="T70" fmla="*/ 10 w 274"/>
                <a:gd name="T71" fmla="*/ 71 h 514"/>
                <a:gd name="T72" fmla="*/ 14 w 274"/>
                <a:gd name="T73" fmla="*/ 70 h 514"/>
                <a:gd name="T74" fmla="*/ 17 w 274"/>
                <a:gd name="T75" fmla="*/ 69 h 514"/>
                <a:gd name="T76" fmla="*/ 21 w 274"/>
                <a:gd name="T77" fmla="*/ 68 h 514"/>
                <a:gd name="T78" fmla="*/ 26 w 274"/>
                <a:gd name="T79" fmla="*/ 66 h 514"/>
                <a:gd name="T80" fmla="*/ 31 w 274"/>
                <a:gd name="T81" fmla="*/ 66 h 5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514"/>
                <a:gd name="T125" fmla="*/ 274 w 274"/>
                <a:gd name="T126" fmla="*/ 514 h 5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5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1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1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3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4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10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5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4" y="376"/>
                  </a:lnTo>
                  <a:lnTo>
                    <a:pt x="14" y="384"/>
                  </a:lnTo>
                  <a:lnTo>
                    <a:pt x="15" y="391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8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2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6"/>
                  </a:lnTo>
                  <a:lnTo>
                    <a:pt x="112" y="498"/>
                  </a:lnTo>
                  <a:lnTo>
                    <a:pt x="129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321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6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6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3 w 274"/>
                <a:gd name="T61" fmla="*/ 58 h 514"/>
                <a:gd name="T62" fmla="*/ 3 w 274"/>
                <a:gd name="T63" fmla="*/ 62 h 514"/>
                <a:gd name="T64" fmla="*/ 6 w 274"/>
                <a:gd name="T65" fmla="*/ 67 h 514"/>
                <a:gd name="T66" fmla="*/ 9 w 274"/>
                <a:gd name="T67" fmla="*/ 69 h 514"/>
                <a:gd name="T68" fmla="*/ 10 w 274"/>
                <a:gd name="T69" fmla="*/ 71 h 514"/>
                <a:gd name="T70" fmla="*/ 14 w 274"/>
                <a:gd name="T71" fmla="*/ 70 h 514"/>
                <a:gd name="T72" fmla="*/ 17 w 274"/>
                <a:gd name="T73" fmla="*/ 69 h 514"/>
                <a:gd name="T74" fmla="*/ 21 w 274"/>
                <a:gd name="T75" fmla="*/ 68 h 514"/>
                <a:gd name="T76" fmla="*/ 26 w 274"/>
                <a:gd name="T77" fmla="*/ 66 h 514"/>
                <a:gd name="T78" fmla="*/ 31 w 274"/>
                <a:gd name="T79" fmla="*/ 66 h 5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"/>
                <a:gd name="T121" fmla="*/ 0 h 514"/>
                <a:gd name="T122" fmla="*/ 274 w 274"/>
                <a:gd name="T123" fmla="*/ 514 h 5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4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0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0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2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3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09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4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5" y="390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7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1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5"/>
                  </a:lnTo>
                  <a:lnTo>
                    <a:pt x="112" y="498"/>
                  </a:lnTo>
                  <a:lnTo>
                    <a:pt x="128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322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323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324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325"/>
            <p:cNvSpPr>
              <a:spLocks noChangeAspect="1"/>
            </p:cNvSpPr>
            <p:nvPr/>
          </p:nvSpPr>
          <p:spPr bwMode="auto">
            <a:xfrm>
              <a:off x="3236" y="1227"/>
              <a:ext cx="506" cy="652"/>
            </a:xfrm>
            <a:custGeom>
              <a:avLst/>
              <a:gdLst>
                <a:gd name="T0" fmla="*/ 115 w 935"/>
                <a:gd name="T1" fmla="*/ 124 h 1262"/>
                <a:gd name="T2" fmla="*/ 106 w 935"/>
                <a:gd name="T3" fmla="*/ 122 h 1262"/>
                <a:gd name="T4" fmla="*/ 86 w 935"/>
                <a:gd name="T5" fmla="*/ 124 h 1262"/>
                <a:gd name="T6" fmla="*/ 78 w 935"/>
                <a:gd name="T7" fmla="*/ 141 h 1262"/>
                <a:gd name="T8" fmla="*/ 87 w 935"/>
                <a:gd name="T9" fmla="*/ 149 h 1262"/>
                <a:gd name="T10" fmla="*/ 83 w 935"/>
                <a:gd name="T11" fmla="*/ 152 h 1262"/>
                <a:gd name="T12" fmla="*/ 79 w 935"/>
                <a:gd name="T13" fmla="*/ 155 h 1262"/>
                <a:gd name="T14" fmla="*/ 77 w 935"/>
                <a:gd name="T15" fmla="*/ 158 h 1262"/>
                <a:gd name="T16" fmla="*/ 79 w 935"/>
                <a:gd name="T17" fmla="*/ 161 h 1262"/>
                <a:gd name="T18" fmla="*/ 81 w 935"/>
                <a:gd name="T19" fmla="*/ 166 h 1262"/>
                <a:gd name="T20" fmla="*/ 83 w 935"/>
                <a:gd name="T21" fmla="*/ 169 h 1262"/>
                <a:gd name="T22" fmla="*/ 81 w 935"/>
                <a:gd name="T23" fmla="*/ 174 h 1262"/>
                <a:gd name="T24" fmla="*/ 62 w 935"/>
                <a:gd name="T25" fmla="*/ 165 h 1262"/>
                <a:gd name="T26" fmla="*/ 43 w 935"/>
                <a:gd name="T27" fmla="*/ 159 h 1262"/>
                <a:gd name="T28" fmla="*/ 37 w 935"/>
                <a:gd name="T29" fmla="*/ 154 h 1262"/>
                <a:gd name="T30" fmla="*/ 41 w 935"/>
                <a:gd name="T31" fmla="*/ 148 h 1262"/>
                <a:gd name="T32" fmla="*/ 45 w 935"/>
                <a:gd name="T33" fmla="*/ 141 h 1262"/>
                <a:gd name="T34" fmla="*/ 44 w 935"/>
                <a:gd name="T35" fmla="*/ 130 h 1262"/>
                <a:gd name="T36" fmla="*/ 30 w 935"/>
                <a:gd name="T37" fmla="*/ 124 h 1262"/>
                <a:gd name="T38" fmla="*/ 16 w 935"/>
                <a:gd name="T39" fmla="*/ 116 h 1262"/>
                <a:gd name="T40" fmla="*/ 19 w 935"/>
                <a:gd name="T41" fmla="*/ 114 h 1262"/>
                <a:gd name="T42" fmla="*/ 12 w 935"/>
                <a:gd name="T43" fmla="*/ 97 h 1262"/>
                <a:gd name="T44" fmla="*/ 3 w 935"/>
                <a:gd name="T45" fmla="*/ 91 h 1262"/>
                <a:gd name="T46" fmla="*/ 1 w 935"/>
                <a:gd name="T47" fmla="*/ 74 h 1262"/>
                <a:gd name="T48" fmla="*/ 10 w 935"/>
                <a:gd name="T49" fmla="*/ 70 h 1262"/>
                <a:gd name="T50" fmla="*/ 5 w 935"/>
                <a:gd name="T51" fmla="*/ 65 h 1262"/>
                <a:gd name="T52" fmla="*/ 11 w 935"/>
                <a:gd name="T53" fmla="*/ 44 h 1262"/>
                <a:gd name="T54" fmla="*/ 11 w 935"/>
                <a:gd name="T55" fmla="*/ 33 h 1262"/>
                <a:gd name="T56" fmla="*/ 6 w 935"/>
                <a:gd name="T57" fmla="*/ 17 h 1262"/>
                <a:gd name="T58" fmla="*/ 6 w 935"/>
                <a:gd name="T59" fmla="*/ 5 h 1262"/>
                <a:gd name="T60" fmla="*/ 16 w 935"/>
                <a:gd name="T61" fmla="*/ 1 h 1262"/>
                <a:gd name="T62" fmla="*/ 20 w 935"/>
                <a:gd name="T63" fmla="*/ 3 h 1262"/>
                <a:gd name="T64" fmla="*/ 40 w 935"/>
                <a:gd name="T65" fmla="*/ 8 h 1262"/>
                <a:gd name="T66" fmla="*/ 52 w 935"/>
                <a:gd name="T67" fmla="*/ 12 h 1262"/>
                <a:gd name="T68" fmla="*/ 35 w 935"/>
                <a:gd name="T69" fmla="*/ 21 h 1262"/>
                <a:gd name="T70" fmla="*/ 19 w 935"/>
                <a:gd name="T71" fmla="*/ 18 h 1262"/>
                <a:gd name="T72" fmla="*/ 29 w 935"/>
                <a:gd name="T73" fmla="*/ 32 h 1262"/>
                <a:gd name="T74" fmla="*/ 41 w 935"/>
                <a:gd name="T75" fmla="*/ 40 h 1262"/>
                <a:gd name="T76" fmla="*/ 36 w 935"/>
                <a:gd name="T77" fmla="*/ 30 h 1262"/>
                <a:gd name="T78" fmla="*/ 51 w 935"/>
                <a:gd name="T79" fmla="*/ 33 h 1262"/>
                <a:gd name="T80" fmla="*/ 61 w 935"/>
                <a:gd name="T81" fmla="*/ 20 h 1262"/>
                <a:gd name="T82" fmla="*/ 66 w 935"/>
                <a:gd name="T83" fmla="*/ 13 h 1262"/>
                <a:gd name="T84" fmla="*/ 64 w 935"/>
                <a:gd name="T85" fmla="*/ 7 h 1262"/>
                <a:gd name="T86" fmla="*/ 71 w 935"/>
                <a:gd name="T87" fmla="*/ 13 h 1262"/>
                <a:gd name="T88" fmla="*/ 81 w 935"/>
                <a:gd name="T89" fmla="*/ 17 h 1262"/>
                <a:gd name="T90" fmla="*/ 84 w 935"/>
                <a:gd name="T91" fmla="*/ 13 h 1262"/>
                <a:gd name="T92" fmla="*/ 97 w 935"/>
                <a:gd name="T93" fmla="*/ 8 h 1262"/>
                <a:gd name="T94" fmla="*/ 101 w 935"/>
                <a:gd name="T95" fmla="*/ 7 h 1262"/>
                <a:gd name="T96" fmla="*/ 104 w 935"/>
                <a:gd name="T97" fmla="*/ 9 h 1262"/>
                <a:gd name="T98" fmla="*/ 110 w 935"/>
                <a:gd name="T99" fmla="*/ 9 h 1262"/>
                <a:gd name="T100" fmla="*/ 120 w 935"/>
                <a:gd name="T101" fmla="*/ 7 h 1262"/>
                <a:gd name="T102" fmla="*/ 128 w 935"/>
                <a:gd name="T103" fmla="*/ 9 h 1262"/>
                <a:gd name="T104" fmla="*/ 132 w 935"/>
                <a:gd name="T105" fmla="*/ 3 h 1262"/>
                <a:gd name="T106" fmla="*/ 148 w 935"/>
                <a:gd name="T107" fmla="*/ 18 h 1262"/>
                <a:gd name="T108" fmla="*/ 133 w 935"/>
                <a:gd name="T109" fmla="*/ 50 h 1262"/>
                <a:gd name="T110" fmla="*/ 129 w 935"/>
                <a:gd name="T111" fmla="*/ 92 h 1262"/>
                <a:gd name="T112" fmla="*/ 120 w 935"/>
                <a:gd name="T113" fmla="*/ 115 h 1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262"/>
                <a:gd name="T173" fmla="*/ 935 w 935"/>
                <a:gd name="T174" fmla="*/ 1262 h 1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262">
                  <a:moveTo>
                    <a:pt x="821" y="904"/>
                  </a:moveTo>
                  <a:lnTo>
                    <a:pt x="819" y="918"/>
                  </a:lnTo>
                  <a:lnTo>
                    <a:pt x="785" y="911"/>
                  </a:lnTo>
                  <a:lnTo>
                    <a:pt x="772" y="900"/>
                  </a:lnTo>
                  <a:lnTo>
                    <a:pt x="727" y="900"/>
                  </a:lnTo>
                  <a:lnTo>
                    <a:pt x="713" y="915"/>
                  </a:lnTo>
                  <a:lnTo>
                    <a:pt x="704" y="915"/>
                  </a:lnTo>
                  <a:lnTo>
                    <a:pt x="693" y="904"/>
                  </a:lnTo>
                  <a:lnTo>
                    <a:pt x="679" y="906"/>
                  </a:lnTo>
                  <a:lnTo>
                    <a:pt x="665" y="886"/>
                  </a:lnTo>
                  <a:lnTo>
                    <a:pt x="641" y="888"/>
                  </a:lnTo>
                  <a:lnTo>
                    <a:pt x="630" y="879"/>
                  </a:lnTo>
                  <a:lnTo>
                    <a:pt x="605" y="879"/>
                  </a:lnTo>
                  <a:lnTo>
                    <a:pt x="593" y="864"/>
                  </a:lnTo>
                  <a:lnTo>
                    <a:pt x="539" y="900"/>
                  </a:lnTo>
                  <a:lnTo>
                    <a:pt x="539" y="927"/>
                  </a:lnTo>
                  <a:lnTo>
                    <a:pt x="522" y="929"/>
                  </a:lnTo>
                  <a:lnTo>
                    <a:pt x="513" y="916"/>
                  </a:lnTo>
                  <a:lnTo>
                    <a:pt x="499" y="920"/>
                  </a:lnTo>
                  <a:lnTo>
                    <a:pt x="492" y="1023"/>
                  </a:lnTo>
                  <a:lnTo>
                    <a:pt x="526" y="1030"/>
                  </a:lnTo>
                  <a:lnTo>
                    <a:pt x="542" y="1050"/>
                  </a:lnTo>
                  <a:lnTo>
                    <a:pt x="537" y="1075"/>
                  </a:lnTo>
                  <a:lnTo>
                    <a:pt x="550" y="1082"/>
                  </a:lnTo>
                  <a:lnTo>
                    <a:pt x="546" y="1083"/>
                  </a:lnTo>
                  <a:lnTo>
                    <a:pt x="544" y="1084"/>
                  </a:lnTo>
                  <a:lnTo>
                    <a:pt x="542" y="1085"/>
                  </a:lnTo>
                  <a:lnTo>
                    <a:pt x="534" y="1091"/>
                  </a:lnTo>
                  <a:lnTo>
                    <a:pt x="526" y="1098"/>
                  </a:lnTo>
                  <a:lnTo>
                    <a:pt x="521" y="1101"/>
                  </a:lnTo>
                  <a:lnTo>
                    <a:pt x="517" y="1103"/>
                  </a:lnTo>
                  <a:lnTo>
                    <a:pt x="512" y="1105"/>
                  </a:lnTo>
                  <a:lnTo>
                    <a:pt x="507" y="1106"/>
                  </a:lnTo>
                  <a:lnTo>
                    <a:pt x="500" y="1118"/>
                  </a:lnTo>
                  <a:lnTo>
                    <a:pt x="498" y="1122"/>
                  </a:lnTo>
                  <a:lnTo>
                    <a:pt x="497" y="1125"/>
                  </a:lnTo>
                  <a:lnTo>
                    <a:pt x="496" y="1128"/>
                  </a:lnTo>
                  <a:lnTo>
                    <a:pt x="495" y="1132"/>
                  </a:lnTo>
                  <a:lnTo>
                    <a:pt x="487" y="1136"/>
                  </a:lnTo>
                  <a:lnTo>
                    <a:pt x="487" y="1142"/>
                  </a:lnTo>
                  <a:lnTo>
                    <a:pt x="488" y="1147"/>
                  </a:lnTo>
                  <a:lnTo>
                    <a:pt x="489" y="1151"/>
                  </a:lnTo>
                  <a:lnTo>
                    <a:pt x="492" y="1155"/>
                  </a:lnTo>
                  <a:lnTo>
                    <a:pt x="495" y="1159"/>
                  </a:lnTo>
                  <a:lnTo>
                    <a:pt x="498" y="1163"/>
                  </a:lnTo>
                  <a:lnTo>
                    <a:pt x="505" y="1171"/>
                  </a:lnTo>
                  <a:lnTo>
                    <a:pt x="506" y="1186"/>
                  </a:lnTo>
                  <a:lnTo>
                    <a:pt x="507" y="1193"/>
                  </a:lnTo>
                  <a:lnTo>
                    <a:pt x="508" y="1200"/>
                  </a:lnTo>
                  <a:lnTo>
                    <a:pt x="510" y="1206"/>
                  </a:lnTo>
                  <a:lnTo>
                    <a:pt x="513" y="1213"/>
                  </a:lnTo>
                  <a:lnTo>
                    <a:pt x="516" y="1219"/>
                  </a:lnTo>
                  <a:lnTo>
                    <a:pt x="519" y="1221"/>
                  </a:lnTo>
                  <a:lnTo>
                    <a:pt x="522" y="1224"/>
                  </a:lnTo>
                  <a:lnTo>
                    <a:pt x="523" y="1227"/>
                  </a:lnTo>
                  <a:lnTo>
                    <a:pt x="525" y="1231"/>
                  </a:lnTo>
                  <a:lnTo>
                    <a:pt x="527" y="1234"/>
                  </a:lnTo>
                  <a:lnTo>
                    <a:pt x="530" y="1237"/>
                  </a:lnTo>
                  <a:lnTo>
                    <a:pt x="530" y="1256"/>
                  </a:lnTo>
                  <a:lnTo>
                    <a:pt x="513" y="1262"/>
                  </a:lnTo>
                  <a:lnTo>
                    <a:pt x="481" y="1246"/>
                  </a:lnTo>
                  <a:lnTo>
                    <a:pt x="468" y="1231"/>
                  </a:lnTo>
                  <a:lnTo>
                    <a:pt x="461" y="1231"/>
                  </a:lnTo>
                  <a:lnTo>
                    <a:pt x="427" y="1211"/>
                  </a:lnTo>
                  <a:lnTo>
                    <a:pt x="393" y="1195"/>
                  </a:lnTo>
                  <a:lnTo>
                    <a:pt x="380" y="1199"/>
                  </a:lnTo>
                  <a:lnTo>
                    <a:pt x="343" y="1193"/>
                  </a:lnTo>
                  <a:lnTo>
                    <a:pt x="309" y="1185"/>
                  </a:lnTo>
                  <a:lnTo>
                    <a:pt x="295" y="1175"/>
                  </a:lnTo>
                  <a:lnTo>
                    <a:pt x="272" y="1149"/>
                  </a:lnTo>
                  <a:lnTo>
                    <a:pt x="260" y="1149"/>
                  </a:lnTo>
                  <a:lnTo>
                    <a:pt x="252" y="1139"/>
                  </a:lnTo>
                  <a:lnTo>
                    <a:pt x="242" y="1135"/>
                  </a:lnTo>
                  <a:lnTo>
                    <a:pt x="237" y="1126"/>
                  </a:lnTo>
                  <a:lnTo>
                    <a:pt x="235" y="1118"/>
                  </a:lnTo>
                  <a:lnTo>
                    <a:pt x="250" y="1117"/>
                  </a:lnTo>
                  <a:lnTo>
                    <a:pt x="252" y="1111"/>
                  </a:lnTo>
                  <a:lnTo>
                    <a:pt x="265" y="1097"/>
                  </a:lnTo>
                  <a:lnTo>
                    <a:pt x="267" y="1090"/>
                  </a:lnTo>
                  <a:lnTo>
                    <a:pt x="259" y="1075"/>
                  </a:lnTo>
                  <a:lnTo>
                    <a:pt x="283" y="1063"/>
                  </a:lnTo>
                  <a:lnTo>
                    <a:pt x="279" y="1058"/>
                  </a:lnTo>
                  <a:lnTo>
                    <a:pt x="254" y="1066"/>
                  </a:lnTo>
                  <a:lnTo>
                    <a:pt x="270" y="1039"/>
                  </a:lnTo>
                  <a:lnTo>
                    <a:pt x="288" y="1021"/>
                  </a:lnTo>
                  <a:lnTo>
                    <a:pt x="298" y="1023"/>
                  </a:lnTo>
                  <a:lnTo>
                    <a:pt x="303" y="992"/>
                  </a:lnTo>
                  <a:lnTo>
                    <a:pt x="317" y="974"/>
                  </a:lnTo>
                  <a:lnTo>
                    <a:pt x="295" y="954"/>
                  </a:lnTo>
                  <a:lnTo>
                    <a:pt x="280" y="942"/>
                  </a:lnTo>
                  <a:lnTo>
                    <a:pt x="264" y="942"/>
                  </a:lnTo>
                  <a:lnTo>
                    <a:pt x="244" y="925"/>
                  </a:lnTo>
                  <a:lnTo>
                    <a:pt x="203" y="927"/>
                  </a:lnTo>
                  <a:lnTo>
                    <a:pt x="192" y="915"/>
                  </a:lnTo>
                  <a:lnTo>
                    <a:pt x="190" y="900"/>
                  </a:lnTo>
                  <a:lnTo>
                    <a:pt x="172" y="897"/>
                  </a:lnTo>
                  <a:lnTo>
                    <a:pt x="162" y="855"/>
                  </a:lnTo>
                  <a:lnTo>
                    <a:pt x="127" y="852"/>
                  </a:lnTo>
                  <a:lnTo>
                    <a:pt x="110" y="861"/>
                  </a:lnTo>
                  <a:lnTo>
                    <a:pt x="104" y="843"/>
                  </a:lnTo>
                  <a:lnTo>
                    <a:pt x="93" y="832"/>
                  </a:lnTo>
                  <a:lnTo>
                    <a:pt x="90" y="816"/>
                  </a:lnTo>
                  <a:lnTo>
                    <a:pt x="102" y="816"/>
                  </a:lnTo>
                  <a:lnTo>
                    <a:pt x="113" y="823"/>
                  </a:lnTo>
                  <a:lnTo>
                    <a:pt x="124" y="823"/>
                  </a:lnTo>
                  <a:lnTo>
                    <a:pt x="129" y="805"/>
                  </a:lnTo>
                  <a:lnTo>
                    <a:pt x="102" y="780"/>
                  </a:lnTo>
                  <a:lnTo>
                    <a:pt x="90" y="756"/>
                  </a:lnTo>
                  <a:lnTo>
                    <a:pt x="86" y="717"/>
                  </a:lnTo>
                  <a:lnTo>
                    <a:pt x="77" y="703"/>
                  </a:lnTo>
                  <a:lnTo>
                    <a:pt x="59" y="701"/>
                  </a:lnTo>
                  <a:lnTo>
                    <a:pt x="47" y="704"/>
                  </a:lnTo>
                  <a:lnTo>
                    <a:pt x="32" y="692"/>
                  </a:lnTo>
                  <a:lnTo>
                    <a:pt x="16" y="690"/>
                  </a:lnTo>
                  <a:lnTo>
                    <a:pt x="18" y="658"/>
                  </a:lnTo>
                  <a:lnTo>
                    <a:pt x="7" y="643"/>
                  </a:lnTo>
                  <a:lnTo>
                    <a:pt x="9" y="616"/>
                  </a:lnTo>
                  <a:lnTo>
                    <a:pt x="9" y="596"/>
                  </a:lnTo>
                  <a:lnTo>
                    <a:pt x="0" y="575"/>
                  </a:lnTo>
                  <a:lnTo>
                    <a:pt x="7" y="534"/>
                  </a:lnTo>
                  <a:lnTo>
                    <a:pt x="20" y="523"/>
                  </a:lnTo>
                  <a:lnTo>
                    <a:pt x="19" y="515"/>
                  </a:lnTo>
                  <a:lnTo>
                    <a:pt x="35" y="515"/>
                  </a:lnTo>
                  <a:lnTo>
                    <a:pt x="38" y="509"/>
                  </a:lnTo>
                  <a:lnTo>
                    <a:pt x="66" y="511"/>
                  </a:lnTo>
                  <a:lnTo>
                    <a:pt x="69" y="496"/>
                  </a:lnTo>
                  <a:lnTo>
                    <a:pt x="57" y="492"/>
                  </a:lnTo>
                  <a:lnTo>
                    <a:pt x="39" y="493"/>
                  </a:lnTo>
                  <a:lnTo>
                    <a:pt x="27" y="487"/>
                  </a:lnTo>
                  <a:lnTo>
                    <a:pt x="30" y="469"/>
                  </a:lnTo>
                  <a:lnTo>
                    <a:pt x="36" y="444"/>
                  </a:lnTo>
                  <a:lnTo>
                    <a:pt x="63" y="406"/>
                  </a:lnTo>
                  <a:lnTo>
                    <a:pt x="108" y="352"/>
                  </a:lnTo>
                  <a:lnTo>
                    <a:pt x="88" y="325"/>
                  </a:lnTo>
                  <a:lnTo>
                    <a:pt x="70" y="320"/>
                  </a:lnTo>
                  <a:lnTo>
                    <a:pt x="66" y="305"/>
                  </a:lnTo>
                  <a:lnTo>
                    <a:pt x="75" y="289"/>
                  </a:lnTo>
                  <a:lnTo>
                    <a:pt x="75" y="273"/>
                  </a:lnTo>
                  <a:lnTo>
                    <a:pt x="65" y="253"/>
                  </a:lnTo>
                  <a:lnTo>
                    <a:pt x="72" y="240"/>
                  </a:lnTo>
                  <a:lnTo>
                    <a:pt x="59" y="231"/>
                  </a:lnTo>
                  <a:lnTo>
                    <a:pt x="66" y="208"/>
                  </a:lnTo>
                  <a:lnTo>
                    <a:pt x="61" y="188"/>
                  </a:lnTo>
                  <a:lnTo>
                    <a:pt x="65" y="158"/>
                  </a:lnTo>
                  <a:lnTo>
                    <a:pt x="39" y="120"/>
                  </a:lnTo>
                  <a:lnTo>
                    <a:pt x="57" y="101"/>
                  </a:lnTo>
                  <a:lnTo>
                    <a:pt x="47" y="78"/>
                  </a:lnTo>
                  <a:lnTo>
                    <a:pt x="25" y="66"/>
                  </a:lnTo>
                  <a:lnTo>
                    <a:pt x="25" y="52"/>
                  </a:lnTo>
                  <a:lnTo>
                    <a:pt x="41" y="33"/>
                  </a:lnTo>
                  <a:lnTo>
                    <a:pt x="54" y="26"/>
                  </a:lnTo>
                  <a:lnTo>
                    <a:pt x="56" y="21"/>
                  </a:lnTo>
                  <a:lnTo>
                    <a:pt x="90" y="8"/>
                  </a:lnTo>
                  <a:lnTo>
                    <a:pt x="102" y="8"/>
                  </a:lnTo>
                  <a:lnTo>
                    <a:pt x="102" y="1"/>
                  </a:lnTo>
                  <a:lnTo>
                    <a:pt x="117" y="0"/>
                  </a:lnTo>
                  <a:lnTo>
                    <a:pt x="136" y="7"/>
                  </a:lnTo>
                  <a:lnTo>
                    <a:pt x="136" y="13"/>
                  </a:lnTo>
                  <a:lnTo>
                    <a:pt x="119" y="16"/>
                  </a:lnTo>
                  <a:lnTo>
                    <a:pt x="126" y="22"/>
                  </a:lnTo>
                  <a:lnTo>
                    <a:pt x="142" y="24"/>
                  </a:lnTo>
                  <a:lnTo>
                    <a:pt x="153" y="31"/>
                  </a:lnTo>
                  <a:lnTo>
                    <a:pt x="178" y="26"/>
                  </a:lnTo>
                  <a:lnTo>
                    <a:pt x="216" y="36"/>
                  </a:lnTo>
                  <a:lnTo>
                    <a:pt x="252" y="57"/>
                  </a:lnTo>
                  <a:lnTo>
                    <a:pt x="282" y="67"/>
                  </a:lnTo>
                  <a:lnTo>
                    <a:pt x="297" y="73"/>
                  </a:lnTo>
                  <a:lnTo>
                    <a:pt x="307" y="80"/>
                  </a:lnTo>
                  <a:lnTo>
                    <a:pt x="317" y="80"/>
                  </a:lnTo>
                  <a:lnTo>
                    <a:pt x="332" y="89"/>
                  </a:lnTo>
                  <a:lnTo>
                    <a:pt x="343" y="97"/>
                  </a:lnTo>
                  <a:lnTo>
                    <a:pt x="343" y="130"/>
                  </a:lnTo>
                  <a:lnTo>
                    <a:pt x="289" y="167"/>
                  </a:lnTo>
                  <a:lnTo>
                    <a:pt x="259" y="165"/>
                  </a:lnTo>
                  <a:lnTo>
                    <a:pt x="223" y="152"/>
                  </a:lnTo>
                  <a:lnTo>
                    <a:pt x="190" y="141"/>
                  </a:lnTo>
                  <a:lnTo>
                    <a:pt x="167" y="130"/>
                  </a:lnTo>
                  <a:lnTo>
                    <a:pt x="151" y="131"/>
                  </a:lnTo>
                  <a:lnTo>
                    <a:pt x="120" y="113"/>
                  </a:lnTo>
                  <a:lnTo>
                    <a:pt x="119" y="125"/>
                  </a:lnTo>
                  <a:lnTo>
                    <a:pt x="151" y="145"/>
                  </a:lnTo>
                  <a:lnTo>
                    <a:pt x="180" y="176"/>
                  </a:lnTo>
                  <a:lnTo>
                    <a:pt x="183" y="194"/>
                  </a:lnTo>
                  <a:lnTo>
                    <a:pt x="169" y="214"/>
                  </a:lnTo>
                  <a:lnTo>
                    <a:pt x="183" y="230"/>
                  </a:lnTo>
                  <a:lnTo>
                    <a:pt x="180" y="260"/>
                  </a:lnTo>
                  <a:lnTo>
                    <a:pt x="181" y="275"/>
                  </a:lnTo>
                  <a:lnTo>
                    <a:pt x="201" y="269"/>
                  </a:lnTo>
                  <a:lnTo>
                    <a:pt x="225" y="294"/>
                  </a:lnTo>
                  <a:lnTo>
                    <a:pt x="257" y="291"/>
                  </a:lnTo>
                  <a:lnTo>
                    <a:pt x="262" y="280"/>
                  </a:lnTo>
                  <a:lnTo>
                    <a:pt x="252" y="271"/>
                  </a:lnTo>
                  <a:lnTo>
                    <a:pt x="241" y="267"/>
                  </a:lnTo>
                  <a:lnTo>
                    <a:pt x="223" y="242"/>
                  </a:lnTo>
                  <a:lnTo>
                    <a:pt x="230" y="221"/>
                  </a:lnTo>
                  <a:lnTo>
                    <a:pt x="243" y="223"/>
                  </a:lnTo>
                  <a:lnTo>
                    <a:pt x="252" y="237"/>
                  </a:lnTo>
                  <a:lnTo>
                    <a:pt x="288" y="253"/>
                  </a:lnTo>
                  <a:lnTo>
                    <a:pt x="316" y="251"/>
                  </a:lnTo>
                  <a:lnTo>
                    <a:pt x="323" y="237"/>
                  </a:lnTo>
                  <a:lnTo>
                    <a:pt x="303" y="197"/>
                  </a:lnTo>
                  <a:lnTo>
                    <a:pt x="335" y="170"/>
                  </a:lnTo>
                  <a:lnTo>
                    <a:pt x="357" y="158"/>
                  </a:lnTo>
                  <a:lnTo>
                    <a:pt x="359" y="139"/>
                  </a:lnTo>
                  <a:lnTo>
                    <a:pt x="384" y="141"/>
                  </a:lnTo>
                  <a:lnTo>
                    <a:pt x="415" y="161"/>
                  </a:lnTo>
                  <a:lnTo>
                    <a:pt x="427" y="120"/>
                  </a:lnTo>
                  <a:lnTo>
                    <a:pt x="409" y="112"/>
                  </a:lnTo>
                  <a:lnTo>
                    <a:pt x="409" y="103"/>
                  </a:lnTo>
                  <a:lnTo>
                    <a:pt x="418" y="97"/>
                  </a:lnTo>
                  <a:lnTo>
                    <a:pt x="418" y="76"/>
                  </a:lnTo>
                  <a:lnTo>
                    <a:pt x="409" y="70"/>
                  </a:lnTo>
                  <a:lnTo>
                    <a:pt x="393" y="61"/>
                  </a:lnTo>
                  <a:lnTo>
                    <a:pt x="395" y="54"/>
                  </a:lnTo>
                  <a:lnTo>
                    <a:pt x="406" y="53"/>
                  </a:lnTo>
                  <a:lnTo>
                    <a:pt x="438" y="58"/>
                  </a:lnTo>
                  <a:lnTo>
                    <a:pt x="468" y="66"/>
                  </a:lnTo>
                  <a:lnTo>
                    <a:pt x="485" y="85"/>
                  </a:lnTo>
                  <a:lnTo>
                    <a:pt x="450" y="91"/>
                  </a:lnTo>
                  <a:lnTo>
                    <a:pt x="449" y="97"/>
                  </a:lnTo>
                  <a:lnTo>
                    <a:pt x="438" y="102"/>
                  </a:lnTo>
                  <a:lnTo>
                    <a:pt x="452" y="112"/>
                  </a:lnTo>
                  <a:lnTo>
                    <a:pt x="454" y="119"/>
                  </a:lnTo>
                  <a:lnTo>
                    <a:pt x="485" y="127"/>
                  </a:lnTo>
                  <a:lnTo>
                    <a:pt x="508" y="119"/>
                  </a:lnTo>
                  <a:lnTo>
                    <a:pt x="510" y="105"/>
                  </a:lnTo>
                  <a:lnTo>
                    <a:pt x="508" y="93"/>
                  </a:lnTo>
                  <a:lnTo>
                    <a:pt x="515" y="91"/>
                  </a:lnTo>
                  <a:lnTo>
                    <a:pt x="526" y="98"/>
                  </a:lnTo>
                  <a:lnTo>
                    <a:pt x="533" y="97"/>
                  </a:lnTo>
                  <a:lnTo>
                    <a:pt x="533" y="87"/>
                  </a:lnTo>
                  <a:lnTo>
                    <a:pt x="553" y="87"/>
                  </a:lnTo>
                  <a:lnTo>
                    <a:pt x="569" y="77"/>
                  </a:lnTo>
                  <a:lnTo>
                    <a:pt x="584" y="65"/>
                  </a:lnTo>
                  <a:lnTo>
                    <a:pt x="609" y="59"/>
                  </a:lnTo>
                  <a:lnTo>
                    <a:pt x="618" y="61"/>
                  </a:lnTo>
                  <a:lnTo>
                    <a:pt x="620" y="67"/>
                  </a:lnTo>
                  <a:lnTo>
                    <a:pt x="630" y="63"/>
                  </a:lnTo>
                  <a:lnTo>
                    <a:pt x="629" y="56"/>
                  </a:lnTo>
                  <a:lnTo>
                    <a:pt x="639" y="52"/>
                  </a:lnTo>
                  <a:lnTo>
                    <a:pt x="654" y="45"/>
                  </a:lnTo>
                  <a:lnTo>
                    <a:pt x="672" y="44"/>
                  </a:lnTo>
                  <a:lnTo>
                    <a:pt x="663" y="51"/>
                  </a:lnTo>
                  <a:lnTo>
                    <a:pt x="668" y="60"/>
                  </a:lnTo>
                  <a:lnTo>
                    <a:pt x="654" y="68"/>
                  </a:lnTo>
                  <a:lnTo>
                    <a:pt x="661" y="75"/>
                  </a:lnTo>
                  <a:lnTo>
                    <a:pt x="675" y="70"/>
                  </a:lnTo>
                  <a:lnTo>
                    <a:pt x="681" y="73"/>
                  </a:lnTo>
                  <a:lnTo>
                    <a:pt x="695" y="73"/>
                  </a:lnTo>
                  <a:lnTo>
                    <a:pt x="693" y="65"/>
                  </a:lnTo>
                  <a:lnTo>
                    <a:pt x="706" y="57"/>
                  </a:lnTo>
                  <a:lnTo>
                    <a:pt x="720" y="57"/>
                  </a:lnTo>
                  <a:lnTo>
                    <a:pt x="722" y="60"/>
                  </a:lnTo>
                  <a:lnTo>
                    <a:pt x="742" y="60"/>
                  </a:lnTo>
                  <a:lnTo>
                    <a:pt x="756" y="51"/>
                  </a:lnTo>
                  <a:lnTo>
                    <a:pt x="771" y="50"/>
                  </a:lnTo>
                  <a:lnTo>
                    <a:pt x="785" y="42"/>
                  </a:lnTo>
                  <a:lnTo>
                    <a:pt x="799" y="47"/>
                  </a:lnTo>
                  <a:lnTo>
                    <a:pt x="798" y="60"/>
                  </a:lnTo>
                  <a:lnTo>
                    <a:pt x="808" y="65"/>
                  </a:lnTo>
                  <a:lnTo>
                    <a:pt x="819" y="61"/>
                  </a:lnTo>
                  <a:lnTo>
                    <a:pt x="817" y="53"/>
                  </a:lnTo>
                  <a:lnTo>
                    <a:pt x="839" y="48"/>
                  </a:lnTo>
                  <a:lnTo>
                    <a:pt x="841" y="29"/>
                  </a:lnTo>
                  <a:lnTo>
                    <a:pt x="830" y="19"/>
                  </a:lnTo>
                  <a:lnTo>
                    <a:pt x="848" y="7"/>
                  </a:lnTo>
                  <a:lnTo>
                    <a:pt x="918" y="16"/>
                  </a:lnTo>
                  <a:lnTo>
                    <a:pt x="933" y="52"/>
                  </a:lnTo>
                  <a:lnTo>
                    <a:pt x="920" y="62"/>
                  </a:lnTo>
                  <a:lnTo>
                    <a:pt x="935" y="132"/>
                  </a:lnTo>
                  <a:lnTo>
                    <a:pt x="929" y="160"/>
                  </a:lnTo>
                  <a:lnTo>
                    <a:pt x="908" y="170"/>
                  </a:lnTo>
                  <a:lnTo>
                    <a:pt x="833" y="253"/>
                  </a:lnTo>
                  <a:lnTo>
                    <a:pt x="826" y="342"/>
                  </a:lnTo>
                  <a:lnTo>
                    <a:pt x="839" y="360"/>
                  </a:lnTo>
                  <a:lnTo>
                    <a:pt x="824" y="428"/>
                  </a:lnTo>
                  <a:lnTo>
                    <a:pt x="812" y="518"/>
                  </a:lnTo>
                  <a:lnTo>
                    <a:pt x="820" y="566"/>
                  </a:lnTo>
                  <a:lnTo>
                    <a:pt x="822" y="628"/>
                  </a:lnTo>
                  <a:lnTo>
                    <a:pt x="812" y="668"/>
                  </a:lnTo>
                  <a:lnTo>
                    <a:pt x="788" y="681"/>
                  </a:lnTo>
                  <a:lnTo>
                    <a:pt x="777" y="711"/>
                  </a:lnTo>
                  <a:lnTo>
                    <a:pt x="798" y="731"/>
                  </a:lnTo>
                  <a:lnTo>
                    <a:pt x="761" y="806"/>
                  </a:lnTo>
                  <a:lnTo>
                    <a:pt x="753" y="837"/>
                  </a:lnTo>
                  <a:lnTo>
                    <a:pt x="794" y="877"/>
                  </a:lnTo>
                  <a:lnTo>
                    <a:pt x="821" y="90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326"/>
            <p:cNvSpPr>
              <a:spLocks noChangeAspect="1"/>
            </p:cNvSpPr>
            <p:nvPr/>
          </p:nvSpPr>
          <p:spPr bwMode="auto">
            <a:xfrm>
              <a:off x="3870" y="1634"/>
              <a:ext cx="844" cy="560"/>
            </a:xfrm>
            <a:custGeom>
              <a:avLst/>
              <a:gdLst>
                <a:gd name="T0" fmla="*/ 215 w 1560"/>
                <a:gd name="T1" fmla="*/ 62 h 1084"/>
                <a:gd name="T2" fmla="*/ 223 w 1560"/>
                <a:gd name="T3" fmla="*/ 60 h 1084"/>
                <a:gd name="T4" fmla="*/ 234 w 1560"/>
                <a:gd name="T5" fmla="*/ 45 h 1084"/>
                <a:gd name="T6" fmla="*/ 247 w 1560"/>
                <a:gd name="T7" fmla="*/ 29 h 1084"/>
                <a:gd name="T8" fmla="*/ 232 w 1560"/>
                <a:gd name="T9" fmla="*/ 33 h 1084"/>
                <a:gd name="T10" fmla="*/ 217 w 1560"/>
                <a:gd name="T11" fmla="*/ 17 h 1084"/>
                <a:gd name="T12" fmla="*/ 200 w 1560"/>
                <a:gd name="T13" fmla="*/ 0 h 1084"/>
                <a:gd name="T14" fmla="*/ 186 w 1560"/>
                <a:gd name="T15" fmla="*/ 11 h 1084"/>
                <a:gd name="T16" fmla="*/ 174 w 1560"/>
                <a:gd name="T17" fmla="*/ 22 h 1084"/>
                <a:gd name="T18" fmla="*/ 171 w 1560"/>
                <a:gd name="T19" fmla="*/ 34 h 1084"/>
                <a:gd name="T20" fmla="*/ 186 w 1560"/>
                <a:gd name="T21" fmla="*/ 37 h 1084"/>
                <a:gd name="T22" fmla="*/ 176 w 1560"/>
                <a:gd name="T23" fmla="*/ 40 h 1084"/>
                <a:gd name="T24" fmla="*/ 166 w 1560"/>
                <a:gd name="T25" fmla="*/ 43 h 1084"/>
                <a:gd name="T26" fmla="*/ 153 w 1560"/>
                <a:gd name="T27" fmla="*/ 54 h 1084"/>
                <a:gd name="T28" fmla="*/ 134 w 1560"/>
                <a:gd name="T29" fmla="*/ 59 h 1084"/>
                <a:gd name="T30" fmla="*/ 113 w 1560"/>
                <a:gd name="T31" fmla="*/ 58 h 1084"/>
                <a:gd name="T32" fmla="*/ 96 w 1560"/>
                <a:gd name="T33" fmla="*/ 59 h 1084"/>
                <a:gd name="T34" fmla="*/ 71 w 1560"/>
                <a:gd name="T35" fmla="*/ 45 h 1084"/>
                <a:gd name="T36" fmla="*/ 56 w 1560"/>
                <a:gd name="T37" fmla="*/ 26 h 1084"/>
                <a:gd name="T38" fmla="*/ 43 w 1560"/>
                <a:gd name="T39" fmla="*/ 37 h 1084"/>
                <a:gd name="T40" fmla="*/ 32 w 1560"/>
                <a:gd name="T41" fmla="*/ 45 h 1084"/>
                <a:gd name="T42" fmla="*/ 26 w 1560"/>
                <a:gd name="T43" fmla="*/ 59 h 1084"/>
                <a:gd name="T44" fmla="*/ 12 w 1560"/>
                <a:gd name="T45" fmla="*/ 69 h 1084"/>
                <a:gd name="T46" fmla="*/ 1 w 1560"/>
                <a:gd name="T47" fmla="*/ 76 h 1084"/>
                <a:gd name="T48" fmla="*/ 6 w 1560"/>
                <a:gd name="T49" fmla="*/ 84 h 1084"/>
                <a:gd name="T50" fmla="*/ 15 w 1560"/>
                <a:gd name="T51" fmla="*/ 93 h 1084"/>
                <a:gd name="T52" fmla="*/ 21 w 1560"/>
                <a:gd name="T53" fmla="*/ 97 h 1084"/>
                <a:gd name="T54" fmla="*/ 21 w 1560"/>
                <a:gd name="T55" fmla="*/ 102 h 1084"/>
                <a:gd name="T56" fmla="*/ 22 w 1560"/>
                <a:gd name="T57" fmla="*/ 109 h 1084"/>
                <a:gd name="T58" fmla="*/ 44 w 1560"/>
                <a:gd name="T59" fmla="*/ 116 h 1084"/>
                <a:gd name="T60" fmla="*/ 65 w 1560"/>
                <a:gd name="T61" fmla="*/ 119 h 1084"/>
                <a:gd name="T62" fmla="*/ 81 w 1560"/>
                <a:gd name="T63" fmla="*/ 117 h 1084"/>
                <a:gd name="T64" fmla="*/ 98 w 1560"/>
                <a:gd name="T65" fmla="*/ 119 h 1084"/>
                <a:gd name="T66" fmla="*/ 100 w 1560"/>
                <a:gd name="T67" fmla="*/ 136 h 1084"/>
                <a:gd name="T68" fmla="*/ 110 w 1560"/>
                <a:gd name="T69" fmla="*/ 145 h 1084"/>
                <a:gd name="T70" fmla="*/ 116 w 1560"/>
                <a:gd name="T71" fmla="*/ 142 h 1084"/>
                <a:gd name="T72" fmla="*/ 129 w 1560"/>
                <a:gd name="T73" fmla="*/ 139 h 1084"/>
                <a:gd name="T74" fmla="*/ 138 w 1560"/>
                <a:gd name="T75" fmla="*/ 145 h 1084"/>
                <a:gd name="T76" fmla="*/ 146 w 1560"/>
                <a:gd name="T77" fmla="*/ 149 h 1084"/>
                <a:gd name="T78" fmla="*/ 153 w 1560"/>
                <a:gd name="T79" fmla="*/ 146 h 1084"/>
                <a:gd name="T80" fmla="*/ 161 w 1560"/>
                <a:gd name="T81" fmla="*/ 141 h 1084"/>
                <a:gd name="T82" fmla="*/ 169 w 1560"/>
                <a:gd name="T83" fmla="*/ 142 h 1084"/>
                <a:gd name="T84" fmla="*/ 179 w 1560"/>
                <a:gd name="T85" fmla="*/ 134 h 1084"/>
                <a:gd name="T86" fmla="*/ 186 w 1560"/>
                <a:gd name="T87" fmla="*/ 127 h 1084"/>
                <a:gd name="T88" fmla="*/ 192 w 1560"/>
                <a:gd name="T89" fmla="*/ 119 h 1084"/>
                <a:gd name="T90" fmla="*/ 192 w 1560"/>
                <a:gd name="T91" fmla="*/ 112 h 1084"/>
                <a:gd name="T92" fmla="*/ 194 w 1560"/>
                <a:gd name="T93" fmla="*/ 109 h 1084"/>
                <a:gd name="T94" fmla="*/ 192 w 1560"/>
                <a:gd name="T95" fmla="*/ 103 h 1084"/>
                <a:gd name="T96" fmla="*/ 186 w 1560"/>
                <a:gd name="T97" fmla="*/ 94 h 1084"/>
                <a:gd name="T98" fmla="*/ 188 w 1560"/>
                <a:gd name="T99" fmla="*/ 86 h 1084"/>
                <a:gd name="T100" fmla="*/ 194 w 1560"/>
                <a:gd name="T101" fmla="*/ 84 h 1084"/>
                <a:gd name="T102" fmla="*/ 190 w 1560"/>
                <a:gd name="T103" fmla="*/ 81 h 1084"/>
                <a:gd name="T104" fmla="*/ 179 w 1560"/>
                <a:gd name="T105" fmla="*/ 80 h 1084"/>
                <a:gd name="T106" fmla="*/ 182 w 1560"/>
                <a:gd name="T107" fmla="*/ 73 h 1084"/>
                <a:gd name="T108" fmla="*/ 194 w 1560"/>
                <a:gd name="T109" fmla="*/ 68 h 1084"/>
                <a:gd name="T110" fmla="*/ 196 w 1560"/>
                <a:gd name="T111" fmla="*/ 74 h 10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0"/>
                <a:gd name="T169" fmla="*/ 0 h 1084"/>
                <a:gd name="T170" fmla="*/ 1560 w 1560"/>
                <a:gd name="T171" fmla="*/ 1084 h 10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0" h="1084">
                  <a:moveTo>
                    <a:pt x="1284" y="518"/>
                  </a:moveTo>
                  <a:lnTo>
                    <a:pt x="1296" y="494"/>
                  </a:lnTo>
                  <a:lnTo>
                    <a:pt x="1330" y="482"/>
                  </a:lnTo>
                  <a:lnTo>
                    <a:pt x="1350" y="447"/>
                  </a:lnTo>
                  <a:lnTo>
                    <a:pt x="1361" y="449"/>
                  </a:lnTo>
                  <a:lnTo>
                    <a:pt x="1361" y="467"/>
                  </a:lnTo>
                  <a:lnTo>
                    <a:pt x="1381" y="466"/>
                  </a:lnTo>
                  <a:lnTo>
                    <a:pt x="1391" y="456"/>
                  </a:lnTo>
                  <a:lnTo>
                    <a:pt x="1386" y="436"/>
                  </a:lnTo>
                  <a:lnTo>
                    <a:pt x="1406" y="437"/>
                  </a:lnTo>
                  <a:lnTo>
                    <a:pt x="1431" y="411"/>
                  </a:lnTo>
                  <a:lnTo>
                    <a:pt x="1463" y="401"/>
                  </a:lnTo>
                  <a:lnTo>
                    <a:pt x="1467" y="372"/>
                  </a:lnTo>
                  <a:lnTo>
                    <a:pt x="1456" y="340"/>
                  </a:lnTo>
                  <a:lnTo>
                    <a:pt x="1478" y="331"/>
                  </a:lnTo>
                  <a:lnTo>
                    <a:pt x="1497" y="336"/>
                  </a:lnTo>
                  <a:lnTo>
                    <a:pt x="1519" y="327"/>
                  </a:lnTo>
                  <a:lnTo>
                    <a:pt x="1531" y="271"/>
                  </a:lnTo>
                  <a:lnTo>
                    <a:pt x="1551" y="257"/>
                  </a:lnTo>
                  <a:lnTo>
                    <a:pt x="1560" y="209"/>
                  </a:lnTo>
                  <a:lnTo>
                    <a:pt x="1549" y="205"/>
                  </a:lnTo>
                  <a:lnTo>
                    <a:pt x="1521" y="223"/>
                  </a:lnTo>
                  <a:lnTo>
                    <a:pt x="1496" y="225"/>
                  </a:lnTo>
                  <a:lnTo>
                    <a:pt x="1483" y="232"/>
                  </a:lnTo>
                  <a:lnTo>
                    <a:pt x="1463" y="234"/>
                  </a:lnTo>
                  <a:lnTo>
                    <a:pt x="1452" y="198"/>
                  </a:lnTo>
                  <a:lnTo>
                    <a:pt x="1422" y="167"/>
                  </a:lnTo>
                  <a:lnTo>
                    <a:pt x="1398" y="158"/>
                  </a:lnTo>
                  <a:lnTo>
                    <a:pt x="1375" y="156"/>
                  </a:lnTo>
                  <a:lnTo>
                    <a:pt x="1370" y="120"/>
                  </a:lnTo>
                  <a:lnTo>
                    <a:pt x="1352" y="83"/>
                  </a:lnTo>
                  <a:lnTo>
                    <a:pt x="1350" y="63"/>
                  </a:lnTo>
                  <a:lnTo>
                    <a:pt x="1326" y="18"/>
                  </a:lnTo>
                  <a:lnTo>
                    <a:pt x="1299" y="13"/>
                  </a:lnTo>
                  <a:lnTo>
                    <a:pt x="1260" y="0"/>
                  </a:lnTo>
                  <a:lnTo>
                    <a:pt x="1202" y="7"/>
                  </a:lnTo>
                  <a:lnTo>
                    <a:pt x="1177" y="48"/>
                  </a:lnTo>
                  <a:lnTo>
                    <a:pt x="1195" y="47"/>
                  </a:lnTo>
                  <a:lnTo>
                    <a:pt x="1193" y="66"/>
                  </a:lnTo>
                  <a:lnTo>
                    <a:pt x="1175" y="81"/>
                  </a:lnTo>
                  <a:lnTo>
                    <a:pt x="1165" y="117"/>
                  </a:lnTo>
                  <a:lnTo>
                    <a:pt x="1152" y="124"/>
                  </a:lnTo>
                  <a:lnTo>
                    <a:pt x="1154" y="146"/>
                  </a:lnTo>
                  <a:lnTo>
                    <a:pt x="1114" y="173"/>
                  </a:lnTo>
                  <a:lnTo>
                    <a:pt x="1101" y="158"/>
                  </a:lnTo>
                  <a:lnTo>
                    <a:pt x="1096" y="167"/>
                  </a:lnTo>
                  <a:lnTo>
                    <a:pt x="1080" y="205"/>
                  </a:lnTo>
                  <a:lnTo>
                    <a:pt x="1067" y="219"/>
                  </a:lnTo>
                  <a:lnTo>
                    <a:pt x="1066" y="235"/>
                  </a:lnTo>
                  <a:lnTo>
                    <a:pt x="1080" y="244"/>
                  </a:lnTo>
                  <a:lnTo>
                    <a:pt x="1089" y="234"/>
                  </a:lnTo>
                  <a:lnTo>
                    <a:pt x="1109" y="244"/>
                  </a:lnTo>
                  <a:lnTo>
                    <a:pt x="1120" y="228"/>
                  </a:lnTo>
                  <a:lnTo>
                    <a:pt x="1161" y="241"/>
                  </a:lnTo>
                  <a:lnTo>
                    <a:pt x="1172" y="270"/>
                  </a:lnTo>
                  <a:lnTo>
                    <a:pt x="1161" y="277"/>
                  </a:lnTo>
                  <a:lnTo>
                    <a:pt x="1145" y="271"/>
                  </a:lnTo>
                  <a:lnTo>
                    <a:pt x="1123" y="273"/>
                  </a:lnTo>
                  <a:lnTo>
                    <a:pt x="1125" y="288"/>
                  </a:lnTo>
                  <a:lnTo>
                    <a:pt x="1109" y="293"/>
                  </a:lnTo>
                  <a:lnTo>
                    <a:pt x="1100" y="280"/>
                  </a:lnTo>
                  <a:lnTo>
                    <a:pt x="1085" y="286"/>
                  </a:lnTo>
                  <a:lnTo>
                    <a:pt x="1076" y="320"/>
                  </a:lnTo>
                  <a:lnTo>
                    <a:pt x="1060" y="324"/>
                  </a:lnTo>
                  <a:lnTo>
                    <a:pt x="1048" y="311"/>
                  </a:lnTo>
                  <a:lnTo>
                    <a:pt x="1017" y="342"/>
                  </a:lnTo>
                  <a:lnTo>
                    <a:pt x="979" y="331"/>
                  </a:lnTo>
                  <a:lnTo>
                    <a:pt x="961" y="360"/>
                  </a:lnTo>
                  <a:lnTo>
                    <a:pt x="977" y="372"/>
                  </a:lnTo>
                  <a:lnTo>
                    <a:pt x="968" y="390"/>
                  </a:lnTo>
                  <a:lnTo>
                    <a:pt x="945" y="395"/>
                  </a:lnTo>
                  <a:lnTo>
                    <a:pt x="925" y="419"/>
                  </a:lnTo>
                  <a:lnTo>
                    <a:pt x="893" y="433"/>
                  </a:lnTo>
                  <a:lnTo>
                    <a:pt x="870" y="437"/>
                  </a:lnTo>
                  <a:lnTo>
                    <a:pt x="848" y="428"/>
                  </a:lnTo>
                  <a:lnTo>
                    <a:pt x="808" y="449"/>
                  </a:lnTo>
                  <a:lnTo>
                    <a:pt x="792" y="455"/>
                  </a:lnTo>
                  <a:lnTo>
                    <a:pt x="771" y="444"/>
                  </a:lnTo>
                  <a:lnTo>
                    <a:pt x="742" y="442"/>
                  </a:lnTo>
                  <a:lnTo>
                    <a:pt x="715" y="419"/>
                  </a:lnTo>
                  <a:lnTo>
                    <a:pt x="672" y="415"/>
                  </a:lnTo>
                  <a:lnTo>
                    <a:pt x="638" y="422"/>
                  </a:lnTo>
                  <a:lnTo>
                    <a:pt x="624" y="415"/>
                  </a:lnTo>
                  <a:lnTo>
                    <a:pt x="617" y="419"/>
                  </a:lnTo>
                  <a:lnTo>
                    <a:pt x="608" y="428"/>
                  </a:lnTo>
                  <a:lnTo>
                    <a:pt x="583" y="426"/>
                  </a:lnTo>
                  <a:lnTo>
                    <a:pt x="565" y="404"/>
                  </a:lnTo>
                  <a:lnTo>
                    <a:pt x="568" y="376"/>
                  </a:lnTo>
                  <a:lnTo>
                    <a:pt x="482" y="338"/>
                  </a:lnTo>
                  <a:lnTo>
                    <a:pt x="451" y="331"/>
                  </a:lnTo>
                  <a:lnTo>
                    <a:pt x="433" y="307"/>
                  </a:lnTo>
                  <a:lnTo>
                    <a:pt x="449" y="288"/>
                  </a:lnTo>
                  <a:lnTo>
                    <a:pt x="410" y="230"/>
                  </a:lnTo>
                  <a:lnTo>
                    <a:pt x="381" y="230"/>
                  </a:lnTo>
                  <a:lnTo>
                    <a:pt x="352" y="189"/>
                  </a:lnTo>
                  <a:lnTo>
                    <a:pt x="345" y="189"/>
                  </a:lnTo>
                  <a:lnTo>
                    <a:pt x="298" y="226"/>
                  </a:lnTo>
                  <a:lnTo>
                    <a:pt x="307" y="261"/>
                  </a:lnTo>
                  <a:lnTo>
                    <a:pt x="293" y="275"/>
                  </a:lnTo>
                  <a:lnTo>
                    <a:pt x="273" y="266"/>
                  </a:lnTo>
                  <a:lnTo>
                    <a:pt x="243" y="268"/>
                  </a:lnTo>
                  <a:lnTo>
                    <a:pt x="223" y="315"/>
                  </a:lnTo>
                  <a:lnTo>
                    <a:pt x="225" y="329"/>
                  </a:lnTo>
                  <a:lnTo>
                    <a:pt x="214" y="342"/>
                  </a:lnTo>
                  <a:lnTo>
                    <a:pt x="201" y="325"/>
                  </a:lnTo>
                  <a:lnTo>
                    <a:pt x="151" y="343"/>
                  </a:lnTo>
                  <a:lnTo>
                    <a:pt x="167" y="361"/>
                  </a:lnTo>
                  <a:lnTo>
                    <a:pt x="169" y="388"/>
                  </a:lnTo>
                  <a:lnTo>
                    <a:pt x="174" y="404"/>
                  </a:lnTo>
                  <a:lnTo>
                    <a:pt x="165" y="430"/>
                  </a:lnTo>
                  <a:lnTo>
                    <a:pt x="145" y="453"/>
                  </a:lnTo>
                  <a:lnTo>
                    <a:pt x="117" y="458"/>
                  </a:lnTo>
                  <a:lnTo>
                    <a:pt x="95" y="475"/>
                  </a:lnTo>
                  <a:lnTo>
                    <a:pt x="79" y="476"/>
                  </a:lnTo>
                  <a:lnTo>
                    <a:pt x="75" y="498"/>
                  </a:lnTo>
                  <a:lnTo>
                    <a:pt x="59" y="500"/>
                  </a:lnTo>
                  <a:lnTo>
                    <a:pt x="45" y="487"/>
                  </a:lnTo>
                  <a:lnTo>
                    <a:pt x="7" y="509"/>
                  </a:lnTo>
                  <a:lnTo>
                    <a:pt x="0" y="525"/>
                  </a:lnTo>
                  <a:lnTo>
                    <a:pt x="5" y="550"/>
                  </a:lnTo>
                  <a:lnTo>
                    <a:pt x="28" y="554"/>
                  </a:lnTo>
                  <a:lnTo>
                    <a:pt x="34" y="572"/>
                  </a:lnTo>
                  <a:lnTo>
                    <a:pt x="21" y="597"/>
                  </a:lnTo>
                  <a:lnTo>
                    <a:pt x="27" y="606"/>
                  </a:lnTo>
                  <a:lnTo>
                    <a:pt x="41" y="612"/>
                  </a:lnTo>
                  <a:lnTo>
                    <a:pt x="50" y="625"/>
                  </a:lnTo>
                  <a:lnTo>
                    <a:pt x="57" y="646"/>
                  </a:lnTo>
                  <a:lnTo>
                    <a:pt x="76" y="659"/>
                  </a:lnTo>
                  <a:lnTo>
                    <a:pt x="93" y="676"/>
                  </a:lnTo>
                  <a:lnTo>
                    <a:pt x="91" y="675"/>
                  </a:lnTo>
                  <a:lnTo>
                    <a:pt x="108" y="662"/>
                  </a:lnTo>
                  <a:lnTo>
                    <a:pt x="125" y="661"/>
                  </a:lnTo>
                  <a:lnTo>
                    <a:pt x="135" y="670"/>
                  </a:lnTo>
                  <a:lnTo>
                    <a:pt x="138" y="684"/>
                  </a:lnTo>
                  <a:lnTo>
                    <a:pt x="133" y="700"/>
                  </a:lnTo>
                  <a:lnTo>
                    <a:pt x="134" y="710"/>
                  </a:lnTo>
                  <a:lnTo>
                    <a:pt x="140" y="727"/>
                  </a:lnTo>
                  <a:lnTo>
                    <a:pt x="143" y="735"/>
                  </a:lnTo>
                  <a:lnTo>
                    <a:pt x="136" y="738"/>
                  </a:lnTo>
                  <a:lnTo>
                    <a:pt x="129" y="744"/>
                  </a:lnTo>
                  <a:lnTo>
                    <a:pt x="120" y="741"/>
                  </a:lnTo>
                  <a:lnTo>
                    <a:pt x="115" y="746"/>
                  </a:lnTo>
                  <a:lnTo>
                    <a:pt x="129" y="759"/>
                  </a:lnTo>
                  <a:lnTo>
                    <a:pt x="127" y="782"/>
                  </a:lnTo>
                  <a:lnTo>
                    <a:pt x="140" y="789"/>
                  </a:lnTo>
                  <a:lnTo>
                    <a:pt x="160" y="789"/>
                  </a:lnTo>
                  <a:lnTo>
                    <a:pt x="180" y="809"/>
                  </a:lnTo>
                  <a:lnTo>
                    <a:pt x="210" y="805"/>
                  </a:lnTo>
                  <a:lnTo>
                    <a:pt x="243" y="832"/>
                  </a:lnTo>
                  <a:lnTo>
                    <a:pt x="275" y="844"/>
                  </a:lnTo>
                  <a:lnTo>
                    <a:pt x="304" y="866"/>
                  </a:lnTo>
                  <a:lnTo>
                    <a:pt x="363" y="878"/>
                  </a:lnTo>
                  <a:lnTo>
                    <a:pt x="376" y="875"/>
                  </a:lnTo>
                  <a:lnTo>
                    <a:pt x="392" y="882"/>
                  </a:lnTo>
                  <a:lnTo>
                    <a:pt x="410" y="864"/>
                  </a:lnTo>
                  <a:lnTo>
                    <a:pt x="426" y="864"/>
                  </a:lnTo>
                  <a:lnTo>
                    <a:pt x="437" y="875"/>
                  </a:lnTo>
                  <a:lnTo>
                    <a:pt x="458" y="871"/>
                  </a:lnTo>
                  <a:lnTo>
                    <a:pt x="471" y="880"/>
                  </a:lnTo>
                  <a:lnTo>
                    <a:pt x="512" y="850"/>
                  </a:lnTo>
                  <a:lnTo>
                    <a:pt x="570" y="832"/>
                  </a:lnTo>
                  <a:lnTo>
                    <a:pt x="581" y="841"/>
                  </a:lnTo>
                  <a:lnTo>
                    <a:pt x="579" y="850"/>
                  </a:lnTo>
                  <a:lnTo>
                    <a:pt x="599" y="868"/>
                  </a:lnTo>
                  <a:lnTo>
                    <a:pt x="617" y="866"/>
                  </a:lnTo>
                  <a:lnTo>
                    <a:pt x="631" y="896"/>
                  </a:lnTo>
                  <a:lnTo>
                    <a:pt x="636" y="930"/>
                  </a:lnTo>
                  <a:lnTo>
                    <a:pt x="613" y="956"/>
                  </a:lnTo>
                  <a:lnTo>
                    <a:pt x="613" y="984"/>
                  </a:lnTo>
                  <a:lnTo>
                    <a:pt x="629" y="986"/>
                  </a:lnTo>
                  <a:lnTo>
                    <a:pt x="651" y="1011"/>
                  </a:lnTo>
                  <a:lnTo>
                    <a:pt x="651" y="1035"/>
                  </a:lnTo>
                  <a:lnTo>
                    <a:pt x="673" y="1035"/>
                  </a:lnTo>
                  <a:lnTo>
                    <a:pt x="675" y="1044"/>
                  </a:lnTo>
                  <a:lnTo>
                    <a:pt x="695" y="1051"/>
                  </a:lnTo>
                  <a:lnTo>
                    <a:pt x="702" y="1063"/>
                  </a:lnTo>
                  <a:lnTo>
                    <a:pt x="717" y="1065"/>
                  </a:lnTo>
                  <a:lnTo>
                    <a:pt x="711" y="1038"/>
                  </a:lnTo>
                  <a:lnTo>
                    <a:pt x="718" y="1022"/>
                  </a:lnTo>
                  <a:lnTo>
                    <a:pt x="733" y="1028"/>
                  </a:lnTo>
                  <a:lnTo>
                    <a:pt x="744" y="1017"/>
                  </a:lnTo>
                  <a:lnTo>
                    <a:pt x="758" y="1020"/>
                  </a:lnTo>
                  <a:lnTo>
                    <a:pt x="789" y="1022"/>
                  </a:lnTo>
                  <a:lnTo>
                    <a:pt x="801" y="1001"/>
                  </a:lnTo>
                  <a:lnTo>
                    <a:pt x="816" y="1013"/>
                  </a:lnTo>
                  <a:lnTo>
                    <a:pt x="843" y="1013"/>
                  </a:lnTo>
                  <a:lnTo>
                    <a:pt x="846" y="1022"/>
                  </a:lnTo>
                  <a:lnTo>
                    <a:pt x="843" y="1038"/>
                  </a:lnTo>
                  <a:lnTo>
                    <a:pt x="857" y="1051"/>
                  </a:lnTo>
                  <a:lnTo>
                    <a:pt x="873" y="1049"/>
                  </a:lnTo>
                  <a:lnTo>
                    <a:pt x="880" y="1056"/>
                  </a:lnTo>
                  <a:lnTo>
                    <a:pt x="903" y="1057"/>
                  </a:lnTo>
                  <a:lnTo>
                    <a:pt x="916" y="1062"/>
                  </a:lnTo>
                  <a:lnTo>
                    <a:pt x="915" y="1076"/>
                  </a:lnTo>
                  <a:lnTo>
                    <a:pt x="920" y="1083"/>
                  </a:lnTo>
                  <a:lnTo>
                    <a:pt x="928" y="1084"/>
                  </a:lnTo>
                  <a:lnTo>
                    <a:pt x="931" y="1072"/>
                  </a:lnTo>
                  <a:lnTo>
                    <a:pt x="947" y="1068"/>
                  </a:lnTo>
                  <a:lnTo>
                    <a:pt x="955" y="1060"/>
                  </a:lnTo>
                  <a:lnTo>
                    <a:pt x="964" y="1059"/>
                  </a:lnTo>
                  <a:lnTo>
                    <a:pt x="974" y="1053"/>
                  </a:lnTo>
                  <a:lnTo>
                    <a:pt x="987" y="1053"/>
                  </a:lnTo>
                  <a:lnTo>
                    <a:pt x="1004" y="1040"/>
                  </a:lnTo>
                  <a:lnTo>
                    <a:pt x="1010" y="1022"/>
                  </a:lnTo>
                  <a:lnTo>
                    <a:pt x="1019" y="1019"/>
                  </a:lnTo>
                  <a:lnTo>
                    <a:pt x="1027" y="1022"/>
                  </a:lnTo>
                  <a:lnTo>
                    <a:pt x="1027" y="1032"/>
                  </a:lnTo>
                  <a:lnTo>
                    <a:pt x="1037" y="1038"/>
                  </a:lnTo>
                  <a:lnTo>
                    <a:pt x="1057" y="1026"/>
                  </a:lnTo>
                  <a:lnTo>
                    <a:pt x="1070" y="1026"/>
                  </a:lnTo>
                  <a:lnTo>
                    <a:pt x="1082" y="1014"/>
                  </a:lnTo>
                  <a:lnTo>
                    <a:pt x="1096" y="1013"/>
                  </a:lnTo>
                  <a:lnTo>
                    <a:pt x="1101" y="1001"/>
                  </a:lnTo>
                  <a:lnTo>
                    <a:pt x="1127" y="989"/>
                  </a:lnTo>
                  <a:lnTo>
                    <a:pt x="1129" y="975"/>
                  </a:lnTo>
                  <a:lnTo>
                    <a:pt x="1142" y="965"/>
                  </a:lnTo>
                  <a:lnTo>
                    <a:pt x="1151" y="963"/>
                  </a:lnTo>
                  <a:lnTo>
                    <a:pt x="1156" y="953"/>
                  </a:lnTo>
                  <a:lnTo>
                    <a:pt x="1171" y="945"/>
                  </a:lnTo>
                  <a:lnTo>
                    <a:pt x="1172" y="919"/>
                  </a:lnTo>
                  <a:lnTo>
                    <a:pt x="1183" y="915"/>
                  </a:lnTo>
                  <a:lnTo>
                    <a:pt x="1183" y="901"/>
                  </a:lnTo>
                  <a:lnTo>
                    <a:pt x="1199" y="884"/>
                  </a:lnTo>
                  <a:lnTo>
                    <a:pt x="1200" y="876"/>
                  </a:lnTo>
                  <a:lnTo>
                    <a:pt x="1212" y="868"/>
                  </a:lnTo>
                  <a:lnTo>
                    <a:pt x="1216" y="860"/>
                  </a:lnTo>
                  <a:lnTo>
                    <a:pt x="1215" y="848"/>
                  </a:lnTo>
                  <a:lnTo>
                    <a:pt x="1226" y="835"/>
                  </a:lnTo>
                  <a:lnTo>
                    <a:pt x="1223" y="815"/>
                  </a:lnTo>
                  <a:lnTo>
                    <a:pt x="1215" y="809"/>
                  </a:lnTo>
                  <a:lnTo>
                    <a:pt x="1203" y="815"/>
                  </a:lnTo>
                  <a:lnTo>
                    <a:pt x="1198" y="813"/>
                  </a:lnTo>
                  <a:lnTo>
                    <a:pt x="1199" y="803"/>
                  </a:lnTo>
                  <a:lnTo>
                    <a:pt x="1214" y="793"/>
                  </a:lnTo>
                  <a:lnTo>
                    <a:pt x="1224" y="789"/>
                  </a:lnTo>
                  <a:lnTo>
                    <a:pt x="1221" y="777"/>
                  </a:lnTo>
                  <a:lnTo>
                    <a:pt x="1211" y="767"/>
                  </a:lnTo>
                  <a:lnTo>
                    <a:pt x="1223" y="767"/>
                  </a:lnTo>
                  <a:lnTo>
                    <a:pt x="1223" y="759"/>
                  </a:lnTo>
                  <a:lnTo>
                    <a:pt x="1214" y="747"/>
                  </a:lnTo>
                  <a:lnTo>
                    <a:pt x="1202" y="736"/>
                  </a:lnTo>
                  <a:lnTo>
                    <a:pt x="1200" y="714"/>
                  </a:lnTo>
                  <a:lnTo>
                    <a:pt x="1192" y="706"/>
                  </a:lnTo>
                  <a:lnTo>
                    <a:pt x="1190" y="687"/>
                  </a:lnTo>
                  <a:lnTo>
                    <a:pt x="1173" y="682"/>
                  </a:lnTo>
                  <a:lnTo>
                    <a:pt x="1157" y="668"/>
                  </a:lnTo>
                  <a:lnTo>
                    <a:pt x="1161" y="654"/>
                  </a:lnTo>
                  <a:lnTo>
                    <a:pt x="1175" y="642"/>
                  </a:lnTo>
                  <a:lnTo>
                    <a:pt x="1175" y="638"/>
                  </a:lnTo>
                  <a:lnTo>
                    <a:pt x="1186" y="627"/>
                  </a:lnTo>
                  <a:lnTo>
                    <a:pt x="1191" y="633"/>
                  </a:lnTo>
                  <a:lnTo>
                    <a:pt x="1200" y="633"/>
                  </a:lnTo>
                  <a:lnTo>
                    <a:pt x="1214" y="621"/>
                  </a:lnTo>
                  <a:lnTo>
                    <a:pt x="1215" y="615"/>
                  </a:lnTo>
                  <a:lnTo>
                    <a:pt x="1226" y="611"/>
                  </a:lnTo>
                  <a:lnTo>
                    <a:pt x="1239" y="611"/>
                  </a:lnTo>
                  <a:lnTo>
                    <a:pt x="1244" y="604"/>
                  </a:lnTo>
                  <a:lnTo>
                    <a:pt x="1240" y="593"/>
                  </a:lnTo>
                  <a:lnTo>
                    <a:pt x="1208" y="591"/>
                  </a:lnTo>
                  <a:lnTo>
                    <a:pt x="1199" y="585"/>
                  </a:lnTo>
                  <a:lnTo>
                    <a:pt x="1191" y="586"/>
                  </a:lnTo>
                  <a:lnTo>
                    <a:pt x="1165" y="602"/>
                  </a:lnTo>
                  <a:lnTo>
                    <a:pt x="1150" y="600"/>
                  </a:lnTo>
                  <a:lnTo>
                    <a:pt x="1151" y="582"/>
                  </a:lnTo>
                  <a:lnTo>
                    <a:pt x="1132" y="580"/>
                  </a:lnTo>
                  <a:lnTo>
                    <a:pt x="1119" y="560"/>
                  </a:lnTo>
                  <a:lnTo>
                    <a:pt x="1126" y="545"/>
                  </a:lnTo>
                  <a:lnTo>
                    <a:pt x="1144" y="543"/>
                  </a:lnTo>
                  <a:lnTo>
                    <a:pt x="1151" y="539"/>
                  </a:lnTo>
                  <a:lnTo>
                    <a:pt x="1151" y="533"/>
                  </a:lnTo>
                  <a:lnTo>
                    <a:pt x="1161" y="524"/>
                  </a:lnTo>
                  <a:lnTo>
                    <a:pt x="1165" y="512"/>
                  </a:lnTo>
                  <a:lnTo>
                    <a:pt x="1184" y="505"/>
                  </a:lnTo>
                  <a:lnTo>
                    <a:pt x="1205" y="487"/>
                  </a:lnTo>
                  <a:lnTo>
                    <a:pt x="1227" y="489"/>
                  </a:lnTo>
                  <a:lnTo>
                    <a:pt x="1228" y="505"/>
                  </a:lnTo>
                  <a:lnTo>
                    <a:pt x="1209" y="529"/>
                  </a:lnTo>
                  <a:lnTo>
                    <a:pt x="1221" y="535"/>
                  </a:lnTo>
                  <a:lnTo>
                    <a:pt x="1220" y="547"/>
                  </a:lnTo>
                  <a:lnTo>
                    <a:pt x="1238" y="539"/>
                  </a:lnTo>
                  <a:lnTo>
                    <a:pt x="1265" y="523"/>
                  </a:lnTo>
                  <a:lnTo>
                    <a:pt x="1284" y="5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327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328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329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330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331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332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33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4"/>
                <a:gd name="T1" fmla="*/ 60 h 434"/>
                <a:gd name="T2" fmla="*/ 63 w 484"/>
                <a:gd name="T3" fmla="*/ 60 h 434"/>
                <a:gd name="T4" fmla="*/ 58 w 484"/>
                <a:gd name="T5" fmla="*/ 59 h 434"/>
                <a:gd name="T6" fmla="*/ 52 w 484"/>
                <a:gd name="T7" fmla="*/ 57 h 434"/>
                <a:gd name="T8" fmla="*/ 51 w 484"/>
                <a:gd name="T9" fmla="*/ 53 h 434"/>
                <a:gd name="T10" fmla="*/ 49 w 484"/>
                <a:gd name="T11" fmla="*/ 52 h 434"/>
                <a:gd name="T12" fmla="*/ 38 w 484"/>
                <a:gd name="T13" fmla="*/ 54 h 434"/>
                <a:gd name="T14" fmla="*/ 35 w 484"/>
                <a:gd name="T15" fmla="*/ 53 h 434"/>
                <a:gd name="T16" fmla="*/ 31 w 484"/>
                <a:gd name="T17" fmla="*/ 50 h 434"/>
                <a:gd name="T18" fmla="*/ 28 w 484"/>
                <a:gd name="T19" fmla="*/ 47 h 434"/>
                <a:gd name="T20" fmla="*/ 24 w 484"/>
                <a:gd name="T21" fmla="*/ 43 h 434"/>
                <a:gd name="T22" fmla="*/ 19 w 484"/>
                <a:gd name="T23" fmla="*/ 40 h 434"/>
                <a:gd name="T24" fmla="*/ 15 w 484"/>
                <a:gd name="T25" fmla="*/ 38 h 434"/>
                <a:gd name="T26" fmla="*/ 12 w 484"/>
                <a:gd name="T27" fmla="*/ 30 h 434"/>
                <a:gd name="T28" fmla="*/ 5 w 484"/>
                <a:gd name="T29" fmla="*/ 25 h 434"/>
                <a:gd name="T30" fmla="*/ 8 w 484"/>
                <a:gd name="T31" fmla="*/ 17 h 434"/>
                <a:gd name="T32" fmla="*/ 2 w 484"/>
                <a:gd name="T33" fmla="*/ 11 h 434"/>
                <a:gd name="T34" fmla="*/ 0 w 484"/>
                <a:gd name="T35" fmla="*/ 2 h 434"/>
                <a:gd name="T36" fmla="*/ 6 w 484"/>
                <a:gd name="T37" fmla="*/ 3 h 434"/>
                <a:gd name="T38" fmla="*/ 11 w 484"/>
                <a:gd name="T39" fmla="*/ 2 h 434"/>
                <a:gd name="T40" fmla="*/ 16 w 484"/>
                <a:gd name="T41" fmla="*/ 2 h 434"/>
                <a:gd name="T42" fmla="*/ 18 w 484"/>
                <a:gd name="T43" fmla="*/ 7 h 434"/>
                <a:gd name="T44" fmla="*/ 19 w 484"/>
                <a:gd name="T45" fmla="*/ 8 h 434"/>
                <a:gd name="T46" fmla="*/ 20 w 484"/>
                <a:gd name="T47" fmla="*/ 9 h 434"/>
                <a:gd name="T48" fmla="*/ 22 w 484"/>
                <a:gd name="T49" fmla="*/ 9 h 434"/>
                <a:gd name="T50" fmla="*/ 24 w 484"/>
                <a:gd name="T51" fmla="*/ 10 h 434"/>
                <a:gd name="T52" fmla="*/ 24 w 484"/>
                <a:gd name="T53" fmla="*/ 10 h 434"/>
                <a:gd name="T54" fmla="*/ 24 w 484"/>
                <a:gd name="T55" fmla="*/ 11 h 434"/>
                <a:gd name="T56" fmla="*/ 24 w 484"/>
                <a:gd name="T57" fmla="*/ 11 h 434"/>
                <a:gd name="T58" fmla="*/ 25 w 484"/>
                <a:gd name="T59" fmla="*/ 12 h 434"/>
                <a:gd name="T60" fmla="*/ 28 w 484"/>
                <a:gd name="T61" fmla="*/ 13 h 434"/>
                <a:gd name="T62" fmla="*/ 31 w 484"/>
                <a:gd name="T63" fmla="*/ 13 h 434"/>
                <a:gd name="T64" fmla="*/ 33 w 484"/>
                <a:gd name="T65" fmla="*/ 13 h 434"/>
                <a:gd name="T66" fmla="*/ 35 w 484"/>
                <a:gd name="T67" fmla="*/ 13 h 434"/>
                <a:gd name="T68" fmla="*/ 37 w 484"/>
                <a:gd name="T69" fmla="*/ 13 h 434"/>
                <a:gd name="T70" fmla="*/ 39 w 484"/>
                <a:gd name="T71" fmla="*/ 12 h 434"/>
                <a:gd name="T72" fmla="*/ 39 w 484"/>
                <a:gd name="T73" fmla="*/ 12 h 434"/>
                <a:gd name="T74" fmla="*/ 39 w 484"/>
                <a:gd name="T75" fmla="*/ 12 h 434"/>
                <a:gd name="T76" fmla="*/ 44 w 484"/>
                <a:gd name="T77" fmla="*/ 10 h 434"/>
                <a:gd name="T78" fmla="*/ 56 w 484"/>
                <a:gd name="T79" fmla="*/ 8 h 434"/>
                <a:gd name="T80" fmla="*/ 60 w 484"/>
                <a:gd name="T81" fmla="*/ 9 h 434"/>
                <a:gd name="T82" fmla="*/ 68 w 484"/>
                <a:gd name="T83" fmla="*/ 17 h 434"/>
                <a:gd name="T84" fmla="*/ 65 w 484"/>
                <a:gd name="T85" fmla="*/ 24 h 434"/>
                <a:gd name="T86" fmla="*/ 66 w 484"/>
                <a:gd name="T87" fmla="*/ 33 h 434"/>
                <a:gd name="T88" fmla="*/ 68 w 484"/>
                <a:gd name="T89" fmla="*/ 34 h 434"/>
                <a:gd name="T90" fmla="*/ 68 w 484"/>
                <a:gd name="T91" fmla="*/ 39 h 434"/>
                <a:gd name="T92" fmla="*/ 66 w 484"/>
                <a:gd name="T93" fmla="*/ 44 h 434"/>
                <a:gd name="T94" fmla="*/ 73 w 484"/>
                <a:gd name="T95" fmla="*/ 52 h 434"/>
                <a:gd name="T96" fmla="*/ 76 w 484"/>
                <a:gd name="T97" fmla="*/ 55 h 434"/>
                <a:gd name="T98" fmla="*/ 71 w 484"/>
                <a:gd name="T99" fmla="*/ 60 h 4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4"/>
                <a:gd name="T151" fmla="*/ 0 h 434"/>
                <a:gd name="T152" fmla="*/ 484 w 484"/>
                <a:gd name="T153" fmla="*/ 434 h 4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4" h="434">
                  <a:moveTo>
                    <a:pt x="440" y="434"/>
                  </a:moveTo>
                  <a:lnTo>
                    <a:pt x="433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1"/>
                  </a:lnTo>
                  <a:lnTo>
                    <a:pt x="326" y="383"/>
                  </a:lnTo>
                  <a:lnTo>
                    <a:pt x="316" y="375"/>
                  </a:lnTo>
                  <a:lnTo>
                    <a:pt x="309" y="377"/>
                  </a:lnTo>
                  <a:lnTo>
                    <a:pt x="295" y="390"/>
                  </a:lnTo>
                  <a:lnTo>
                    <a:pt x="244" y="389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8" y="361"/>
                  </a:lnTo>
                  <a:lnTo>
                    <a:pt x="180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8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43" y="20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1"/>
                  </a:lnTo>
                  <a:lnTo>
                    <a:pt x="100" y="36"/>
                  </a:lnTo>
                  <a:lnTo>
                    <a:pt x="116" y="48"/>
                  </a:lnTo>
                  <a:lnTo>
                    <a:pt x="119" y="52"/>
                  </a:lnTo>
                  <a:lnTo>
                    <a:pt x="122" y="56"/>
                  </a:lnTo>
                  <a:lnTo>
                    <a:pt x="126" y="60"/>
                  </a:lnTo>
                  <a:lnTo>
                    <a:pt x="130" y="63"/>
                  </a:lnTo>
                  <a:lnTo>
                    <a:pt x="134" y="65"/>
                  </a:lnTo>
                  <a:lnTo>
                    <a:pt x="139" y="67"/>
                  </a:lnTo>
                  <a:lnTo>
                    <a:pt x="144" y="68"/>
                  </a:lnTo>
                  <a:lnTo>
                    <a:pt x="150" y="69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1" y="77"/>
                  </a:lnTo>
                  <a:lnTo>
                    <a:pt x="152" y="79"/>
                  </a:lnTo>
                  <a:lnTo>
                    <a:pt x="154" y="81"/>
                  </a:lnTo>
                  <a:lnTo>
                    <a:pt x="155" y="83"/>
                  </a:lnTo>
                  <a:lnTo>
                    <a:pt x="159" y="86"/>
                  </a:lnTo>
                  <a:lnTo>
                    <a:pt x="163" y="89"/>
                  </a:lnTo>
                  <a:lnTo>
                    <a:pt x="168" y="92"/>
                  </a:lnTo>
                  <a:lnTo>
                    <a:pt x="176" y="98"/>
                  </a:lnTo>
                  <a:lnTo>
                    <a:pt x="187" y="99"/>
                  </a:lnTo>
                  <a:lnTo>
                    <a:pt x="198" y="98"/>
                  </a:lnTo>
                  <a:lnTo>
                    <a:pt x="204" y="97"/>
                  </a:lnTo>
                  <a:lnTo>
                    <a:pt x="209" y="96"/>
                  </a:lnTo>
                  <a:lnTo>
                    <a:pt x="219" y="93"/>
                  </a:lnTo>
                  <a:lnTo>
                    <a:pt x="223" y="92"/>
                  </a:lnTo>
                  <a:lnTo>
                    <a:pt x="228" y="92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8" y="90"/>
                  </a:lnTo>
                  <a:lnTo>
                    <a:pt x="249" y="88"/>
                  </a:lnTo>
                  <a:lnTo>
                    <a:pt x="251" y="86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7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5"/>
                  </a:lnTo>
                  <a:lnTo>
                    <a:pt x="430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1" y="216"/>
                  </a:lnTo>
                  <a:lnTo>
                    <a:pt x="419" y="237"/>
                  </a:lnTo>
                  <a:lnTo>
                    <a:pt x="426" y="252"/>
                  </a:lnTo>
                  <a:lnTo>
                    <a:pt x="437" y="243"/>
                  </a:lnTo>
                  <a:lnTo>
                    <a:pt x="448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4" y="375"/>
                  </a:lnTo>
                  <a:lnTo>
                    <a:pt x="484" y="393"/>
                  </a:lnTo>
                  <a:lnTo>
                    <a:pt x="449" y="407"/>
                  </a:lnTo>
                  <a:lnTo>
                    <a:pt x="448" y="431"/>
                  </a:lnTo>
                  <a:lnTo>
                    <a:pt x="440" y="4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34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3"/>
                <a:gd name="T1" fmla="*/ 60 h 434"/>
                <a:gd name="T2" fmla="*/ 63 w 483"/>
                <a:gd name="T3" fmla="*/ 60 h 434"/>
                <a:gd name="T4" fmla="*/ 58 w 483"/>
                <a:gd name="T5" fmla="*/ 59 h 434"/>
                <a:gd name="T6" fmla="*/ 52 w 483"/>
                <a:gd name="T7" fmla="*/ 57 h 434"/>
                <a:gd name="T8" fmla="*/ 51 w 483"/>
                <a:gd name="T9" fmla="*/ 53 h 434"/>
                <a:gd name="T10" fmla="*/ 49 w 483"/>
                <a:gd name="T11" fmla="*/ 52 h 434"/>
                <a:gd name="T12" fmla="*/ 38 w 483"/>
                <a:gd name="T13" fmla="*/ 54 h 434"/>
                <a:gd name="T14" fmla="*/ 36 w 483"/>
                <a:gd name="T15" fmla="*/ 53 h 434"/>
                <a:gd name="T16" fmla="*/ 31 w 483"/>
                <a:gd name="T17" fmla="*/ 50 h 434"/>
                <a:gd name="T18" fmla="*/ 28 w 483"/>
                <a:gd name="T19" fmla="*/ 47 h 434"/>
                <a:gd name="T20" fmla="*/ 24 w 483"/>
                <a:gd name="T21" fmla="*/ 43 h 434"/>
                <a:gd name="T22" fmla="*/ 19 w 483"/>
                <a:gd name="T23" fmla="*/ 40 h 434"/>
                <a:gd name="T24" fmla="*/ 15 w 483"/>
                <a:gd name="T25" fmla="*/ 38 h 434"/>
                <a:gd name="T26" fmla="*/ 12 w 483"/>
                <a:gd name="T27" fmla="*/ 30 h 434"/>
                <a:gd name="T28" fmla="*/ 5 w 483"/>
                <a:gd name="T29" fmla="*/ 25 h 434"/>
                <a:gd name="T30" fmla="*/ 8 w 483"/>
                <a:gd name="T31" fmla="*/ 17 h 434"/>
                <a:gd name="T32" fmla="*/ 2 w 483"/>
                <a:gd name="T33" fmla="*/ 11 h 434"/>
                <a:gd name="T34" fmla="*/ 0 w 483"/>
                <a:gd name="T35" fmla="*/ 2 h 434"/>
                <a:gd name="T36" fmla="*/ 6 w 483"/>
                <a:gd name="T37" fmla="*/ 3 h 434"/>
                <a:gd name="T38" fmla="*/ 11 w 483"/>
                <a:gd name="T39" fmla="*/ 2 h 434"/>
                <a:gd name="T40" fmla="*/ 16 w 483"/>
                <a:gd name="T41" fmla="*/ 2 h 434"/>
                <a:gd name="T42" fmla="*/ 18 w 483"/>
                <a:gd name="T43" fmla="*/ 6 h 434"/>
                <a:gd name="T44" fmla="*/ 20 w 483"/>
                <a:gd name="T45" fmla="*/ 8 h 434"/>
                <a:gd name="T46" fmla="*/ 22 w 483"/>
                <a:gd name="T47" fmla="*/ 9 h 434"/>
                <a:gd name="T48" fmla="*/ 24 w 483"/>
                <a:gd name="T49" fmla="*/ 10 h 434"/>
                <a:gd name="T50" fmla="*/ 25 w 483"/>
                <a:gd name="T51" fmla="*/ 12 h 434"/>
                <a:gd name="T52" fmla="*/ 31 w 483"/>
                <a:gd name="T53" fmla="*/ 13 h 434"/>
                <a:gd name="T54" fmla="*/ 38 w 483"/>
                <a:gd name="T55" fmla="*/ 13 h 434"/>
                <a:gd name="T56" fmla="*/ 39 w 483"/>
                <a:gd name="T57" fmla="*/ 12 h 434"/>
                <a:gd name="T58" fmla="*/ 39 w 483"/>
                <a:gd name="T59" fmla="*/ 12 h 434"/>
                <a:gd name="T60" fmla="*/ 44 w 483"/>
                <a:gd name="T61" fmla="*/ 10 h 434"/>
                <a:gd name="T62" fmla="*/ 56 w 483"/>
                <a:gd name="T63" fmla="*/ 8 h 434"/>
                <a:gd name="T64" fmla="*/ 61 w 483"/>
                <a:gd name="T65" fmla="*/ 9 h 434"/>
                <a:gd name="T66" fmla="*/ 68 w 483"/>
                <a:gd name="T67" fmla="*/ 17 h 434"/>
                <a:gd name="T68" fmla="*/ 65 w 483"/>
                <a:gd name="T69" fmla="*/ 24 h 434"/>
                <a:gd name="T70" fmla="*/ 66 w 483"/>
                <a:gd name="T71" fmla="*/ 33 h 434"/>
                <a:gd name="T72" fmla="*/ 69 w 483"/>
                <a:gd name="T73" fmla="*/ 34 h 434"/>
                <a:gd name="T74" fmla="*/ 68 w 483"/>
                <a:gd name="T75" fmla="*/ 39 h 434"/>
                <a:gd name="T76" fmla="*/ 67 w 483"/>
                <a:gd name="T77" fmla="*/ 44 h 434"/>
                <a:gd name="T78" fmla="*/ 73 w 483"/>
                <a:gd name="T79" fmla="*/ 52 h 434"/>
                <a:gd name="T80" fmla="*/ 76 w 483"/>
                <a:gd name="T81" fmla="*/ 55 h 434"/>
                <a:gd name="T82" fmla="*/ 71 w 483"/>
                <a:gd name="T83" fmla="*/ 60 h 4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3"/>
                <a:gd name="T127" fmla="*/ 0 h 434"/>
                <a:gd name="T128" fmla="*/ 483 w 483"/>
                <a:gd name="T129" fmla="*/ 434 h 4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3" h="434">
                  <a:moveTo>
                    <a:pt x="440" y="434"/>
                  </a:moveTo>
                  <a:lnTo>
                    <a:pt x="432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0"/>
                  </a:lnTo>
                  <a:lnTo>
                    <a:pt x="326" y="382"/>
                  </a:lnTo>
                  <a:lnTo>
                    <a:pt x="316" y="375"/>
                  </a:lnTo>
                  <a:lnTo>
                    <a:pt x="309" y="376"/>
                  </a:lnTo>
                  <a:lnTo>
                    <a:pt x="295" y="390"/>
                  </a:lnTo>
                  <a:lnTo>
                    <a:pt x="244" y="388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7" y="361"/>
                  </a:lnTo>
                  <a:lnTo>
                    <a:pt x="179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7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43" y="19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0"/>
                  </a:lnTo>
                  <a:lnTo>
                    <a:pt x="100" y="36"/>
                  </a:lnTo>
                  <a:lnTo>
                    <a:pt x="116" y="47"/>
                  </a:lnTo>
                  <a:lnTo>
                    <a:pt x="122" y="56"/>
                  </a:lnTo>
                  <a:lnTo>
                    <a:pt x="125" y="60"/>
                  </a:lnTo>
                  <a:lnTo>
                    <a:pt x="130" y="63"/>
                  </a:lnTo>
                  <a:lnTo>
                    <a:pt x="139" y="67"/>
                  </a:lnTo>
                  <a:lnTo>
                    <a:pt x="149" y="69"/>
                  </a:lnTo>
                  <a:lnTo>
                    <a:pt x="150" y="74"/>
                  </a:lnTo>
                  <a:lnTo>
                    <a:pt x="152" y="79"/>
                  </a:lnTo>
                  <a:lnTo>
                    <a:pt x="159" y="86"/>
                  </a:lnTo>
                  <a:lnTo>
                    <a:pt x="176" y="98"/>
                  </a:lnTo>
                  <a:lnTo>
                    <a:pt x="198" y="98"/>
                  </a:lnTo>
                  <a:lnTo>
                    <a:pt x="219" y="93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9" y="88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6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4"/>
                  </a:lnTo>
                  <a:lnTo>
                    <a:pt x="429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0" y="215"/>
                  </a:lnTo>
                  <a:lnTo>
                    <a:pt x="419" y="237"/>
                  </a:lnTo>
                  <a:lnTo>
                    <a:pt x="426" y="251"/>
                  </a:lnTo>
                  <a:lnTo>
                    <a:pt x="437" y="242"/>
                  </a:lnTo>
                  <a:lnTo>
                    <a:pt x="447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3" y="375"/>
                  </a:lnTo>
                  <a:lnTo>
                    <a:pt x="483" y="393"/>
                  </a:lnTo>
                  <a:lnTo>
                    <a:pt x="449" y="407"/>
                  </a:lnTo>
                  <a:lnTo>
                    <a:pt x="447" y="430"/>
                  </a:lnTo>
                  <a:lnTo>
                    <a:pt x="440" y="4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335"/>
            <p:cNvSpPr>
              <a:spLocks noChangeAspect="1"/>
            </p:cNvSpPr>
            <p:nvPr/>
          </p:nvSpPr>
          <p:spPr bwMode="auto">
            <a:xfrm>
              <a:off x="3582" y="1850"/>
              <a:ext cx="189" cy="129"/>
            </a:xfrm>
            <a:custGeom>
              <a:avLst/>
              <a:gdLst>
                <a:gd name="T0" fmla="*/ 9 w 350"/>
                <a:gd name="T1" fmla="*/ 5 h 246"/>
                <a:gd name="T2" fmla="*/ 3 w 350"/>
                <a:gd name="T3" fmla="*/ 2 h 246"/>
                <a:gd name="T4" fmla="*/ 1 w 350"/>
                <a:gd name="T5" fmla="*/ 3 h 246"/>
                <a:gd name="T6" fmla="*/ 1 w 350"/>
                <a:gd name="T7" fmla="*/ 4 h 246"/>
                <a:gd name="T8" fmla="*/ 1 w 350"/>
                <a:gd name="T9" fmla="*/ 4 h 246"/>
                <a:gd name="T10" fmla="*/ 2 w 350"/>
                <a:gd name="T11" fmla="*/ 3 h 246"/>
                <a:gd name="T12" fmla="*/ 2 w 350"/>
                <a:gd name="T13" fmla="*/ 3 h 246"/>
                <a:gd name="T14" fmla="*/ 4 w 350"/>
                <a:gd name="T15" fmla="*/ 3 h 246"/>
                <a:gd name="T16" fmla="*/ 5 w 350"/>
                <a:gd name="T17" fmla="*/ 4 h 246"/>
                <a:gd name="T18" fmla="*/ 6 w 350"/>
                <a:gd name="T19" fmla="*/ 4 h 246"/>
                <a:gd name="T20" fmla="*/ 6 w 350"/>
                <a:gd name="T21" fmla="*/ 5 h 246"/>
                <a:gd name="T22" fmla="*/ 7 w 350"/>
                <a:gd name="T23" fmla="*/ 7 h 246"/>
                <a:gd name="T24" fmla="*/ 9 w 350"/>
                <a:gd name="T25" fmla="*/ 8 h 246"/>
                <a:gd name="T26" fmla="*/ 9 w 350"/>
                <a:gd name="T27" fmla="*/ 8 h 246"/>
                <a:gd name="T28" fmla="*/ 8 w 350"/>
                <a:gd name="T29" fmla="*/ 9 h 246"/>
                <a:gd name="T30" fmla="*/ 6 w 350"/>
                <a:gd name="T31" fmla="*/ 10 h 246"/>
                <a:gd name="T32" fmla="*/ 5 w 350"/>
                <a:gd name="T33" fmla="*/ 10 h 246"/>
                <a:gd name="T34" fmla="*/ 4 w 350"/>
                <a:gd name="T35" fmla="*/ 10 h 246"/>
                <a:gd name="T36" fmla="*/ 2 w 350"/>
                <a:gd name="T37" fmla="*/ 10 h 246"/>
                <a:gd name="T38" fmla="*/ 2 w 350"/>
                <a:gd name="T39" fmla="*/ 10 h 246"/>
                <a:gd name="T40" fmla="*/ 1 w 350"/>
                <a:gd name="T41" fmla="*/ 12 h 246"/>
                <a:gd name="T42" fmla="*/ 1 w 350"/>
                <a:gd name="T43" fmla="*/ 13 h 246"/>
                <a:gd name="T44" fmla="*/ 1 w 350"/>
                <a:gd name="T45" fmla="*/ 13 h 246"/>
                <a:gd name="T46" fmla="*/ 2 w 350"/>
                <a:gd name="T47" fmla="*/ 13 h 246"/>
                <a:gd name="T48" fmla="*/ 3 w 350"/>
                <a:gd name="T49" fmla="*/ 13 h 246"/>
                <a:gd name="T50" fmla="*/ 4 w 350"/>
                <a:gd name="T51" fmla="*/ 13 h 246"/>
                <a:gd name="T52" fmla="*/ 4 w 350"/>
                <a:gd name="T53" fmla="*/ 14 h 246"/>
                <a:gd name="T54" fmla="*/ 4 w 350"/>
                <a:gd name="T55" fmla="*/ 15 h 246"/>
                <a:gd name="T56" fmla="*/ 4 w 350"/>
                <a:gd name="T57" fmla="*/ 15 h 246"/>
                <a:gd name="T58" fmla="*/ 3 w 350"/>
                <a:gd name="T59" fmla="*/ 15 h 246"/>
                <a:gd name="T60" fmla="*/ 3 w 350"/>
                <a:gd name="T61" fmla="*/ 15 h 246"/>
                <a:gd name="T62" fmla="*/ 3 w 350"/>
                <a:gd name="T63" fmla="*/ 16 h 246"/>
                <a:gd name="T64" fmla="*/ 4 w 350"/>
                <a:gd name="T65" fmla="*/ 17 h 246"/>
                <a:gd name="T66" fmla="*/ 5 w 350"/>
                <a:gd name="T67" fmla="*/ 17 h 246"/>
                <a:gd name="T68" fmla="*/ 5 w 350"/>
                <a:gd name="T69" fmla="*/ 18 h 246"/>
                <a:gd name="T70" fmla="*/ 10 w 350"/>
                <a:gd name="T71" fmla="*/ 26 h 246"/>
                <a:gd name="T72" fmla="*/ 22 w 350"/>
                <a:gd name="T73" fmla="*/ 23 h 246"/>
                <a:gd name="T74" fmla="*/ 26 w 350"/>
                <a:gd name="T75" fmla="*/ 25 h 246"/>
                <a:gd name="T76" fmla="*/ 35 w 350"/>
                <a:gd name="T77" fmla="*/ 33 h 246"/>
                <a:gd name="T78" fmla="*/ 40 w 350"/>
                <a:gd name="T79" fmla="*/ 36 h 246"/>
                <a:gd name="T80" fmla="*/ 49 w 350"/>
                <a:gd name="T81" fmla="*/ 29 h 246"/>
                <a:gd name="T82" fmla="*/ 55 w 350"/>
                <a:gd name="T83" fmla="*/ 25 h 246"/>
                <a:gd name="T84" fmla="*/ 51 w 350"/>
                <a:gd name="T85" fmla="*/ 23 h 246"/>
                <a:gd name="T86" fmla="*/ 44 w 350"/>
                <a:gd name="T87" fmla="*/ 19 h 246"/>
                <a:gd name="T88" fmla="*/ 39 w 350"/>
                <a:gd name="T89" fmla="*/ 11 h 246"/>
                <a:gd name="T90" fmla="*/ 34 w 350"/>
                <a:gd name="T91" fmla="*/ 8 h 246"/>
                <a:gd name="T92" fmla="*/ 29 w 350"/>
                <a:gd name="T93" fmla="*/ 4 h 246"/>
                <a:gd name="T94" fmla="*/ 28 w 350"/>
                <a:gd name="T95" fmla="*/ 1 h 246"/>
                <a:gd name="T96" fmla="*/ 24 w 350"/>
                <a:gd name="T97" fmla="*/ 0 h 246"/>
                <a:gd name="T98" fmla="*/ 23 w 350"/>
                <a:gd name="T99" fmla="*/ 1 h 246"/>
                <a:gd name="T100" fmla="*/ 19 w 350"/>
                <a:gd name="T101" fmla="*/ 5 h 2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246"/>
                <a:gd name="T155" fmla="*/ 350 w 350"/>
                <a:gd name="T156" fmla="*/ 246 h 2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246">
                  <a:moveTo>
                    <a:pt x="77" y="30"/>
                  </a:moveTo>
                  <a:lnTo>
                    <a:pt x="53" y="32"/>
                  </a:lnTo>
                  <a:lnTo>
                    <a:pt x="38" y="17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4" y="21"/>
                  </a:lnTo>
                  <a:lnTo>
                    <a:pt x="30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1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6" y="59"/>
                  </a:lnTo>
                  <a:lnTo>
                    <a:pt x="55" y="62"/>
                  </a:lnTo>
                  <a:lnTo>
                    <a:pt x="51" y="66"/>
                  </a:lnTo>
                  <a:lnTo>
                    <a:pt x="46" y="68"/>
                  </a:lnTo>
                  <a:lnTo>
                    <a:pt x="41" y="71"/>
                  </a:lnTo>
                  <a:lnTo>
                    <a:pt x="35" y="73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18" y="74"/>
                  </a:lnTo>
                  <a:lnTo>
                    <a:pt x="12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6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7" y="87"/>
                  </a:lnTo>
                  <a:lnTo>
                    <a:pt x="8" y="88"/>
                  </a:lnTo>
                  <a:lnTo>
                    <a:pt x="10" y="89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9" y="87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6" y="93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7" y="105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21" y="110"/>
                  </a:lnTo>
                  <a:lnTo>
                    <a:pt x="23" y="112"/>
                  </a:lnTo>
                  <a:lnTo>
                    <a:pt x="28" y="116"/>
                  </a:lnTo>
                  <a:lnTo>
                    <a:pt x="31" y="118"/>
                  </a:lnTo>
                  <a:lnTo>
                    <a:pt x="33" y="120"/>
                  </a:lnTo>
                  <a:lnTo>
                    <a:pt x="35" y="122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3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1"/>
                  </a:lnTo>
                  <a:lnTo>
                    <a:pt x="215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60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50" y="174"/>
                  </a:lnTo>
                  <a:lnTo>
                    <a:pt x="340" y="159"/>
                  </a:lnTo>
                  <a:lnTo>
                    <a:pt x="323" y="156"/>
                  </a:lnTo>
                  <a:lnTo>
                    <a:pt x="300" y="144"/>
                  </a:lnTo>
                  <a:lnTo>
                    <a:pt x="278" y="134"/>
                  </a:lnTo>
                  <a:lnTo>
                    <a:pt x="257" y="110"/>
                  </a:lnTo>
                  <a:lnTo>
                    <a:pt x="248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9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60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2" y="5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36"/>
            <p:cNvSpPr>
              <a:spLocks noChangeAspect="1"/>
            </p:cNvSpPr>
            <p:nvPr/>
          </p:nvSpPr>
          <p:spPr bwMode="auto">
            <a:xfrm>
              <a:off x="3505" y="1601"/>
              <a:ext cx="553" cy="282"/>
            </a:xfrm>
            <a:custGeom>
              <a:avLst/>
              <a:gdLst>
                <a:gd name="T0" fmla="*/ 95 w 1025"/>
                <a:gd name="T1" fmla="*/ 67 h 548"/>
                <a:gd name="T2" fmla="*/ 106 w 1025"/>
                <a:gd name="T3" fmla="*/ 67 h 548"/>
                <a:gd name="T4" fmla="*/ 113 w 1025"/>
                <a:gd name="T5" fmla="*/ 66 h 548"/>
                <a:gd name="T6" fmla="*/ 133 w 1025"/>
                <a:gd name="T7" fmla="*/ 67 h 548"/>
                <a:gd name="T8" fmla="*/ 131 w 1025"/>
                <a:gd name="T9" fmla="*/ 56 h 548"/>
                <a:gd name="T10" fmla="*/ 142 w 1025"/>
                <a:gd name="T11" fmla="*/ 52 h 548"/>
                <a:gd name="T12" fmla="*/ 155 w 1025"/>
                <a:gd name="T13" fmla="*/ 44 h 548"/>
                <a:gd name="T14" fmla="*/ 153 w 1025"/>
                <a:gd name="T15" fmla="*/ 31 h 548"/>
                <a:gd name="T16" fmla="*/ 128 w 1025"/>
                <a:gd name="T17" fmla="*/ 19 h 548"/>
                <a:gd name="T18" fmla="*/ 119 w 1025"/>
                <a:gd name="T19" fmla="*/ 6 h 548"/>
                <a:gd name="T20" fmla="*/ 106 w 1025"/>
                <a:gd name="T21" fmla="*/ 10 h 548"/>
                <a:gd name="T22" fmla="*/ 95 w 1025"/>
                <a:gd name="T23" fmla="*/ 2 h 548"/>
                <a:gd name="T24" fmla="*/ 77 w 1025"/>
                <a:gd name="T25" fmla="*/ 4 h 548"/>
                <a:gd name="T26" fmla="*/ 55 w 1025"/>
                <a:gd name="T27" fmla="*/ 12 h 548"/>
                <a:gd name="T28" fmla="*/ 54 w 1025"/>
                <a:gd name="T29" fmla="*/ 15 h 548"/>
                <a:gd name="T30" fmla="*/ 53 w 1025"/>
                <a:gd name="T31" fmla="*/ 21 h 548"/>
                <a:gd name="T32" fmla="*/ 53 w 1025"/>
                <a:gd name="T33" fmla="*/ 25 h 548"/>
                <a:gd name="T34" fmla="*/ 44 w 1025"/>
                <a:gd name="T35" fmla="*/ 24 h 548"/>
                <a:gd name="T36" fmla="*/ 31 w 1025"/>
                <a:gd name="T37" fmla="*/ 25 h 548"/>
                <a:gd name="T38" fmla="*/ 22 w 1025"/>
                <a:gd name="T39" fmla="*/ 22 h 548"/>
                <a:gd name="T40" fmla="*/ 7 w 1025"/>
                <a:gd name="T41" fmla="*/ 28 h 548"/>
                <a:gd name="T42" fmla="*/ 0 w 1025"/>
                <a:gd name="T43" fmla="*/ 41 h 548"/>
                <a:gd name="T44" fmla="*/ 9 w 1025"/>
                <a:gd name="T45" fmla="*/ 49 h 548"/>
                <a:gd name="T46" fmla="*/ 14 w 1025"/>
                <a:gd name="T47" fmla="*/ 48 h 548"/>
                <a:gd name="T48" fmla="*/ 16 w 1025"/>
                <a:gd name="T49" fmla="*/ 47 h 548"/>
                <a:gd name="T50" fmla="*/ 17 w 1025"/>
                <a:gd name="T51" fmla="*/ 46 h 548"/>
                <a:gd name="T52" fmla="*/ 19 w 1025"/>
                <a:gd name="T53" fmla="*/ 45 h 548"/>
                <a:gd name="T54" fmla="*/ 21 w 1025"/>
                <a:gd name="T55" fmla="*/ 46 h 548"/>
                <a:gd name="T56" fmla="*/ 24 w 1025"/>
                <a:gd name="T57" fmla="*/ 46 h 548"/>
                <a:gd name="T58" fmla="*/ 25 w 1025"/>
                <a:gd name="T59" fmla="*/ 47 h 548"/>
                <a:gd name="T60" fmla="*/ 25 w 1025"/>
                <a:gd name="T61" fmla="*/ 49 h 548"/>
                <a:gd name="T62" fmla="*/ 25 w 1025"/>
                <a:gd name="T63" fmla="*/ 50 h 548"/>
                <a:gd name="T64" fmla="*/ 25 w 1025"/>
                <a:gd name="T65" fmla="*/ 54 h 548"/>
                <a:gd name="T66" fmla="*/ 23 w 1025"/>
                <a:gd name="T67" fmla="*/ 54 h 548"/>
                <a:gd name="T68" fmla="*/ 18 w 1025"/>
                <a:gd name="T69" fmla="*/ 55 h 548"/>
                <a:gd name="T70" fmla="*/ 17 w 1025"/>
                <a:gd name="T71" fmla="*/ 57 h 548"/>
                <a:gd name="T72" fmla="*/ 17 w 1025"/>
                <a:gd name="T73" fmla="*/ 58 h 548"/>
                <a:gd name="T74" fmla="*/ 17 w 1025"/>
                <a:gd name="T75" fmla="*/ 58 h 548"/>
                <a:gd name="T76" fmla="*/ 16 w 1025"/>
                <a:gd name="T77" fmla="*/ 58 h 548"/>
                <a:gd name="T78" fmla="*/ 14 w 1025"/>
                <a:gd name="T79" fmla="*/ 58 h 548"/>
                <a:gd name="T80" fmla="*/ 14 w 1025"/>
                <a:gd name="T81" fmla="*/ 59 h 548"/>
                <a:gd name="T82" fmla="*/ 17 w 1025"/>
                <a:gd name="T83" fmla="*/ 61 h 548"/>
                <a:gd name="T84" fmla="*/ 17 w 1025"/>
                <a:gd name="T85" fmla="*/ 63 h 548"/>
                <a:gd name="T86" fmla="*/ 19 w 1025"/>
                <a:gd name="T87" fmla="*/ 65 h 548"/>
                <a:gd name="T88" fmla="*/ 21 w 1025"/>
                <a:gd name="T89" fmla="*/ 65 h 548"/>
                <a:gd name="T90" fmla="*/ 23 w 1025"/>
                <a:gd name="T91" fmla="*/ 66 h 548"/>
                <a:gd name="T92" fmla="*/ 23 w 1025"/>
                <a:gd name="T93" fmla="*/ 67 h 548"/>
                <a:gd name="T94" fmla="*/ 26 w 1025"/>
                <a:gd name="T95" fmla="*/ 67 h 548"/>
                <a:gd name="T96" fmla="*/ 35 w 1025"/>
                <a:gd name="T97" fmla="*/ 58 h 548"/>
                <a:gd name="T98" fmla="*/ 62 w 1025"/>
                <a:gd name="T99" fmla="*/ 62 h 548"/>
                <a:gd name="T100" fmla="*/ 73 w 1025"/>
                <a:gd name="T101" fmla="*/ 67 h 548"/>
                <a:gd name="T102" fmla="*/ 82 w 1025"/>
                <a:gd name="T103" fmla="*/ 75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48"/>
                <a:gd name="T158" fmla="*/ 1025 w 1025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48">
                  <a:moveTo>
                    <a:pt x="556" y="533"/>
                  </a:moveTo>
                  <a:lnTo>
                    <a:pt x="559" y="519"/>
                  </a:lnTo>
                  <a:lnTo>
                    <a:pt x="576" y="502"/>
                  </a:lnTo>
                  <a:lnTo>
                    <a:pt x="608" y="495"/>
                  </a:lnTo>
                  <a:lnTo>
                    <a:pt x="618" y="483"/>
                  </a:lnTo>
                  <a:lnTo>
                    <a:pt x="636" y="483"/>
                  </a:lnTo>
                  <a:lnTo>
                    <a:pt x="648" y="494"/>
                  </a:lnTo>
                  <a:lnTo>
                    <a:pt x="677" y="490"/>
                  </a:lnTo>
                  <a:lnTo>
                    <a:pt x="671" y="475"/>
                  </a:lnTo>
                  <a:lnTo>
                    <a:pt x="697" y="459"/>
                  </a:lnTo>
                  <a:lnTo>
                    <a:pt x="710" y="465"/>
                  </a:lnTo>
                  <a:lnTo>
                    <a:pt x="721" y="481"/>
                  </a:lnTo>
                  <a:lnTo>
                    <a:pt x="757" y="469"/>
                  </a:lnTo>
                  <a:lnTo>
                    <a:pt x="799" y="476"/>
                  </a:lnTo>
                  <a:lnTo>
                    <a:pt x="833" y="486"/>
                  </a:lnTo>
                  <a:lnTo>
                    <a:pt x="845" y="496"/>
                  </a:lnTo>
                  <a:lnTo>
                    <a:pt x="854" y="471"/>
                  </a:lnTo>
                  <a:lnTo>
                    <a:pt x="849" y="454"/>
                  </a:lnTo>
                  <a:lnTo>
                    <a:pt x="847" y="427"/>
                  </a:lnTo>
                  <a:lnTo>
                    <a:pt x="831" y="409"/>
                  </a:lnTo>
                  <a:lnTo>
                    <a:pt x="881" y="391"/>
                  </a:lnTo>
                  <a:lnTo>
                    <a:pt x="894" y="408"/>
                  </a:lnTo>
                  <a:lnTo>
                    <a:pt x="905" y="396"/>
                  </a:lnTo>
                  <a:lnTo>
                    <a:pt x="903" y="381"/>
                  </a:lnTo>
                  <a:lnTo>
                    <a:pt x="923" y="334"/>
                  </a:lnTo>
                  <a:lnTo>
                    <a:pt x="953" y="332"/>
                  </a:lnTo>
                  <a:lnTo>
                    <a:pt x="973" y="341"/>
                  </a:lnTo>
                  <a:lnTo>
                    <a:pt x="987" y="327"/>
                  </a:lnTo>
                  <a:lnTo>
                    <a:pt x="978" y="293"/>
                  </a:lnTo>
                  <a:lnTo>
                    <a:pt x="1025" y="255"/>
                  </a:lnTo>
                  <a:lnTo>
                    <a:pt x="1022" y="242"/>
                  </a:lnTo>
                  <a:lnTo>
                    <a:pt x="971" y="228"/>
                  </a:lnTo>
                  <a:lnTo>
                    <a:pt x="932" y="181"/>
                  </a:lnTo>
                  <a:lnTo>
                    <a:pt x="903" y="181"/>
                  </a:lnTo>
                  <a:lnTo>
                    <a:pt x="838" y="181"/>
                  </a:lnTo>
                  <a:lnTo>
                    <a:pt x="815" y="140"/>
                  </a:lnTo>
                  <a:lnTo>
                    <a:pt x="802" y="109"/>
                  </a:lnTo>
                  <a:lnTo>
                    <a:pt x="764" y="86"/>
                  </a:lnTo>
                  <a:lnTo>
                    <a:pt x="755" y="59"/>
                  </a:lnTo>
                  <a:lnTo>
                    <a:pt x="755" y="41"/>
                  </a:lnTo>
                  <a:lnTo>
                    <a:pt x="723" y="37"/>
                  </a:lnTo>
                  <a:lnTo>
                    <a:pt x="710" y="52"/>
                  </a:lnTo>
                  <a:lnTo>
                    <a:pt x="703" y="68"/>
                  </a:lnTo>
                  <a:lnTo>
                    <a:pt x="673" y="73"/>
                  </a:lnTo>
                  <a:lnTo>
                    <a:pt x="669" y="52"/>
                  </a:lnTo>
                  <a:lnTo>
                    <a:pt x="635" y="37"/>
                  </a:lnTo>
                  <a:lnTo>
                    <a:pt x="615" y="43"/>
                  </a:lnTo>
                  <a:lnTo>
                    <a:pt x="604" y="10"/>
                  </a:lnTo>
                  <a:lnTo>
                    <a:pt x="586" y="3"/>
                  </a:lnTo>
                  <a:lnTo>
                    <a:pt x="552" y="0"/>
                  </a:lnTo>
                  <a:lnTo>
                    <a:pt x="520" y="3"/>
                  </a:lnTo>
                  <a:lnTo>
                    <a:pt x="491" y="26"/>
                  </a:lnTo>
                  <a:lnTo>
                    <a:pt x="423" y="55"/>
                  </a:lnTo>
                  <a:lnTo>
                    <a:pt x="383" y="66"/>
                  </a:lnTo>
                  <a:lnTo>
                    <a:pt x="351" y="71"/>
                  </a:lnTo>
                  <a:lnTo>
                    <a:pt x="351" y="91"/>
                  </a:lnTo>
                  <a:lnTo>
                    <a:pt x="374" y="89"/>
                  </a:lnTo>
                  <a:lnTo>
                    <a:pt x="374" y="97"/>
                  </a:lnTo>
                  <a:lnTo>
                    <a:pt x="352" y="104"/>
                  </a:lnTo>
                  <a:lnTo>
                    <a:pt x="349" y="115"/>
                  </a:lnTo>
                  <a:lnTo>
                    <a:pt x="360" y="124"/>
                  </a:lnTo>
                  <a:lnTo>
                    <a:pt x="356" y="134"/>
                  </a:lnTo>
                  <a:lnTo>
                    <a:pt x="342" y="138"/>
                  </a:lnTo>
                  <a:lnTo>
                    <a:pt x="340" y="156"/>
                  </a:lnTo>
                  <a:lnTo>
                    <a:pt x="358" y="169"/>
                  </a:lnTo>
                  <a:lnTo>
                    <a:pt x="360" y="188"/>
                  </a:lnTo>
                  <a:lnTo>
                    <a:pt x="347" y="197"/>
                  </a:lnTo>
                  <a:lnTo>
                    <a:pt x="336" y="181"/>
                  </a:lnTo>
                  <a:lnTo>
                    <a:pt x="329" y="183"/>
                  </a:lnTo>
                  <a:lnTo>
                    <a:pt x="327" y="197"/>
                  </a:lnTo>
                  <a:lnTo>
                    <a:pt x="293" y="190"/>
                  </a:lnTo>
                  <a:lnTo>
                    <a:pt x="280" y="179"/>
                  </a:lnTo>
                  <a:lnTo>
                    <a:pt x="235" y="179"/>
                  </a:lnTo>
                  <a:lnTo>
                    <a:pt x="221" y="194"/>
                  </a:lnTo>
                  <a:lnTo>
                    <a:pt x="212" y="194"/>
                  </a:lnTo>
                  <a:lnTo>
                    <a:pt x="201" y="183"/>
                  </a:lnTo>
                  <a:lnTo>
                    <a:pt x="187" y="185"/>
                  </a:lnTo>
                  <a:lnTo>
                    <a:pt x="173" y="165"/>
                  </a:lnTo>
                  <a:lnTo>
                    <a:pt x="149" y="167"/>
                  </a:lnTo>
                  <a:lnTo>
                    <a:pt x="138" y="158"/>
                  </a:lnTo>
                  <a:lnTo>
                    <a:pt x="113" y="158"/>
                  </a:lnTo>
                  <a:lnTo>
                    <a:pt x="101" y="143"/>
                  </a:lnTo>
                  <a:lnTo>
                    <a:pt x="47" y="179"/>
                  </a:lnTo>
                  <a:lnTo>
                    <a:pt x="47" y="206"/>
                  </a:lnTo>
                  <a:lnTo>
                    <a:pt x="30" y="208"/>
                  </a:lnTo>
                  <a:lnTo>
                    <a:pt x="21" y="195"/>
                  </a:lnTo>
                  <a:lnTo>
                    <a:pt x="7" y="199"/>
                  </a:lnTo>
                  <a:lnTo>
                    <a:pt x="0" y="302"/>
                  </a:lnTo>
                  <a:lnTo>
                    <a:pt x="34" y="309"/>
                  </a:lnTo>
                  <a:lnTo>
                    <a:pt x="50" y="329"/>
                  </a:lnTo>
                  <a:lnTo>
                    <a:pt x="45" y="354"/>
                  </a:lnTo>
                  <a:lnTo>
                    <a:pt x="58" y="361"/>
                  </a:lnTo>
                  <a:lnTo>
                    <a:pt x="66" y="359"/>
                  </a:lnTo>
                  <a:lnTo>
                    <a:pt x="69" y="358"/>
                  </a:lnTo>
                  <a:lnTo>
                    <a:pt x="73" y="357"/>
                  </a:lnTo>
                  <a:lnTo>
                    <a:pt x="90" y="350"/>
                  </a:lnTo>
                  <a:lnTo>
                    <a:pt x="94" y="350"/>
                  </a:lnTo>
                  <a:lnTo>
                    <a:pt x="95" y="349"/>
                  </a:lnTo>
                  <a:lnTo>
                    <a:pt x="96" y="348"/>
                  </a:lnTo>
                  <a:lnTo>
                    <a:pt x="98" y="345"/>
                  </a:lnTo>
                  <a:lnTo>
                    <a:pt x="100" y="341"/>
                  </a:lnTo>
                  <a:lnTo>
                    <a:pt x="101" y="339"/>
                  </a:lnTo>
                  <a:lnTo>
                    <a:pt x="103" y="338"/>
                  </a:lnTo>
                  <a:lnTo>
                    <a:pt x="105" y="336"/>
                  </a:lnTo>
                  <a:lnTo>
                    <a:pt x="108" y="335"/>
                  </a:lnTo>
                  <a:lnTo>
                    <a:pt x="112" y="334"/>
                  </a:lnTo>
                  <a:lnTo>
                    <a:pt x="117" y="333"/>
                  </a:lnTo>
                  <a:lnTo>
                    <a:pt x="122" y="333"/>
                  </a:lnTo>
                  <a:lnTo>
                    <a:pt x="129" y="334"/>
                  </a:lnTo>
                  <a:lnTo>
                    <a:pt x="130" y="337"/>
                  </a:lnTo>
                  <a:lnTo>
                    <a:pt x="132" y="338"/>
                  </a:lnTo>
                  <a:lnTo>
                    <a:pt x="134" y="340"/>
                  </a:lnTo>
                  <a:lnTo>
                    <a:pt x="136" y="340"/>
                  </a:lnTo>
                  <a:lnTo>
                    <a:pt x="141" y="341"/>
                  </a:lnTo>
                  <a:lnTo>
                    <a:pt x="145" y="341"/>
                  </a:lnTo>
                  <a:lnTo>
                    <a:pt x="150" y="341"/>
                  </a:lnTo>
                  <a:lnTo>
                    <a:pt x="154" y="342"/>
                  </a:lnTo>
                  <a:lnTo>
                    <a:pt x="156" y="343"/>
                  </a:lnTo>
                  <a:lnTo>
                    <a:pt x="158" y="345"/>
                  </a:lnTo>
                  <a:lnTo>
                    <a:pt x="159" y="347"/>
                  </a:lnTo>
                  <a:lnTo>
                    <a:pt x="159" y="350"/>
                  </a:lnTo>
                  <a:lnTo>
                    <a:pt x="161" y="353"/>
                  </a:lnTo>
                  <a:lnTo>
                    <a:pt x="161" y="356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58" y="367"/>
                  </a:lnTo>
                  <a:lnTo>
                    <a:pt x="157" y="369"/>
                  </a:lnTo>
                  <a:lnTo>
                    <a:pt x="157" y="372"/>
                  </a:lnTo>
                  <a:lnTo>
                    <a:pt x="157" y="379"/>
                  </a:lnTo>
                  <a:lnTo>
                    <a:pt x="158" y="386"/>
                  </a:lnTo>
                  <a:lnTo>
                    <a:pt x="157" y="389"/>
                  </a:lnTo>
                  <a:lnTo>
                    <a:pt x="157" y="392"/>
                  </a:lnTo>
                  <a:lnTo>
                    <a:pt x="156" y="393"/>
                  </a:lnTo>
                  <a:lnTo>
                    <a:pt x="155" y="394"/>
                  </a:lnTo>
                  <a:lnTo>
                    <a:pt x="153" y="396"/>
                  </a:lnTo>
                  <a:lnTo>
                    <a:pt x="142" y="396"/>
                  </a:lnTo>
                  <a:lnTo>
                    <a:pt x="131" y="398"/>
                  </a:lnTo>
                  <a:lnTo>
                    <a:pt x="126" y="399"/>
                  </a:lnTo>
                  <a:lnTo>
                    <a:pt x="121" y="400"/>
                  </a:lnTo>
                  <a:lnTo>
                    <a:pt x="116" y="402"/>
                  </a:lnTo>
                  <a:lnTo>
                    <a:pt x="111" y="405"/>
                  </a:lnTo>
                  <a:lnTo>
                    <a:pt x="110" y="408"/>
                  </a:lnTo>
                  <a:lnTo>
                    <a:pt x="109" y="411"/>
                  </a:lnTo>
                  <a:lnTo>
                    <a:pt x="109" y="415"/>
                  </a:lnTo>
                  <a:lnTo>
                    <a:pt x="110" y="418"/>
                  </a:lnTo>
                  <a:lnTo>
                    <a:pt x="111" y="418"/>
                  </a:lnTo>
                  <a:lnTo>
                    <a:pt x="112" y="419"/>
                  </a:lnTo>
                  <a:lnTo>
                    <a:pt x="112" y="421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5"/>
                  </a:lnTo>
                  <a:lnTo>
                    <a:pt x="109" y="426"/>
                  </a:lnTo>
                  <a:lnTo>
                    <a:pt x="106" y="426"/>
                  </a:lnTo>
                  <a:lnTo>
                    <a:pt x="103" y="425"/>
                  </a:lnTo>
                  <a:lnTo>
                    <a:pt x="101" y="423"/>
                  </a:lnTo>
                  <a:lnTo>
                    <a:pt x="98" y="421"/>
                  </a:lnTo>
                  <a:lnTo>
                    <a:pt x="95" y="420"/>
                  </a:lnTo>
                  <a:lnTo>
                    <a:pt x="92" y="418"/>
                  </a:lnTo>
                  <a:lnTo>
                    <a:pt x="89" y="418"/>
                  </a:lnTo>
                  <a:lnTo>
                    <a:pt x="89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90" y="428"/>
                  </a:lnTo>
                  <a:lnTo>
                    <a:pt x="91" y="430"/>
                  </a:lnTo>
                  <a:lnTo>
                    <a:pt x="92" y="432"/>
                  </a:lnTo>
                  <a:lnTo>
                    <a:pt x="95" y="436"/>
                  </a:lnTo>
                  <a:lnTo>
                    <a:pt x="102" y="443"/>
                  </a:lnTo>
                  <a:lnTo>
                    <a:pt x="105" y="446"/>
                  </a:lnTo>
                  <a:lnTo>
                    <a:pt x="108" y="450"/>
                  </a:lnTo>
                  <a:lnTo>
                    <a:pt x="109" y="454"/>
                  </a:lnTo>
                  <a:lnTo>
                    <a:pt x="110" y="457"/>
                  </a:lnTo>
                  <a:lnTo>
                    <a:pt x="112" y="465"/>
                  </a:lnTo>
                  <a:lnTo>
                    <a:pt x="113" y="468"/>
                  </a:lnTo>
                  <a:lnTo>
                    <a:pt x="115" y="471"/>
                  </a:lnTo>
                  <a:lnTo>
                    <a:pt x="117" y="474"/>
                  </a:lnTo>
                  <a:lnTo>
                    <a:pt x="121" y="477"/>
                  </a:lnTo>
                  <a:lnTo>
                    <a:pt x="125" y="476"/>
                  </a:lnTo>
                  <a:lnTo>
                    <a:pt x="126" y="476"/>
                  </a:lnTo>
                  <a:lnTo>
                    <a:pt x="128" y="476"/>
                  </a:lnTo>
                  <a:lnTo>
                    <a:pt x="131" y="477"/>
                  </a:lnTo>
                  <a:lnTo>
                    <a:pt x="134" y="479"/>
                  </a:lnTo>
                  <a:lnTo>
                    <a:pt x="140" y="484"/>
                  </a:lnTo>
                  <a:lnTo>
                    <a:pt x="141" y="484"/>
                  </a:lnTo>
                  <a:lnTo>
                    <a:pt x="143" y="485"/>
                  </a:lnTo>
                  <a:lnTo>
                    <a:pt x="146" y="486"/>
                  </a:lnTo>
                  <a:lnTo>
                    <a:pt x="147" y="489"/>
                  </a:lnTo>
                  <a:lnTo>
                    <a:pt x="148" y="491"/>
                  </a:lnTo>
                  <a:lnTo>
                    <a:pt x="148" y="496"/>
                  </a:lnTo>
                  <a:lnTo>
                    <a:pt x="147" y="501"/>
                  </a:lnTo>
                  <a:lnTo>
                    <a:pt x="146" y="507"/>
                  </a:lnTo>
                  <a:lnTo>
                    <a:pt x="155" y="499"/>
                  </a:lnTo>
                  <a:lnTo>
                    <a:pt x="167" y="496"/>
                  </a:lnTo>
                  <a:lnTo>
                    <a:pt x="183" y="504"/>
                  </a:lnTo>
                  <a:lnTo>
                    <a:pt x="198" y="519"/>
                  </a:lnTo>
                  <a:lnTo>
                    <a:pt x="222" y="517"/>
                  </a:lnTo>
                  <a:lnTo>
                    <a:pt x="218" y="423"/>
                  </a:lnTo>
                  <a:lnTo>
                    <a:pt x="290" y="384"/>
                  </a:lnTo>
                  <a:lnTo>
                    <a:pt x="361" y="432"/>
                  </a:lnTo>
                  <a:lnTo>
                    <a:pt x="379" y="454"/>
                  </a:lnTo>
                  <a:lnTo>
                    <a:pt x="396" y="452"/>
                  </a:lnTo>
                  <a:lnTo>
                    <a:pt x="421" y="454"/>
                  </a:lnTo>
                  <a:lnTo>
                    <a:pt x="433" y="453"/>
                  </a:lnTo>
                  <a:lnTo>
                    <a:pt x="454" y="466"/>
                  </a:lnTo>
                  <a:lnTo>
                    <a:pt x="466" y="493"/>
                  </a:lnTo>
                  <a:lnTo>
                    <a:pt x="481" y="488"/>
                  </a:lnTo>
                  <a:lnTo>
                    <a:pt x="498" y="531"/>
                  </a:lnTo>
                  <a:lnTo>
                    <a:pt x="508" y="532"/>
                  </a:lnTo>
                  <a:lnTo>
                    <a:pt x="522" y="548"/>
                  </a:lnTo>
                  <a:lnTo>
                    <a:pt x="532" y="547"/>
                  </a:lnTo>
                  <a:lnTo>
                    <a:pt x="544" y="537"/>
                  </a:lnTo>
                  <a:lnTo>
                    <a:pt x="556" y="5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37"/>
            <p:cNvSpPr>
              <a:spLocks noChangeAspect="1"/>
            </p:cNvSpPr>
            <p:nvPr/>
          </p:nvSpPr>
          <p:spPr bwMode="auto">
            <a:xfrm>
              <a:off x="3505" y="1599"/>
              <a:ext cx="553" cy="284"/>
            </a:xfrm>
            <a:custGeom>
              <a:avLst/>
              <a:gdLst>
                <a:gd name="T0" fmla="*/ 91 w 1025"/>
                <a:gd name="T1" fmla="*/ 69 h 549"/>
                <a:gd name="T2" fmla="*/ 100 w 1025"/>
                <a:gd name="T3" fmla="*/ 67 h 549"/>
                <a:gd name="T4" fmla="*/ 105 w 1025"/>
                <a:gd name="T5" fmla="*/ 66 h 549"/>
                <a:gd name="T6" fmla="*/ 113 w 1025"/>
                <a:gd name="T7" fmla="*/ 67 h 549"/>
                <a:gd name="T8" fmla="*/ 131 w 1025"/>
                <a:gd name="T9" fmla="*/ 67 h 549"/>
                <a:gd name="T10" fmla="*/ 133 w 1025"/>
                <a:gd name="T11" fmla="*/ 63 h 549"/>
                <a:gd name="T12" fmla="*/ 138 w 1025"/>
                <a:gd name="T13" fmla="*/ 54 h 549"/>
                <a:gd name="T14" fmla="*/ 142 w 1025"/>
                <a:gd name="T15" fmla="*/ 53 h 549"/>
                <a:gd name="T16" fmla="*/ 153 w 1025"/>
                <a:gd name="T17" fmla="*/ 48 h 549"/>
                <a:gd name="T18" fmla="*/ 161 w 1025"/>
                <a:gd name="T19" fmla="*/ 35 h 549"/>
                <a:gd name="T20" fmla="*/ 146 w 1025"/>
                <a:gd name="T21" fmla="*/ 25 h 549"/>
                <a:gd name="T22" fmla="*/ 128 w 1025"/>
                <a:gd name="T23" fmla="*/ 20 h 549"/>
                <a:gd name="T24" fmla="*/ 119 w 1025"/>
                <a:gd name="T25" fmla="*/ 8 h 549"/>
                <a:gd name="T26" fmla="*/ 112 w 1025"/>
                <a:gd name="T27" fmla="*/ 7 h 549"/>
                <a:gd name="T28" fmla="*/ 105 w 1025"/>
                <a:gd name="T29" fmla="*/ 7 h 549"/>
                <a:gd name="T30" fmla="*/ 95 w 1025"/>
                <a:gd name="T31" fmla="*/ 2 h 549"/>
                <a:gd name="T32" fmla="*/ 82 w 1025"/>
                <a:gd name="T33" fmla="*/ 1 h 549"/>
                <a:gd name="T34" fmla="*/ 60 w 1025"/>
                <a:gd name="T35" fmla="*/ 9 h 549"/>
                <a:gd name="T36" fmla="*/ 59 w 1025"/>
                <a:gd name="T37" fmla="*/ 12 h 549"/>
                <a:gd name="T38" fmla="*/ 54 w 1025"/>
                <a:gd name="T39" fmla="*/ 16 h 549"/>
                <a:gd name="T40" fmla="*/ 54 w 1025"/>
                <a:gd name="T41" fmla="*/ 19 h 549"/>
                <a:gd name="T42" fmla="*/ 57 w 1025"/>
                <a:gd name="T43" fmla="*/ 26 h 549"/>
                <a:gd name="T44" fmla="*/ 51 w 1025"/>
                <a:gd name="T45" fmla="*/ 25 h 549"/>
                <a:gd name="T46" fmla="*/ 44 w 1025"/>
                <a:gd name="T47" fmla="*/ 25 h 549"/>
                <a:gd name="T48" fmla="*/ 33 w 1025"/>
                <a:gd name="T49" fmla="*/ 27 h 549"/>
                <a:gd name="T50" fmla="*/ 27 w 1025"/>
                <a:gd name="T51" fmla="*/ 23 h 549"/>
                <a:gd name="T52" fmla="*/ 18 w 1025"/>
                <a:gd name="T53" fmla="*/ 22 h 549"/>
                <a:gd name="T54" fmla="*/ 7 w 1025"/>
                <a:gd name="T55" fmla="*/ 28 h 549"/>
                <a:gd name="T56" fmla="*/ 1 w 1025"/>
                <a:gd name="T57" fmla="*/ 27 h 549"/>
                <a:gd name="T58" fmla="*/ 8 w 1025"/>
                <a:gd name="T59" fmla="*/ 46 h 549"/>
                <a:gd name="T60" fmla="*/ 11 w 1025"/>
                <a:gd name="T61" fmla="*/ 50 h 549"/>
                <a:gd name="T62" fmla="*/ 15 w 1025"/>
                <a:gd name="T63" fmla="*/ 49 h 549"/>
                <a:gd name="T64" fmla="*/ 17 w 1025"/>
                <a:gd name="T65" fmla="*/ 47 h 549"/>
                <a:gd name="T66" fmla="*/ 21 w 1025"/>
                <a:gd name="T67" fmla="*/ 47 h 549"/>
                <a:gd name="T68" fmla="*/ 24 w 1025"/>
                <a:gd name="T69" fmla="*/ 48 h 549"/>
                <a:gd name="T70" fmla="*/ 25 w 1025"/>
                <a:gd name="T71" fmla="*/ 50 h 549"/>
                <a:gd name="T72" fmla="*/ 25 w 1025"/>
                <a:gd name="T73" fmla="*/ 53 h 549"/>
                <a:gd name="T74" fmla="*/ 23 w 1025"/>
                <a:gd name="T75" fmla="*/ 55 h 549"/>
                <a:gd name="T76" fmla="*/ 17 w 1025"/>
                <a:gd name="T77" fmla="*/ 56 h 549"/>
                <a:gd name="T78" fmla="*/ 17 w 1025"/>
                <a:gd name="T79" fmla="*/ 58 h 549"/>
                <a:gd name="T80" fmla="*/ 17 w 1025"/>
                <a:gd name="T81" fmla="*/ 59 h 549"/>
                <a:gd name="T82" fmla="*/ 15 w 1025"/>
                <a:gd name="T83" fmla="*/ 58 h 549"/>
                <a:gd name="T84" fmla="*/ 14 w 1025"/>
                <a:gd name="T85" fmla="*/ 59 h 549"/>
                <a:gd name="T86" fmla="*/ 17 w 1025"/>
                <a:gd name="T87" fmla="*/ 63 h 549"/>
                <a:gd name="T88" fmla="*/ 19 w 1025"/>
                <a:gd name="T89" fmla="*/ 66 h 549"/>
                <a:gd name="T90" fmla="*/ 22 w 1025"/>
                <a:gd name="T91" fmla="*/ 67 h 549"/>
                <a:gd name="T92" fmla="*/ 23 w 1025"/>
                <a:gd name="T93" fmla="*/ 70 h 549"/>
                <a:gd name="T94" fmla="*/ 29 w 1025"/>
                <a:gd name="T95" fmla="*/ 70 h 549"/>
                <a:gd name="T96" fmla="*/ 34 w 1025"/>
                <a:gd name="T97" fmla="*/ 58 h 549"/>
                <a:gd name="T98" fmla="*/ 59 w 1025"/>
                <a:gd name="T99" fmla="*/ 63 h 549"/>
                <a:gd name="T100" fmla="*/ 68 w 1025"/>
                <a:gd name="T101" fmla="*/ 63 h 549"/>
                <a:gd name="T102" fmla="*/ 76 w 1025"/>
                <a:gd name="T103" fmla="*/ 68 h 549"/>
                <a:gd name="T104" fmla="*/ 82 w 1025"/>
                <a:gd name="T105" fmla="*/ 76 h 549"/>
                <a:gd name="T106" fmla="*/ 87 w 1025"/>
                <a:gd name="T107" fmla="*/ 74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5"/>
                <a:gd name="T163" fmla="*/ 0 h 549"/>
                <a:gd name="T164" fmla="*/ 1025 w 1025"/>
                <a:gd name="T165" fmla="*/ 549 h 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5" h="549">
                  <a:moveTo>
                    <a:pt x="556" y="534"/>
                  </a:moveTo>
                  <a:lnTo>
                    <a:pt x="559" y="520"/>
                  </a:lnTo>
                  <a:lnTo>
                    <a:pt x="576" y="503"/>
                  </a:lnTo>
                  <a:lnTo>
                    <a:pt x="608" y="496"/>
                  </a:lnTo>
                  <a:lnTo>
                    <a:pt x="618" y="484"/>
                  </a:lnTo>
                  <a:lnTo>
                    <a:pt x="636" y="484"/>
                  </a:lnTo>
                  <a:lnTo>
                    <a:pt x="648" y="495"/>
                  </a:lnTo>
                  <a:lnTo>
                    <a:pt x="677" y="491"/>
                  </a:lnTo>
                  <a:lnTo>
                    <a:pt x="671" y="476"/>
                  </a:lnTo>
                  <a:lnTo>
                    <a:pt x="697" y="460"/>
                  </a:lnTo>
                  <a:lnTo>
                    <a:pt x="710" y="466"/>
                  </a:lnTo>
                  <a:lnTo>
                    <a:pt x="721" y="482"/>
                  </a:lnTo>
                  <a:lnTo>
                    <a:pt x="757" y="470"/>
                  </a:lnTo>
                  <a:lnTo>
                    <a:pt x="799" y="477"/>
                  </a:lnTo>
                  <a:lnTo>
                    <a:pt x="833" y="486"/>
                  </a:lnTo>
                  <a:lnTo>
                    <a:pt x="845" y="497"/>
                  </a:lnTo>
                  <a:lnTo>
                    <a:pt x="854" y="471"/>
                  </a:lnTo>
                  <a:lnTo>
                    <a:pt x="849" y="455"/>
                  </a:lnTo>
                  <a:lnTo>
                    <a:pt x="847" y="428"/>
                  </a:lnTo>
                  <a:lnTo>
                    <a:pt x="831" y="410"/>
                  </a:lnTo>
                  <a:lnTo>
                    <a:pt x="881" y="392"/>
                  </a:lnTo>
                  <a:lnTo>
                    <a:pt x="894" y="409"/>
                  </a:lnTo>
                  <a:lnTo>
                    <a:pt x="905" y="396"/>
                  </a:lnTo>
                  <a:lnTo>
                    <a:pt x="903" y="382"/>
                  </a:lnTo>
                  <a:lnTo>
                    <a:pt x="923" y="335"/>
                  </a:lnTo>
                  <a:lnTo>
                    <a:pt x="953" y="333"/>
                  </a:lnTo>
                  <a:lnTo>
                    <a:pt x="973" y="342"/>
                  </a:lnTo>
                  <a:lnTo>
                    <a:pt x="987" y="328"/>
                  </a:lnTo>
                  <a:lnTo>
                    <a:pt x="978" y="293"/>
                  </a:lnTo>
                  <a:lnTo>
                    <a:pt x="1025" y="256"/>
                  </a:lnTo>
                  <a:lnTo>
                    <a:pt x="1021" y="243"/>
                  </a:lnTo>
                  <a:lnTo>
                    <a:pt x="971" y="229"/>
                  </a:lnTo>
                  <a:lnTo>
                    <a:pt x="932" y="182"/>
                  </a:lnTo>
                  <a:lnTo>
                    <a:pt x="903" y="182"/>
                  </a:lnTo>
                  <a:lnTo>
                    <a:pt x="838" y="182"/>
                  </a:lnTo>
                  <a:lnTo>
                    <a:pt x="815" y="141"/>
                  </a:lnTo>
                  <a:lnTo>
                    <a:pt x="802" y="110"/>
                  </a:lnTo>
                  <a:lnTo>
                    <a:pt x="764" y="87"/>
                  </a:lnTo>
                  <a:lnTo>
                    <a:pt x="755" y="60"/>
                  </a:lnTo>
                  <a:lnTo>
                    <a:pt x="755" y="42"/>
                  </a:lnTo>
                  <a:lnTo>
                    <a:pt x="723" y="38"/>
                  </a:lnTo>
                  <a:lnTo>
                    <a:pt x="710" y="53"/>
                  </a:lnTo>
                  <a:lnTo>
                    <a:pt x="703" y="69"/>
                  </a:lnTo>
                  <a:lnTo>
                    <a:pt x="672" y="74"/>
                  </a:lnTo>
                  <a:lnTo>
                    <a:pt x="669" y="53"/>
                  </a:lnTo>
                  <a:lnTo>
                    <a:pt x="635" y="38"/>
                  </a:lnTo>
                  <a:lnTo>
                    <a:pt x="615" y="44"/>
                  </a:lnTo>
                  <a:lnTo>
                    <a:pt x="604" y="11"/>
                  </a:lnTo>
                  <a:lnTo>
                    <a:pt x="586" y="4"/>
                  </a:lnTo>
                  <a:lnTo>
                    <a:pt x="552" y="0"/>
                  </a:lnTo>
                  <a:lnTo>
                    <a:pt x="520" y="4"/>
                  </a:lnTo>
                  <a:lnTo>
                    <a:pt x="491" y="27"/>
                  </a:lnTo>
                  <a:lnTo>
                    <a:pt x="422" y="56"/>
                  </a:lnTo>
                  <a:lnTo>
                    <a:pt x="383" y="67"/>
                  </a:lnTo>
                  <a:lnTo>
                    <a:pt x="351" y="72"/>
                  </a:lnTo>
                  <a:lnTo>
                    <a:pt x="351" y="92"/>
                  </a:lnTo>
                  <a:lnTo>
                    <a:pt x="374" y="90"/>
                  </a:lnTo>
                  <a:lnTo>
                    <a:pt x="374" y="97"/>
                  </a:lnTo>
                  <a:lnTo>
                    <a:pt x="352" y="105"/>
                  </a:lnTo>
                  <a:lnTo>
                    <a:pt x="349" y="115"/>
                  </a:lnTo>
                  <a:lnTo>
                    <a:pt x="359" y="124"/>
                  </a:lnTo>
                  <a:lnTo>
                    <a:pt x="356" y="135"/>
                  </a:lnTo>
                  <a:lnTo>
                    <a:pt x="342" y="139"/>
                  </a:lnTo>
                  <a:lnTo>
                    <a:pt x="340" y="157"/>
                  </a:lnTo>
                  <a:lnTo>
                    <a:pt x="358" y="169"/>
                  </a:lnTo>
                  <a:lnTo>
                    <a:pt x="359" y="189"/>
                  </a:lnTo>
                  <a:lnTo>
                    <a:pt x="347" y="198"/>
                  </a:lnTo>
                  <a:lnTo>
                    <a:pt x="336" y="182"/>
                  </a:lnTo>
                  <a:lnTo>
                    <a:pt x="329" y="184"/>
                  </a:lnTo>
                  <a:lnTo>
                    <a:pt x="327" y="198"/>
                  </a:lnTo>
                  <a:lnTo>
                    <a:pt x="293" y="191"/>
                  </a:lnTo>
                  <a:lnTo>
                    <a:pt x="280" y="180"/>
                  </a:lnTo>
                  <a:lnTo>
                    <a:pt x="235" y="180"/>
                  </a:lnTo>
                  <a:lnTo>
                    <a:pt x="221" y="195"/>
                  </a:lnTo>
                  <a:lnTo>
                    <a:pt x="212" y="195"/>
                  </a:lnTo>
                  <a:lnTo>
                    <a:pt x="201" y="184"/>
                  </a:lnTo>
                  <a:lnTo>
                    <a:pt x="187" y="186"/>
                  </a:lnTo>
                  <a:lnTo>
                    <a:pt x="172" y="166"/>
                  </a:lnTo>
                  <a:lnTo>
                    <a:pt x="149" y="168"/>
                  </a:lnTo>
                  <a:lnTo>
                    <a:pt x="138" y="159"/>
                  </a:lnTo>
                  <a:lnTo>
                    <a:pt x="113" y="159"/>
                  </a:lnTo>
                  <a:lnTo>
                    <a:pt x="100" y="144"/>
                  </a:lnTo>
                  <a:lnTo>
                    <a:pt x="46" y="180"/>
                  </a:lnTo>
                  <a:lnTo>
                    <a:pt x="46" y="207"/>
                  </a:lnTo>
                  <a:lnTo>
                    <a:pt x="30" y="209"/>
                  </a:lnTo>
                  <a:lnTo>
                    <a:pt x="21" y="196"/>
                  </a:lnTo>
                  <a:lnTo>
                    <a:pt x="7" y="200"/>
                  </a:lnTo>
                  <a:lnTo>
                    <a:pt x="0" y="302"/>
                  </a:lnTo>
                  <a:lnTo>
                    <a:pt x="34" y="310"/>
                  </a:lnTo>
                  <a:lnTo>
                    <a:pt x="50" y="329"/>
                  </a:lnTo>
                  <a:lnTo>
                    <a:pt x="45" y="355"/>
                  </a:lnTo>
                  <a:lnTo>
                    <a:pt x="57" y="362"/>
                  </a:lnTo>
                  <a:lnTo>
                    <a:pt x="73" y="358"/>
                  </a:lnTo>
                  <a:lnTo>
                    <a:pt x="90" y="351"/>
                  </a:lnTo>
                  <a:lnTo>
                    <a:pt x="93" y="351"/>
                  </a:lnTo>
                  <a:lnTo>
                    <a:pt x="96" y="349"/>
                  </a:lnTo>
                  <a:lnTo>
                    <a:pt x="99" y="342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7" y="334"/>
                  </a:lnTo>
                  <a:lnTo>
                    <a:pt x="129" y="335"/>
                  </a:lnTo>
                  <a:lnTo>
                    <a:pt x="132" y="339"/>
                  </a:lnTo>
                  <a:lnTo>
                    <a:pt x="136" y="341"/>
                  </a:lnTo>
                  <a:lnTo>
                    <a:pt x="145" y="342"/>
                  </a:lnTo>
                  <a:lnTo>
                    <a:pt x="154" y="343"/>
                  </a:lnTo>
                  <a:lnTo>
                    <a:pt x="157" y="345"/>
                  </a:lnTo>
                  <a:lnTo>
                    <a:pt x="159" y="351"/>
                  </a:lnTo>
                  <a:lnTo>
                    <a:pt x="161" y="357"/>
                  </a:lnTo>
                  <a:lnTo>
                    <a:pt x="160" y="362"/>
                  </a:lnTo>
                  <a:lnTo>
                    <a:pt x="157" y="373"/>
                  </a:lnTo>
                  <a:lnTo>
                    <a:pt x="157" y="386"/>
                  </a:lnTo>
                  <a:lnTo>
                    <a:pt x="157" y="393"/>
                  </a:lnTo>
                  <a:lnTo>
                    <a:pt x="153" y="397"/>
                  </a:lnTo>
                  <a:lnTo>
                    <a:pt x="142" y="397"/>
                  </a:lnTo>
                  <a:lnTo>
                    <a:pt x="131" y="399"/>
                  </a:lnTo>
                  <a:lnTo>
                    <a:pt x="121" y="401"/>
                  </a:lnTo>
                  <a:lnTo>
                    <a:pt x="111" y="406"/>
                  </a:lnTo>
                  <a:lnTo>
                    <a:pt x="109" y="412"/>
                  </a:lnTo>
                  <a:lnTo>
                    <a:pt x="110" y="419"/>
                  </a:lnTo>
                  <a:lnTo>
                    <a:pt x="112" y="422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6" y="427"/>
                  </a:lnTo>
                  <a:lnTo>
                    <a:pt x="101" y="424"/>
                  </a:lnTo>
                  <a:lnTo>
                    <a:pt x="95" y="421"/>
                  </a:lnTo>
                  <a:lnTo>
                    <a:pt x="92" y="419"/>
                  </a:lnTo>
                  <a:lnTo>
                    <a:pt x="89" y="419"/>
                  </a:lnTo>
                  <a:lnTo>
                    <a:pt x="89" y="424"/>
                  </a:lnTo>
                  <a:lnTo>
                    <a:pt x="90" y="429"/>
                  </a:lnTo>
                  <a:lnTo>
                    <a:pt x="95" y="436"/>
                  </a:lnTo>
                  <a:lnTo>
                    <a:pt x="102" y="444"/>
                  </a:lnTo>
                  <a:lnTo>
                    <a:pt x="107" y="451"/>
                  </a:lnTo>
                  <a:lnTo>
                    <a:pt x="112" y="466"/>
                  </a:lnTo>
                  <a:lnTo>
                    <a:pt x="115" y="472"/>
                  </a:lnTo>
                  <a:lnTo>
                    <a:pt x="120" y="477"/>
                  </a:lnTo>
                  <a:lnTo>
                    <a:pt x="128" y="477"/>
                  </a:lnTo>
                  <a:lnTo>
                    <a:pt x="134" y="480"/>
                  </a:lnTo>
                  <a:lnTo>
                    <a:pt x="140" y="484"/>
                  </a:lnTo>
                  <a:lnTo>
                    <a:pt x="146" y="487"/>
                  </a:lnTo>
                  <a:lnTo>
                    <a:pt x="147" y="497"/>
                  </a:lnTo>
                  <a:lnTo>
                    <a:pt x="146" y="508"/>
                  </a:lnTo>
                  <a:lnTo>
                    <a:pt x="155" y="500"/>
                  </a:lnTo>
                  <a:lnTo>
                    <a:pt x="167" y="497"/>
                  </a:lnTo>
                  <a:lnTo>
                    <a:pt x="183" y="504"/>
                  </a:lnTo>
                  <a:lnTo>
                    <a:pt x="198" y="520"/>
                  </a:lnTo>
                  <a:lnTo>
                    <a:pt x="222" y="518"/>
                  </a:lnTo>
                  <a:lnTo>
                    <a:pt x="217" y="424"/>
                  </a:lnTo>
                  <a:lnTo>
                    <a:pt x="290" y="385"/>
                  </a:lnTo>
                  <a:lnTo>
                    <a:pt x="360" y="433"/>
                  </a:lnTo>
                  <a:lnTo>
                    <a:pt x="379" y="455"/>
                  </a:lnTo>
                  <a:lnTo>
                    <a:pt x="396" y="453"/>
                  </a:lnTo>
                  <a:lnTo>
                    <a:pt x="421" y="455"/>
                  </a:lnTo>
                  <a:lnTo>
                    <a:pt x="433" y="454"/>
                  </a:lnTo>
                  <a:lnTo>
                    <a:pt x="454" y="467"/>
                  </a:lnTo>
                  <a:lnTo>
                    <a:pt x="466" y="494"/>
                  </a:lnTo>
                  <a:lnTo>
                    <a:pt x="481" y="489"/>
                  </a:lnTo>
                  <a:lnTo>
                    <a:pt x="498" y="532"/>
                  </a:lnTo>
                  <a:lnTo>
                    <a:pt x="508" y="533"/>
                  </a:lnTo>
                  <a:lnTo>
                    <a:pt x="522" y="549"/>
                  </a:lnTo>
                  <a:lnTo>
                    <a:pt x="532" y="548"/>
                  </a:lnTo>
                  <a:lnTo>
                    <a:pt x="544" y="538"/>
                  </a:lnTo>
                  <a:lnTo>
                    <a:pt x="556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38"/>
            <p:cNvSpPr>
              <a:spLocks noChangeAspect="1"/>
            </p:cNvSpPr>
            <p:nvPr/>
          </p:nvSpPr>
          <p:spPr bwMode="auto">
            <a:xfrm>
              <a:off x="3481" y="1866"/>
              <a:ext cx="65" cy="65"/>
            </a:xfrm>
            <a:custGeom>
              <a:avLst/>
              <a:gdLst>
                <a:gd name="T0" fmla="*/ 7 w 120"/>
                <a:gd name="T1" fmla="*/ 12 h 125"/>
                <a:gd name="T2" fmla="*/ 11 w 120"/>
                <a:gd name="T3" fmla="*/ 11 h 125"/>
                <a:gd name="T4" fmla="*/ 12 w 120"/>
                <a:gd name="T5" fmla="*/ 12 h 125"/>
                <a:gd name="T6" fmla="*/ 11 w 120"/>
                <a:gd name="T7" fmla="*/ 16 h 125"/>
                <a:gd name="T8" fmla="*/ 14 w 120"/>
                <a:gd name="T9" fmla="*/ 18 h 125"/>
                <a:gd name="T10" fmla="*/ 14 w 120"/>
                <a:gd name="T11" fmla="*/ 17 h 125"/>
                <a:gd name="T12" fmla="*/ 14 w 120"/>
                <a:gd name="T13" fmla="*/ 16 h 125"/>
                <a:gd name="T14" fmla="*/ 14 w 120"/>
                <a:gd name="T15" fmla="*/ 15 h 125"/>
                <a:gd name="T16" fmla="*/ 14 w 120"/>
                <a:gd name="T17" fmla="*/ 14 h 125"/>
                <a:gd name="T18" fmla="*/ 14 w 120"/>
                <a:gd name="T19" fmla="*/ 14 h 125"/>
                <a:gd name="T20" fmla="*/ 14 w 120"/>
                <a:gd name="T21" fmla="*/ 13 h 125"/>
                <a:gd name="T22" fmla="*/ 14 w 120"/>
                <a:gd name="T23" fmla="*/ 12 h 125"/>
                <a:gd name="T24" fmla="*/ 14 w 120"/>
                <a:gd name="T25" fmla="*/ 12 h 125"/>
                <a:gd name="T26" fmla="*/ 15 w 120"/>
                <a:gd name="T27" fmla="*/ 12 h 125"/>
                <a:gd name="T28" fmla="*/ 15 w 120"/>
                <a:gd name="T29" fmla="*/ 12 h 125"/>
                <a:gd name="T30" fmla="*/ 17 w 120"/>
                <a:gd name="T31" fmla="*/ 11 h 125"/>
                <a:gd name="T32" fmla="*/ 18 w 120"/>
                <a:gd name="T33" fmla="*/ 9 h 125"/>
                <a:gd name="T34" fmla="*/ 19 w 120"/>
                <a:gd name="T35" fmla="*/ 9 h 125"/>
                <a:gd name="T36" fmla="*/ 19 w 120"/>
                <a:gd name="T37" fmla="*/ 9 h 125"/>
                <a:gd name="T38" fmla="*/ 19 w 120"/>
                <a:gd name="T39" fmla="*/ 8 h 125"/>
                <a:gd name="T40" fmla="*/ 19 w 120"/>
                <a:gd name="T41" fmla="*/ 8 h 125"/>
                <a:gd name="T42" fmla="*/ 19 w 120"/>
                <a:gd name="T43" fmla="*/ 7 h 125"/>
                <a:gd name="T44" fmla="*/ 19 w 120"/>
                <a:gd name="T45" fmla="*/ 6 h 125"/>
                <a:gd name="T46" fmla="*/ 18 w 120"/>
                <a:gd name="T47" fmla="*/ 6 h 125"/>
                <a:gd name="T48" fmla="*/ 18 w 120"/>
                <a:gd name="T49" fmla="*/ 6 h 125"/>
                <a:gd name="T50" fmla="*/ 17 w 120"/>
                <a:gd name="T51" fmla="*/ 5 h 125"/>
                <a:gd name="T52" fmla="*/ 17 w 120"/>
                <a:gd name="T53" fmla="*/ 4 h 125"/>
                <a:gd name="T54" fmla="*/ 17 w 120"/>
                <a:gd name="T55" fmla="*/ 3 h 125"/>
                <a:gd name="T56" fmla="*/ 16 w 120"/>
                <a:gd name="T57" fmla="*/ 3 h 125"/>
                <a:gd name="T58" fmla="*/ 16 w 120"/>
                <a:gd name="T59" fmla="*/ 3 h 125"/>
                <a:gd name="T60" fmla="*/ 16 w 120"/>
                <a:gd name="T61" fmla="*/ 2 h 125"/>
                <a:gd name="T62" fmla="*/ 14 w 120"/>
                <a:gd name="T63" fmla="*/ 1 h 125"/>
                <a:gd name="T64" fmla="*/ 12 w 120"/>
                <a:gd name="T65" fmla="*/ 0 h 125"/>
                <a:gd name="T66" fmla="*/ 12 w 120"/>
                <a:gd name="T67" fmla="*/ 3 h 125"/>
                <a:gd name="T68" fmla="*/ 10 w 120"/>
                <a:gd name="T69" fmla="*/ 4 h 125"/>
                <a:gd name="T70" fmla="*/ 5 w 120"/>
                <a:gd name="T71" fmla="*/ 2 h 125"/>
                <a:gd name="T72" fmla="*/ 7 w 120"/>
                <a:gd name="T73" fmla="*/ 4 h 125"/>
                <a:gd name="T74" fmla="*/ 6 w 120"/>
                <a:gd name="T75" fmla="*/ 5 h 125"/>
                <a:gd name="T76" fmla="*/ 0 w 120"/>
                <a:gd name="T77" fmla="*/ 5 h 125"/>
                <a:gd name="T78" fmla="*/ 2 w 120"/>
                <a:gd name="T79" fmla="*/ 7 h 125"/>
                <a:gd name="T80" fmla="*/ 3 w 120"/>
                <a:gd name="T81" fmla="*/ 9 h 125"/>
                <a:gd name="T82" fmla="*/ 7 w 120"/>
                <a:gd name="T83" fmla="*/ 12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25"/>
                <a:gd name="T128" fmla="*/ 120 w 12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25">
                  <a:moveTo>
                    <a:pt x="44" y="89"/>
                  </a:moveTo>
                  <a:lnTo>
                    <a:pt x="71" y="80"/>
                  </a:lnTo>
                  <a:lnTo>
                    <a:pt x="74" y="88"/>
                  </a:lnTo>
                  <a:lnTo>
                    <a:pt x="72" y="113"/>
                  </a:lnTo>
                  <a:lnTo>
                    <a:pt x="88" y="125"/>
                  </a:lnTo>
                  <a:lnTo>
                    <a:pt x="88" y="120"/>
                  </a:lnTo>
                  <a:lnTo>
                    <a:pt x="88" y="115"/>
                  </a:lnTo>
                  <a:lnTo>
                    <a:pt x="86" y="105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7" y="94"/>
                  </a:lnTo>
                  <a:lnTo>
                    <a:pt x="88" y="91"/>
                  </a:lnTo>
                  <a:lnTo>
                    <a:pt x="89" y="90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18" y="65"/>
                  </a:lnTo>
                  <a:lnTo>
                    <a:pt x="119" y="62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6" y="43"/>
                  </a:lnTo>
                  <a:lnTo>
                    <a:pt x="114" y="40"/>
                  </a:lnTo>
                  <a:lnTo>
                    <a:pt x="107" y="32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4" y="22"/>
                  </a:lnTo>
                  <a:lnTo>
                    <a:pt x="101" y="18"/>
                  </a:lnTo>
                  <a:lnTo>
                    <a:pt x="97" y="14"/>
                  </a:lnTo>
                  <a:lnTo>
                    <a:pt x="89" y="7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63" y="25"/>
                  </a:lnTo>
                  <a:lnTo>
                    <a:pt x="31" y="9"/>
                  </a:lnTo>
                  <a:lnTo>
                    <a:pt x="40" y="28"/>
                  </a:lnTo>
                  <a:lnTo>
                    <a:pt x="38" y="35"/>
                  </a:lnTo>
                  <a:lnTo>
                    <a:pt x="0" y="34"/>
                  </a:lnTo>
                  <a:lnTo>
                    <a:pt x="9" y="48"/>
                  </a:lnTo>
                  <a:lnTo>
                    <a:pt x="18" y="64"/>
                  </a:lnTo>
                  <a:lnTo>
                    <a:pt x="44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39"/>
            <p:cNvSpPr>
              <a:spLocks noChangeAspect="1"/>
            </p:cNvSpPr>
            <p:nvPr/>
          </p:nvSpPr>
          <p:spPr bwMode="auto">
            <a:xfrm>
              <a:off x="3481" y="1865"/>
              <a:ext cx="65" cy="66"/>
            </a:xfrm>
            <a:custGeom>
              <a:avLst/>
              <a:gdLst>
                <a:gd name="T0" fmla="*/ 7 w 120"/>
                <a:gd name="T1" fmla="*/ 13 h 125"/>
                <a:gd name="T2" fmla="*/ 11 w 120"/>
                <a:gd name="T3" fmla="*/ 12 h 125"/>
                <a:gd name="T4" fmla="*/ 12 w 120"/>
                <a:gd name="T5" fmla="*/ 13 h 125"/>
                <a:gd name="T6" fmla="*/ 11 w 120"/>
                <a:gd name="T7" fmla="*/ 17 h 125"/>
                <a:gd name="T8" fmla="*/ 14 w 120"/>
                <a:gd name="T9" fmla="*/ 18 h 125"/>
                <a:gd name="T10" fmla="*/ 14 w 120"/>
                <a:gd name="T11" fmla="*/ 16 h 125"/>
                <a:gd name="T12" fmla="*/ 14 w 120"/>
                <a:gd name="T13" fmla="*/ 14 h 125"/>
                <a:gd name="T14" fmla="*/ 14 w 120"/>
                <a:gd name="T15" fmla="*/ 14 h 125"/>
                <a:gd name="T16" fmla="*/ 15 w 120"/>
                <a:gd name="T17" fmla="*/ 13 h 125"/>
                <a:gd name="T18" fmla="*/ 17 w 120"/>
                <a:gd name="T19" fmla="*/ 12 h 125"/>
                <a:gd name="T20" fmla="*/ 18 w 120"/>
                <a:gd name="T21" fmla="*/ 10 h 125"/>
                <a:gd name="T22" fmla="*/ 19 w 120"/>
                <a:gd name="T23" fmla="*/ 9 h 125"/>
                <a:gd name="T24" fmla="*/ 19 w 120"/>
                <a:gd name="T25" fmla="*/ 8 h 125"/>
                <a:gd name="T26" fmla="*/ 19 w 120"/>
                <a:gd name="T27" fmla="*/ 7 h 125"/>
                <a:gd name="T28" fmla="*/ 17 w 120"/>
                <a:gd name="T29" fmla="*/ 5 h 125"/>
                <a:gd name="T30" fmla="*/ 17 w 120"/>
                <a:gd name="T31" fmla="*/ 4 h 125"/>
                <a:gd name="T32" fmla="*/ 16 w 120"/>
                <a:gd name="T33" fmla="*/ 3 h 125"/>
                <a:gd name="T34" fmla="*/ 16 w 120"/>
                <a:gd name="T35" fmla="*/ 2 h 125"/>
                <a:gd name="T36" fmla="*/ 12 w 120"/>
                <a:gd name="T37" fmla="*/ 0 h 125"/>
                <a:gd name="T38" fmla="*/ 12 w 120"/>
                <a:gd name="T39" fmla="*/ 3 h 125"/>
                <a:gd name="T40" fmla="*/ 10 w 120"/>
                <a:gd name="T41" fmla="*/ 4 h 125"/>
                <a:gd name="T42" fmla="*/ 5 w 120"/>
                <a:gd name="T43" fmla="*/ 2 h 125"/>
                <a:gd name="T44" fmla="*/ 7 w 120"/>
                <a:gd name="T45" fmla="*/ 4 h 125"/>
                <a:gd name="T46" fmla="*/ 6 w 120"/>
                <a:gd name="T47" fmla="*/ 5 h 125"/>
                <a:gd name="T48" fmla="*/ 0 w 120"/>
                <a:gd name="T49" fmla="*/ 5 h 125"/>
                <a:gd name="T50" fmla="*/ 2 w 120"/>
                <a:gd name="T51" fmla="*/ 7 h 125"/>
                <a:gd name="T52" fmla="*/ 3 w 120"/>
                <a:gd name="T53" fmla="*/ 10 h 125"/>
                <a:gd name="T54" fmla="*/ 7 w 120"/>
                <a:gd name="T55" fmla="*/ 13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25"/>
                <a:gd name="T86" fmla="*/ 120 w 120"/>
                <a:gd name="T87" fmla="*/ 125 h 1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25">
                  <a:moveTo>
                    <a:pt x="44" y="90"/>
                  </a:moveTo>
                  <a:lnTo>
                    <a:pt x="71" y="81"/>
                  </a:lnTo>
                  <a:lnTo>
                    <a:pt x="74" y="88"/>
                  </a:lnTo>
                  <a:lnTo>
                    <a:pt x="72" y="114"/>
                  </a:lnTo>
                  <a:lnTo>
                    <a:pt x="88" y="125"/>
                  </a:lnTo>
                  <a:lnTo>
                    <a:pt x="86" y="106"/>
                  </a:lnTo>
                  <a:lnTo>
                    <a:pt x="86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106" y="77"/>
                  </a:lnTo>
                  <a:lnTo>
                    <a:pt x="115" y="69"/>
                  </a:lnTo>
                  <a:lnTo>
                    <a:pt x="119" y="63"/>
                  </a:lnTo>
                  <a:lnTo>
                    <a:pt x="120" y="54"/>
                  </a:lnTo>
                  <a:lnTo>
                    <a:pt x="118" y="4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4" y="23"/>
                  </a:lnTo>
                  <a:lnTo>
                    <a:pt x="97" y="15"/>
                  </a:lnTo>
                  <a:lnTo>
                    <a:pt x="80" y="0"/>
                  </a:lnTo>
                  <a:lnTo>
                    <a:pt x="79" y="20"/>
                  </a:lnTo>
                  <a:lnTo>
                    <a:pt x="63" y="26"/>
                  </a:lnTo>
                  <a:lnTo>
                    <a:pt x="31" y="9"/>
                  </a:lnTo>
                  <a:lnTo>
                    <a:pt x="40" y="29"/>
                  </a:lnTo>
                  <a:lnTo>
                    <a:pt x="38" y="36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8" y="65"/>
                  </a:lnTo>
                  <a:lnTo>
                    <a:pt x="44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340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341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342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343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344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345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346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347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348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349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350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351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352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353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354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355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356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357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358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59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360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61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362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63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64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65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366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367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368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369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70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371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372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373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374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375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376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377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378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379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380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381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8 w 716"/>
                <a:gd name="T1" fmla="*/ 3 h 604"/>
                <a:gd name="T2" fmla="*/ 1 w 716"/>
                <a:gd name="T3" fmla="*/ 10 h 604"/>
                <a:gd name="T4" fmla="*/ 2 w 716"/>
                <a:gd name="T5" fmla="*/ 18 h 604"/>
                <a:gd name="T6" fmla="*/ 7 w 716"/>
                <a:gd name="T7" fmla="*/ 20 h 604"/>
                <a:gd name="T8" fmla="*/ 8 w 716"/>
                <a:gd name="T9" fmla="*/ 23 h 604"/>
                <a:gd name="T10" fmla="*/ 16 w 716"/>
                <a:gd name="T11" fmla="*/ 25 h 604"/>
                <a:gd name="T12" fmla="*/ 28 w 716"/>
                <a:gd name="T13" fmla="*/ 26 h 604"/>
                <a:gd name="T14" fmla="*/ 29 w 716"/>
                <a:gd name="T15" fmla="*/ 25 h 604"/>
                <a:gd name="T16" fmla="*/ 37 w 716"/>
                <a:gd name="T17" fmla="*/ 26 h 604"/>
                <a:gd name="T18" fmla="*/ 46 w 716"/>
                <a:gd name="T19" fmla="*/ 25 h 604"/>
                <a:gd name="T20" fmla="*/ 48 w 716"/>
                <a:gd name="T21" fmla="*/ 23 h 604"/>
                <a:gd name="T22" fmla="*/ 57 w 716"/>
                <a:gd name="T23" fmla="*/ 31 h 604"/>
                <a:gd name="T24" fmla="*/ 57 w 716"/>
                <a:gd name="T25" fmla="*/ 33 h 604"/>
                <a:gd name="T26" fmla="*/ 64 w 716"/>
                <a:gd name="T27" fmla="*/ 35 h 604"/>
                <a:gd name="T28" fmla="*/ 70 w 716"/>
                <a:gd name="T29" fmla="*/ 41 h 604"/>
                <a:gd name="T30" fmla="*/ 62 w 716"/>
                <a:gd name="T31" fmla="*/ 52 h 604"/>
                <a:gd name="T32" fmla="*/ 54 w 716"/>
                <a:gd name="T33" fmla="*/ 58 h 604"/>
                <a:gd name="T34" fmla="*/ 47 w 716"/>
                <a:gd name="T35" fmla="*/ 61 h 604"/>
                <a:gd name="T36" fmla="*/ 58 w 716"/>
                <a:gd name="T37" fmla="*/ 63 h 604"/>
                <a:gd name="T38" fmla="*/ 63 w 716"/>
                <a:gd name="T39" fmla="*/ 64 h 604"/>
                <a:gd name="T40" fmla="*/ 73 w 716"/>
                <a:gd name="T41" fmla="*/ 72 h 604"/>
                <a:gd name="T42" fmla="*/ 80 w 716"/>
                <a:gd name="T43" fmla="*/ 77 h 604"/>
                <a:gd name="T44" fmla="*/ 93 w 716"/>
                <a:gd name="T45" fmla="*/ 84 h 604"/>
                <a:gd name="T46" fmla="*/ 83 w 716"/>
                <a:gd name="T47" fmla="*/ 70 h 604"/>
                <a:gd name="T48" fmla="*/ 90 w 716"/>
                <a:gd name="T49" fmla="*/ 73 h 604"/>
                <a:gd name="T50" fmla="*/ 100 w 716"/>
                <a:gd name="T51" fmla="*/ 76 h 604"/>
                <a:gd name="T52" fmla="*/ 102 w 716"/>
                <a:gd name="T53" fmla="*/ 70 h 604"/>
                <a:gd name="T54" fmla="*/ 96 w 716"/>
                <a:gd name="T55" fmla="*/ 62 h 604"/>
                <a:gd name="T56" fmla="*/ 86 w 716"/>
                <a:gd name="T57" fmla="*/ 52 h 604"/>
                <a:gd name="T58" fmla="*/ 88 w 716"/>
                <a:gd name="T59" fmla="*/ 47 h 604"/>
                <a:gd name="T60" fmla="*/ 99 w 716"/>
                <a:gd name="T61" fmla="*/ 51 h 604"/>
                <a:gd name="T62" fmla="*/ 106 w 716"/>
                <a:gd name="T63" fmla="*/ 61 h 604"/>
                <a:gd name="T64" fmla="*/ 111 w 716"/>
                <a:gd name="T65" fmla="*/ 53 h 604"/>
                <a:gd name="T66" fmla="*/ 113 w 716"/>
                <a:gd name="T67" fmla="*/ 44 h 604"/>
                <a:gd name="T68" fmla="*/ 106 w 716"/>
                <a:gd name="T69" fmla="*/ 42 h 604"/>
                <a:gd name="T70" fmla="*/ 99 w 716"/>
                <a:gd name="T71" fmla="*/ 38 h 604"/>
                <a:gd name="T72" fmla="*/ 82 w 716"/>
                <a:gd name="T73" fmla="*/ 34 h 604"/>
                <a:gd name="T74" fmla="*/ 93 w 716"/>
                <a:gd name="T75" fmla="*/ 31 h 604"/>
                <a:gd name="T76" fmla="*/ 91 w 716"/>
                <a:gd name="T77" fmla="*/ 27 h 604"/>
                <a:gd name="T78" fmla="*/ 80 w 716"/>
                <a:gd name="T79" fmla="*/ 25 h 604"/>
                <a:gd name="T80" fmla="*/ 76 w 716"/>
                <a:gd name="T81" fmla="*/ 24 h 604"/>
                <a:gd name="T82" fmla="*/ 73 w 716"/>
                <a:gd name="T83" fmla="*/ 22 h 604"/>
                <a:gd name="T84" fmla="*/ 69 w 716"/>
                <a:gd name="T85" fmla="*/ 16 h 604"/>
                <a:gd name="T86" fmla="*/ 64 w 716"/>
                <a:gd name="T87" fmla="*/ 17 h 604"/>
                <a:gd name="T88" fmla="*/ 61 w 716"/>
                <a:gd name="T89" fmla="*/ 15 h 604"/>
                <a:gd name="T90" fmla="*/ 60 w 716"/>
                <a:gd name="T91" fmla="*/ 10 h 604"/>
                <a:gd name="T92" fmla="*/ 46 w 716"/>
                <a:gd name="T93" fmla="*/ 10 h 604"/>
                <a:gd name="T94" fmla="*/ 45 w 716"/>
                <a:gd name="T95" fmla="*/ 13 h 604"/>
                <a:gd name="T96" fmla="*/ 38 w 716"/>
                <a:gd name="T97" fmla="*/ 13 h 604"/>
                <a:gd name="T98" fmla="*/ 37 w 716"/>
                <a:gd name="T99" fmla="*/ 6 h 604"/>
                <a:gd name="T100" fmla="*/ 31 w 716"/>
                <a:gd name="T101" fmla="*/ 1 h 604"/>
                <a:gd name="T102" fmla="*/ 23 w 716"/>
                <a:gd name="T103" fmla="*/ 5 h 604"/>
                <a:gd name="T104" fmla="*/ 20 w 716"/>
                <a:gd name="T105" fmla="*/ 11 h 604"/>
                <a:gd name="T106" fmla="*/ 18 w 716"/>
                <a:gd name="T107" fmla="*/ 19 h 604"/>
                <a:gd name="T108" fmla="*/ 18 w 716"/>
                <a:gd name="T109" fmla="*/ 4 h 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6"/>
                <a:gd name="T166" fmla="*/ 0 h 604"/>
                <a:gd name="T167" fmla="*/ 716 w 716"/>
                <a:gd name="T168" fmla="*/ 604 h 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  <a:lnTo>
                    <a:pt x="521" y="194"/>
                  </a:lnTo>
                  <a:lnTo>
                    <a:pt x="521" y="186"/>
                  </a:lnTo>
                  <a:lnTo>
                    <a:pt x="500" y="183"/>
                  </a:lnTo>
                  <a:lnTo>
                    <a:pt x="521" y="178"/>
                  </a:lnTo>
                  <a:lnTo>
                    <a:pt x="537" y="164"/>
                  </a:lnTo>
                  <a:lnTo>
                    <a:pt x="510" y="153"/>
                  </a:lnTo>
                  <a:lnTo>
                    <a:pt x="491" y="154"/>
                  </a:lnTo>
                  <a:lnTo>
                    <a:pt x="476" y="170"/>
                  </a:lnTo>
                  <a:lnTo>
                    <a:pt x="465" y="169"/>
                  </a:lnTo>
                  <a:lnTo>
                    <a:pt x="469" y="161"/>
                  </a:lnTo>
                  <a:lnTo>
                    <a:pt x="478" y="153"/>
                  </a:lnTo>
                  <a:lnTo>
                    <a:pt x="474" y="149"/>
                  </a:lnTo>
                  <a:lnTo>
                    <a:pt x="455" y="156"/>
                  </a:lnTo>
                  <a:lnTo>
                    <a:pt x="447" y="149"/>
                  </a:lnTo>
                  <a:lnTo>
                    <a:pt x="476" y="140"/>
                  </a:lnTo>
                  <a:lnTo>
                    <a:pt x="471" y="120"/>
                  </a:lnTo>
                  <a:lnTo>
                    <a:pt x="456" y="111"/>
                  </a:lnTo>
                  <a:lnTo>
                    <a:pt x="435" y="111"/>
                  </a:lnTo>
                  <a:lnTo>
                    <a:pt x="433" y="123"/>
                  </a:lnTo>
                  <a:lnTo>
                    <a:pt x="422" y="128"/>
                  </a:lnTo>
                  <a:lnTo>
                    <a:pt x="415" y="124"/>
                  </a:lnTo>
                  <a:lnTo>
                    <a:pt x="410" y="128"/>
                  </a:lnTo>
                  <a:lnTo>
                    <a:pt x="403" y="122"/>
                  </a:lnTo>
                  <a:lnTo>
                    <a:pt x="410" y="112"/>
                  </a:lnTo>
                  <a:lnTo>
                    <a:pt x="399" y="110"/>
                  </a:lnTo>
                  <a:lnTo>
                    <a:pt x="390" y="122"/>
                  </a:lnTo>
                  <a:lnTo>
                    <a:pt x="379" y="120"/>
                  </a:lnTo>
                  <a:lnTo>
                    <a:pt x="381" y="108"/>
                  </a:lnTo>
                  <a:lnTo>
                    <a:pt x="399" y="93"/>
                  </a:lnTo>
                  <a:lnTo>
                    <a:pt x="390" y="89"/>
                  </a:lnTo>
                  <a:lnTo>
                    <a:pt x="376" y="99"/>
                  </a:lnTo>
                  <a:lnTo>
                    <a:pt x="367" y="89"/>
                  </a:lnTo>
                  <a:lnTo>
                    <a:pt x="377" y="73"/>
                  </a:lnTo>
                  <a:lnTo>
                    <a:pt x="354" y="63"/>
                  </a:lnTo>
                  <a:lnTo>
                    <a:pt x="341" y="65"/>
                  </a:lnTo>
                  <a:lnTo>
                    <a:pt x="331" y="61"/>
                  </a:lnTo>
                  <a:lnTo>
                    <a:pt x="300" y="62"/>
                  </a:lnTo>
                  <a:lnTo>
                    <a:pt x="289" y="71"/>
                  </a:lnTo>
                  <a:lnTo>
                    <a:pt x="309" y="76"/>
                  </a:lnTo>
                  <a:lnTo>
                    <a:pt x="307" y="82"/>
                  </a:lnTo>
                  <a:lnTo>
                    <a:pt x="298" y="83"/>
                  </a:lnTo>
                  <a:lnTo>
                    <a:pt x="295" y="98"/>
                  </a:lnTo>
                  <a:lnTo>
                    <a:pt x="282" y="98"/>
                  </a:lnTo>
                  <a:lnTo>
                    <a:pt x="273" y="86"/>
                  </a:lnTo>
                  <a:lnTo>
                    <a:pt x="271" y="78"/>
                  </a:lnTo>
                  <a:lnTo>
                    <a:pt x="255" y="78"/>
                  </a:lnTo>
                  <a:lnTo>
                    <a:pt x="241" y="83"/>
                  </a:lnTo>
                  <a:lnTo>
                    <a:pt x="239" y="92"/>
                  </a:lnTo>
                  <a:lnTo>
                    <a:pt x="230" y="93"/>
                  </a:lnTo>
                  <a:lnTo>
                    <a:pt x="233" y="69"/>
                  </a:lnTo>
                  <a:lnTo>
                    <a:pt x="242" y="61"/>
                  </a:lnTo>
                  <a:lnTo>
                    <a:pt x="239" y="52"/>
                  </a:lnTo>
                  <a:lnTo>
                    <a:pt x="235" y="45"/>
                  </a:lnTo>
                  <a:lnTo>
                    <a:pt x="233" y="29"/>
                  </a:lnTo>
                  <a:lnTo>
                    <a:pt x="221" y="18"/>
                  </a:lnTo>
                  <a:lnTo>
                    <a:pt x="221" y="10"/>
                  </a:lnTo>
                  <a:lnTo>
                    <a:pt x="212" y="4"/>
                  </a:lnTo>
                  <a:lnTo>
                    <a:pt x="196" y="4"/>
                  </a:lnTo>
                  <a:lnTo>
                    <a:pt x="157" y="16"/>
                  </a:lnTo>
                  <a:lnTo>
                    <a:pt x="157" y="26"/>
                  </a:lnTo>
                  <a:lnTo>
                    <a:pt x="148" y="22"/>
                  </a:lnTo>
                  <a:lnTo>
                    <a:pt x="135" y="28"/>
                  </a:lnTo>
                  <a:lnTo>
                    <a:pt x="144" y="34"/>
                  </a:lnTo>
                  <a:lnTo>
                    <a:pt x="121" y="41"/>
                  </a:lnTo>
                  <a:lnTo>
                    <a:pt x="126" y="70"/>
                  </a:lnTo>
                  <a:lnTo>
                    <a:pt x="150" y="79"/>
                  </a:lnTo>
                  <a:lnTo>
                    <a:pt x="146" y="85"/>
                  </a:lnTo>
                  <a:lnTo>
                    <a:pt x="128" y="79"/>
                  </a:lnTo>
                  <a:lnTo>
                    <a:pt x="116" y="85"/>
                  </a:lnTo>
                  <a:lnTo>
                    <a:pt x="119" y="101"/>
                  </a:lnTo>
                  <a:lnTo>
                    <a:pt x="133" y="117"/>
                  </a:lnTo>
                  <a:lnTo>
                    <a:pt x="130" y="134"/>
                  </a:lnTo>
                  <a:lnTo>
                    <a:pt x="117" y="133"/>
                  </a:lnTo>
                  <a:lnTo>
                    <a:pt x="117" y="111"/>
                  </a:lnTo>
                  <a:lnTo>
                    <a:pt x="96" y="99"/>
                  </a:lnTo>
                  <a:lnTo>
                    <a:pt x="94" y="60"/>
                  </a:lnTo>
                  <a:lnTo>
                    <a:pt x="92" y="54"/>
                  </a:lnTo>
                  <a:lnTo>
                    <a:pt x="117" y="28"/>
                  </a:lnTo>
                  <a:lnTo>
                    <a:pt x="121" y="21"/>
                  </a:lnTo>
                  <a:lnTo>
                    <a:pt x="135" y="8"/>
                  </a:lnTo>
                  <a:lnTo>
                    <a:pt x="12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382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12 w 716"/>
                <a:gd name="T1" fmla="*/ 0 h 604"/>
                <a:gd name="T2" fmla="*/ 3 w 716"/>
                <a:gd name="T3" fmla="*/ 8 h 604"/>
                <a:gd name="T4" fmla="*/ 1 w 716"/>
                <a:gd name="T5" fmla="*/ 12 h 604"/>
                <a:gd name="T6" fmla="*/ 7 w 716"/>
                <a:gd name="T7" fmla="*/ 18 h 604"/>
                <a:gd name="T8" fmla="*/ 7 w 716"/>
                <a:gd name="T9" fmla="*/ 20 h 604"/>
                <a:gd name="T10" fmla="*/ 5 w 716"/>
                <a:gd name="T11" fmla="*/ 22 h 604"/>
                <a:gd name="T12" fmla="*/ 14 w 716"/>
                <a:gd name="T13" fmla="*/ 23 h 604"/>
                <a:gd name="T14" fmla="*/ 21 w 716"/>
                <a:gd name="T15" fmla="*/ 25 h 604"/>
                <a:gd name="T16" fmla="*/ 30 w 716"/>
                <a:gd name="T17" fmla="*/ 27 h 604"/>
                <a:gd name="T18" fmla="*/ 29 w 716"/>
                <a:gd name="T19" fmla="*/ 25 h 604"/>
                <a:gd name="T20" fmla="*/ 36 w 716"/>
                <a:gd name="T21" fmla="*/ 27 h 604"/>
                <a:gd name="T22" fmla="*/ 41 w 716"/>
                <a:gd name="T23" fmla="*/ 26 h 604"/>
                <a:gd name="T24" fmla="*/ 42 w 716"/>
                <a:gd name="T25" fmla="*/ 23 h 604"/>
                <a:gd name="T26" fmla="*/ 50 w 716"/>
                <a:gd name="T27" fmla="*/ 25 h 604"/>
                <a:gd name="T28" fmla="*/ 57 w 716"/>
                <a:gd name="T29" fmla="*/ 31 h 604"/>
                <a:gd name="T30" fmla="*/ 55 w 716"/>
                <a:gd name="T31" fmla="*/ 34 h 604"/>
                <a:gd name="T32" fmla="*/ 60 w 716"/>
                <a:gd name="T33" fmla="*/ 33 h 604"/>
                <a:gd name="T34" fmla="*/ 68 w 716"/>
                <a:gd name="T35" fmla="*/ 38 h 604"/>
                <a:gd name="T36" fmla="*/ 70 w 716"/>
                <a:gd name="T37" fmla="*/ 44 h 604"/>
                <a:gd name="T38" fmla="*/ 62 w 716"/>
                <a:gd name="T39" fmla="*/ 52 h 604"/>
                <a:gd name="T40" fmla="*/ 59 w 716"/>
                <a:gd name="T41" fmla="*/ 58 h 604"/>
                <a:gd name="T42" fmla="*/ 50 w 716"/>
                <a:gd name="T43" fmla="*/ 57 h 604"/>
                <a:gd name="T44" fmla="*/ 50 w 716"/>
                <a:gd name="T45" fmla="*/ 65 h 604"/>
                <a:gd name="T46" fmla="*/ 61 w 716"/>
                <a:gd name="T47" fmla="*/ 65 h 604"/>
                <a:gd name="T48" fmla="*/ 63 w 716"/>
                <a:gd name="T49" fmla="*/ 64 h 604"/>
                <a:gd name="T50" fmla="*/ 73 w 716"/>
                <a:gd name="T51" fmla="*/ 70 h 604"/>
                <a:gd name="T52" fmla="*/ 74 w 716"/>
                <a:gd name="T53" fmla="*/ 75 h 604"/>
                <a:gd name="T54" fmla="*/ 81 w 716"/>
                <a:gd name="T55" fmla="*/ 80 h 604"/>
                <a:gd name="T56" fmla="*/ 95 w 716"/>
                <a:gd name="T57" fmla="*/ 83 h 604"/>
                <a:gd name="T58" fmla="*/ 83 w 716"/>
                <a:gd name="T59" fmla="*/ 70 h 604"/>
                <a:gd name="T60" fmla="*/ 89 w 716"/>
                <a:gd name="T61" fmla="*/ 71 h 604"/>
                <a:gd name="T62" fmla="*/ 98 w 716"/>
                <a:gd name="T63" fmla="*/ 79 h 604"/>
                <a:gd name="T64" fmla="*/ 99 w 716"/>
                <a:gd name="T65" fmla="*/ 73 h 604"/>
                <a:gd name="T66" fmla="*/ 100 w 716"/>
                <a:gd name="T67" fmla="*/ 68 h 604"/>
                <a:gd name="T68" fmla="*/ 96 w 716"/>
                <a:gd name="T69" fmla="*/ 62 h 604"/>
                <a:gd name="T70" fmla="*/ 88 w 716"/>
                <a:gd name="T71" fmla="*/ 55 h 604"/>
                <a:gd name="T72" fmla="*/ 90 w 716"/>
                <a:gd name="T73" fmla="*/ 51 h 604"/>
                <a:gd name="T74" fmla="*/ 94 w 716"/>
                <a:gd name="T75" fmla="*/ 49 h 604"/>
                <a:gd name="T76" fmla="*/ 98 w 716"/>
                <a:gd name="T77" fmla="*/ 54 h 604"/>
                <a:gd name="T78" fmla="*/ 106 w 716"/>
                <a:gd name="T79" fmla="*/ 61 h 604"/>
                <a:gd name="T80" fmla="*/ 107 w 716"/>
                <a:gd name="T81" fmla="*/ 55 h 604"/>
                <a:gd name="T82" fmla="*/ 114 w 716"/>
                <a:gd name="T83" fmla="*/ 45 h 604"/>
                <a:gd name="T84" fmla="*/ 107 w 716"/>
                <a:gd name="T85" fmla="*/ 45 h 604"/>
                <a:gd name="T86" fmla="*/ 102 w 716"/>
                <a:gd name="T87" fmla="*/ 42 h 604"/>
                <a:gd name="T88" fmla="*/ 99 w 716"/>
                <a:gd name="T89" fmla="*/ 38 h 604"/>
                <a:gd name="T90" fmla="*/ 87 w 716"/>
                <a:gd name="T91" fmla="*/ 35 h 604"/>
                <a:gd name="T92" fmla="*/ 88 w 716"/>
                <a:gd name="T93" fmla="*/ 32 h 604"/>
                <a:gd name="T94" fmla="*/ 87 w 716"/>
                <a:gd name="T95" fmla="*/ 29 h 604"/>
                <a:gd name="T96" fmla="*/ 87 w 716"/>
                <a:gd name="T97" fmla="*/ 25 h 6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6"/>
                <a:gd name="T148" fmla="*/ 0 h 604"/>
                <a:gd name="T149" fmla="*/ 716 w 716"/>
                <a:gd name="T150" fmla="*/ 604 h 6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83"/>
            <p:cNvSpPr>
              <a:spLocks noChangeAspect="1"/>
            </p:cNvSpPr>
            <p:nvPr/>
          </p:nvSpPr>
          <p:spPr bwMode="auto">
            <a:xfrm>
              <a:off x="1688" y="1132"/>
              <a:ext cx="240" cy="100"/>
            </a:xfrm>
            <a:custGeom>
              <a:avLst/>
              <a:gdLst>
                <a:gd name="T0" fmla="*/ 67 w 445"/>
                <a:gd name="T1" fmla="*/ 27 h 191"/>
                <a:gd name="T2" fmla="*/ 64 w 445"/>
                <a:gd name="T3" fmla="*/ 26 h 191"/>
                <a:gd name="T4" fmla="*/ 70 w 445"/>
                <a:gd name="T5" fmla="*/ 23 h 191"/>
                <a:gd name="T6" fmla="*/ 63 w 445"/>
                <a:gd name="T7" fmla="*/ 21 h 191"/>
                <a:gd name="T8" fmla="*/ 58 w 445"/>
                <a:gd name="T9" fmla="*/ 24 h 191"/>
                <a:gd name="T10" fmla="*/ 60 w 445"/>
                <a:gd name="T11" fmla="*/ 21 h 191"/>
                <a:gd name="T12" fmla="*/ 57 w 445"/>
                <a:gd name="T13" fmla="*/ 22 h 191"/>
                <a:gd name="T14" fmla="*/ 60 w 445"/>
                <a:gd name="T15" fmla="*/ 20 h 191"/>
                <a:gd name="T16" fmla="*/ 57 w 445"/>
                <a:gd name="T17" fmla="*/ 16 h 191"/>
                <a:gd name="T18" fmla="*/ 53 w 445"/>
                <a:gd name="T19" fmla="*/ 17 h 191"/>
                <a:gd name="T20" fmla="*/ 51 w 445"/>
                <a:gd name="T21" fmla="*/ 17 h 191"/>
                <a:gd name="T22" fmla="*/ 49 w 445"/>
                <a:gd name="T23" fmla="*/ 17 h 191"/>
                <a:gd name="T24" fmla="*/ 49 w 445"/>
                <a:gd name="T25" fmla="*/ 15 h 191"/>
                <a:gd name="T26" fmla="*/ 45 w 445"/>
                <a:gd name="T27" fmla="*/ 17 h 191"/>
                <a:gd name="T28" fmla="*/ 49 w 445"/>
                <a:gd name="T29" fmla="*/ 13 h 191"/>
                <a:gd name="T30" fmla="*/ 45 w 445"/>
                <a:gd name="T31" fmla="*/ 14 h 191"/>
                <a:gd name="T32" fmla="*/ 45 w 445"/>
                <a:gd name="T33" fmla="*/ 10 h 191"/>
                <a:gd name="T34" fmla="*/ 39 w 445"/>
                <a:gd name="T35" fmla="*/ 9 h 191"/>
                <a:gd name="T36" fmla="*/ 32 w 445"/>
                <a:gd name="T37" fmla="*/ 8 h 191"/>
                <a:gd name="T38" fmla="*/ 34 w 445"/>
                <a:gd name="T39" fmla="*/ 10 h 191"/>
                <a:gd name="T40" fmla="*/ 32 w 445"/>
                <a:gd name="T41" fmla="*/ 12 h 191"/>
                <a:gd name="T42" fmla="*/ 30 w 445"/>
                <a:gd name="T43" fmla="*/ 14 h 191"/>
                <a:gd name="T44" fmla="*/ 28 w 445"/>
                <a:gd name="T45" fmla="*/ 10 h 191"/>
                <a:gd name="T46" fmla="*/ 23 w 445"/>
                <a:gd name="T47" fmla="*/ 12 h 191"/>
                <a:gd name="T48" fmla="*/ 22 w 445"/>
                <a:gd name="T49" fmla="*/ 13 h 191"/>
                <a:gd name="T50" fmla="*/ 24 w 445"/>
                <a:gd name="T51" fmla="*/ 8 h 191"/>
                <a:gd name="T52" fmla="*/ 23 w 445"/>
                <a:gd name="T53" fmla="*/ 6 h 191"/>
                <a:gd name="T54" fmla="*/ 20 w 445"/>
                <a:gd name="T55" fmla="*/ 2 h 191"/>
                <a:gd name="T56" fmla="*/ 19 w 445"/>
                <a:gd name="T57" fmla="*/ 1 h 191"/>
                <a:gd name="T58" fmla="*/ 10 w 445"/>
                <a:gd name="T59" fmla="*/ 2 h 191"/>
                <a:gd name="T60" fmla="*/ 9 w 445"/>
                <a:gd name="T61" fmla="*/ 3 h 191"/>
                <a:gd name="T62" fmla="*/ 8 w 445"/>
                <a:gd name="T63" fmla="*/ 4 h 191"/>
                <a:gd name="T64" fmla="*/ 5 w 445"/>
                <a:gd name="T65" fmla="*/ 9 h 191"/>
                <a:gd name="T66" fmla="*/ 9 w 445"/>
                <a:gd name="T67" fmla="*/ 12 h 191"/>
                <a:gd name="T68" fmla="*/ 4 w 445"/>
                <a:gd name="T69" fmla="*/ 12 h 191"/>
                <a:gd name="T70" fmla="*/ 6 w 445"/>
                <a:gd name="T71" fmla="*/ 16 h 191"/>
                <a:gd name="T72" fmla="*/ 4 w 445"/>
                <a:gd name="T73" fmla="*/ 19 h 191"/>
                <a:gd name="T74" fmla="*/ 1 w 445"/>
                <a:gd name="T75" fmla="*/ 14 h 191"/>
                <a:gd name="T76" fmla="*/ 0 w 445"/>
                <a:gd name="T77" fmla="*/ 7 h 191"/>
                <a:gd name="T78" fmla="*/ 5 w 445"/>
                <a:gd name="T79" fmla="*/ 3 h 191"/>
                <a:gd name="T80" fmla="*/ 5 w 445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5"/>
                <a:gd name="T124" fmla="*/ 0 h 191"/>
                <a:gd name="T125" fmla="*/ 445 w 44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5" h="191">
                  <a:moveTo>
                    <a:pt x="445" y="187"/>
                  </a:moveTo>
                  <a:lnTo>
                    <a:pt x="429" y="191"/>
                  </a:lnTo>
                  <a:lnTo>
                    <a:pt x="429" y="183"/>
                  </a:lnTo>
                  <a:lnTo>
                    <a:pt x="408" y="180"/>
                  </a:lnTo>
                  <a:lnTo>
                    <a:pt x="429" y="175"/>
                  </a:lnTo>
                  <a:lnTo>
                    <a:pt x="445" y="161"/>
                  </a:lnTo>
                  <a:lnTo>
                    <a:pt x="418" y="150"/>
                  </a:lnTo>
                  <a:lnTo>
                    <a:pt x="399" y="151"/>
                  </a:lnTo>
                  <a:lnTo>
                    <a:pt x="384" y="167"/>
                  </a:lnTo>
                  <a:lnTo>
                    <a:pt x="373" y="166"/>
                  </a:lnTo>
                  <a:lnTo>
                    <a:pt x="377" y="158"/>
                  </a:lnTo>
                  <a:lnTo>
                    <a:pt x="386" y="150"/>
                  </a:lnTo>
                  <a:lnTo>
                    <a:pt x="382" y="146"/>
                  </a:lnTo>
                  <a:lnTo>
                    <a:pt x="363" y="153"/>
                  </a:lnTo>
                  <a:lnTo>
                    <a:pt x="355" y="146"/>
                  </a:lnTo>
                  <a:lnTo>
                    <a:pt x="384" y="137"/>
                  </a:lnTo>
                  <a:lnTo>
                    <a:pt x="379" y="117"/>
                  </a:lnTo>
                  <a:lnTo>
                    <a:pt x="364" y="108"/>
                  </a:lnTo>
                  <a:lnTo>
                    <a:pt x="343" y="108"/>
                  </a:lnTo>
                  <a:lnTo>
                    <a:pt x="341" y="120"/>
                  </a:lnTo>
                  <a:lnTo>
                    <a:pt x="330" y="125"/>
                  </a:lnTo>
                  <a:lnTo>
                    <a:pt x="323" y="121"/>
                  </a:lnTo>
                  <a:lnTo>
                    <a:pt x="318" y="125"/>
                  </a:lnTo>
                  <a:lnTo>
                    <a:pt x="311" y="119"/>
                  </a:lnTo>
                  <a:lnTo>
                    <a:pt x="318" y="109"/>
                  </a:lnTo>
                  <a:lnTo>
                    <a:pt x="307" y="107"/>
                  </a:lnTo>
                  <a:lnTo>
                    <a:pt x="298" y="119"/>
                  </a:lnTo>
                  <a:lnTo>
                    <a:pt x="287" y="117"/>
                  </a:lnTo>
                  <a:lnTo>
                    <a:pt x="289" y="105"/>
                  </a:lnTo>
                  <a:lnTo>
                    <a:pt x="307" y="90"/>
                  </a:lnTo>
                  <a:lnTo>
                    <a:pt x="298" y="86"/>
                  </a:lnTo>
                  <a:lnTo>
                    <a:pt x="284" y="96"/>
                  </a:lnTo>
                  <a:lnTo>
                    <a:pt x="275" y="86"/>
                  </a:lnTo>
                  <a:lnTo>
                    <a:pt x="285" y="70"/>
                  </a:lnTo>
                  <a:lnTo>
                    <a:pt x="262" y="60"/>
                  </a:lnTo>
                  <a:lnTo>
                    <a:pt x="249" y="62"/>
                  </a:lnTo>
                  <a:lnTo>
                    <a:pt x="239" y="58"/>
                  </a:lnTo>
                  <a:lnTo>
                    <a:pt x="208" y="59"/>
                  </a:lnTo>
                  <a:lnTo>
                    <a:pt x="197" y="68"/>
                  </a:lnTo>
                  <a:lnTo>
                    <a:pt x="217" y="73"/>
                  </a:lnTo>
                  <a:lnTo>
                    <a:pt x="215" y="79"/>
                  </a:lnTo>
                  <a:lnTo>
                    <a:pt x="206" y="80"/>
                  </a:lnTo>
                  <a:lnTo>
                    <a:pt x="203" y="95"/>
                  </a:lnTo>
                  <a:lnTo>
                    <a:pt x="190" y="95"/>
                  </a:lnTo>
                  <a:lnTo>
                    <a:pt x="181" y="83"/>
                  </a:lnTo>
                  <a:lnTo>
                    <a:pt x="179" y="75"/>
                  </a:lnTo>
                  <a:lnTo>
                    <a:pt x="163" y="75"/>
                  </a:lnTo>
                  <a:lnTo>
                    <a:pt x="149" y="80"/>
                  </a:lnTo>
                  <a:lnTo>
                    <a:pt x="147" y="89"/>
                  </a:lnTo>
                  <a:lnTo>
                    <a:pt x="138" y="90"/>
                  </a:lnTo>
                  <a:lnTo>
                    <a:pt x="141" y="66"/>
                  </a:lnTo>
                  <a:lnTo>
                    <a:pt x="150" y="58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41" y="26"/>
                  </a:lnTo>
                  <a:lnTo>
                    <a:pt x="129" y="15"/>
                  </a:lnTo>
                  <a:lnTo>
                    <a:pt x="129" y="7"/>
                  </a:lnTo>
                  <a:lnTo>
                    <a:pt x="120" y="1"/>
                  </a:lnTo>
                  <a:lnTo>
                    <a:pt x="104" y="1"/>
                  </a:lnTo>
                  <a:lnTo>
                    <a:pt x="65" y="13"/>
                  </a:lnTo>
                  <a:lnTo>
                    <a:pt x="65" y="23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2" y="31"/>
                  </a:lnTo>
                  <a:lnTo>
                    <a:pt x="29" y="38"/>
                  </a:lnTo>
                  <a:lnTo>
                    <a:pt x="34" y="67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36" y="76"/>
                  </a:lnTo>
                  <a:lnTo>
                    <a:pt x="24" y="82"/>
                  </a:lnTo>
                  <a:lnTo>
                    <a:pt x="27" y="98"/>
                  </a:lnTo>
                  <a:lnTo>
                    <a:pt x="41" y="114"/>
                  </a:lnTo>
                  <a:lnTo>
                    <a:pt x="38" y="131"/>
                  </a:lnTo>
                  <a:lnTo>
                    <a:pt x="25" y="130"/>
                  </a:lnTo>
                  <a:lnTo>
                    <a:pt x="25" y="108"/>
                  </a:lnTo>
                  <a:lnTo>
                    <a:pt x="4" y="96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29" y="18"/>
                  </a:lnTo>
                  <a:lnTo>
                    <a:pt x="43" y="5"/>
                  </a:lnTo>
                  <a:lnTo>
                    <a:pt x="3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384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385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386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387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388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389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390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391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392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393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394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395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396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397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398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399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400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401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402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403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404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405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406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407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408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409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410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411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412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413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414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415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416"/>
            <p:cNvSpPr>
              <a:spLocks noChangeAspect="1"/>
            </p:cNvSpPr>
            <p:nvPr/>
          </p:nvSpPr>
          <p:spPr bwMode="auto">
            <a:xfrm>
              <a:off x="1614" y="841"/>
              <a:ext cx="420" cy="228"/>
            </a:xfrm>
            <a:custGeom>
              <a:avLst/>
              <a:gdLst>
                <a:gd name="T0" fmla="*/ 10 w 782"/>
                <a:gd name="T1" fmla="*/ 56 h 441"/>
                <a:gd name="T2" fmla="*/ 16 w 782"/>
                <a:gd name="T3" fmla="*/ 59 h 441"/>
                <a:gd name="T4" fmla="*/ 22 w 782"/>
                <a:gd name="T5" fmla="*/ 58 h 441"/>
                <a:gd name="T6" fmla="*/ 30 w 782"/>
                <a:gd name="T7" fmla="*/ 59 h 441"/>
                <a:gd name="T8" fmla="*/ 35 w 782"/>
                <a:gd name="T9" fmla="*/ 58 h 441"/>
                <a:gd name="T10" fmla="*/ 44 w 782"/>
                <a:gd name="T11" fmla="*/ 59 h 441"/>
                <a:gd name="T12" fmla="*/ 55 w 782"/>
                <a:gd name="T13" fmla="*/ 57 h 441"/>
                <a:gd name="T14" fmla="*/ 50 w 782"/>
                <a:gd name="T15" fmla="*/ 54 h 441"/>
                <a:gd name="T16" fmla="*/ 41 w 782"/>
                <a:gd name="T17" fmla="*/ 52 h 441"/>
                <a:gd name="T18" fmla="*/ 54 w 782"/>
                <a:gd name="T19" fmla="*/ 49 h 441"/>
                <a:gd name="T20" fmla="*/ 65 w 782"/>
                <a:gd name="T21" fmla="*/ 47 h 441"/>
                <a:gd name="T22" fmla="*/ 65 w 782"/>
                <a:gd name="T23" fmla="*/ 42 h 441"/>
                <a:gd name="T24" fmla="*/ 60 w 782"/>
                <a:gd name="T25" fmla="*/ 40 h 441"/>
                <a:gd name="T26" fmla="*/ 68 w 782"/>
                <a:gd name="T27" fmla="*/ 39 h 441"/>
                <a:gd name="T28" fmla="*/ 61 w 782"/>
                <a:gd name="T29" fmla="*/ 38 h 441"/>
                <a:gd name="T30" fmla="*/ 70 w 782"/>
                <a:gd name="T31" fmla="*/ 37 h 441"/>
                <a:gd name="T32" fmla="*/ 75 w 782"/>
                <a:gd name="T33" fmla="*/ 35 h 441"/>
                <a:gd name="T34" fmla="*/ 76 w 782"/>
                <a:gd name="T35" fmla="*/ 33 h 441"/>
                <a:gd name="T36" fmla="*/ 82 w 782"/>
                <a:gd name="T37" fmla="*/ 29 h 441"/>
                <a:gd name="T38" fmla="*/ 94 w 782"/>
                <a:gd name="T39" fmla="*/ 25 h 441"/>
                <a:gd name="T40" fmla="*/ 108 w 782"/>
                <a:gd name="T41" fmla="*/ 19 h 441"/>
                <a:gd name="T42" fmla="*/ 89 w 782"/>
                <a:gd name="T43" fmla="*/ 22 h 441"/>
                <a:gd name="T44" fmla="*/ 95 w 782"/>
                <a:gd name="T45" fmla="*/ 20 h 441"/>
                <a:gd name="T46" fmla="*/ 90 w 782"/>
                <a:gd name="T47" fmla="*/ 17 h 441"/>
                <a:gd name="T48" fmla="*/ 110 w 782"/>
                <a:gd name="T49" fmla="*/ 15 h 441"/>
                <a:gd name="T50" fmla="*/ 121 w 782"/>
                <a:gd name="T51" fmla="*/ 9 h 441"/>
                <a:gd name="T52" fmla="*/ 110 w 782"/>
                <a:gd name="T53" fmla="*/ 3 h 441"/>
                <a:gd name="T54" fmla="*/ 102 w 782"/>
                <a:gd name="T55" fmla="*/ 4 h 441"/>
                <a:gd name="T56" fmla="*/ 96 w 782"/>
                <a:gd name="T57" fmla="*/ 2 h 441"/>
                <a:gd name="T58" fmla="*/ 77 w 782"/>
                <a:gd name="T59" fmla="*/ 1 h 441"/>
                <a:gd name="T60" fmla="*/ 70 w 782"/>
                <a:gd name="T61" fmla="*/ 1 h 441"/>
                <a:gd name="T62" fmla="*/ 67 w 782"/>
                <a:gd name="T63" fmla="*/ 4 h 441"/>
                <a:gd name="T64" fmla="*/ 63 w 782"/>
                <a:gd name="T65" fmla="*/ 6 h 441"/>
                <a:gd name="T66" fmla="*/ 49 w 782"/>
                <a:gd name="T67" fmla="*/ 3 h 441"/>
                <a:gd name="T68" fmla="*/ 41 w 782"/>
                <a:gd name="T69" fmla="*/ 4 h 441"/>
                <a:gd name="T70" fmla="*/ 34 w 782"/>
                <a:gd name="T71" fmla="*/ 6 h 441"/>
                <a:gd name="T72" fmla="*/ 34 w 782"/>
                <a:gd name="T73" fmla="*/ 9 h 441"/>
                <a:gd name="T74" fmla="*/ 34 w 782"/>
                <a:gd name="T75" fmla="*/ 10 h 441"/>
                <a:gd name="T76" fmla="*/ 22 w 782"/>
                <a:gd name="T77" fmla="*/ 8 h 441"/>
                <a:gd name="T78" fmla="*/ 25 w 782"/>
                <a:gd name="T79" fmla="*/ 14 h 441"/>
                <a:gd name="T80" fmla="*/ 13 w 782"/>
                <a:gd name="T81" fmla="*/ 12 h 441"/>
                <a:gd name="T82" fmla="*/ 5 w 782"/>
                <a:gd name="T83" fmla="*/ 18 h 441"/>
                <a:gd name="T84" fmla="*/ 18 w 782"/>
                <a:gd name="T85" fmla="*/ 18 h 441"/>
                <a:gd name="T86" fmla="*/ 15 w 782"/>
                <a:gd name="T87" fmla="*/ 23 h 441"/>
                <a:gd name="T88" fmla="*/ 15 w 782"/>
                <a:gd name="T89" fmla="*/ 23 h 441"/>
                <a:gd name="T90" fmla="*/ 25 w 782"/>
                <a:gd name="T91" fmla="*/ 24 h 441"/>
                <a:gd name="T92" fmla="*/ 23 w 782"/>
                <a:gd name="T93" fmla="*/ 28 h 441"/>
                <a:gd name="T94" fmla="*/ 38 w 782"/>
                <a:gd name="T95" fmla="*/ 26 h 441"/>
                <a:gd name="T96" fmla="*/ 47 w 782"/>
                <a:gd name="T97" fmla="*/ 22 h 441"/>
                <a:gd name="T98" fmla="*/ 50 w 782"/>
                <a:gd name="T99" fmla="*/ 25 h 441"/>
                <a:gd name="T100" fmla="*/ 48 w 782"/>
                <a:gd name="T101" fmla="*/ 27 h 441"/>
                <a:gd name="T102" fmla="*/ 35 w 782"/>
                <a:gd name="T103" fmla="*/ 30 h 441"/>
                <a:gd name="T104" fmla="*/ 45 w 782"/>
                <a:gd name="T105" fmla="*/ 36 h 441"/>
                <a:gd name="T106" fmla="*/ 25 w 782"/>
                <a:gd name="T107" fmla="*/ 33 h 441"/>
                <a:gd name="T108" fmla="*/ 32 w 782"/>
                <a:gd name="T109" fmla="*/ 40 h 441"/>
                <a:gd name="T110" fmla="*/ 38 w 782"/>
                <a:gd name="T111" fmla="*/ 42 h 441"/>
                <a:gd name="T112" fmla="*/ 20 w 782"/>
                <a:gd name="T113" fmla="*/ 42 h 441"/>
                <a:gd name="T114" fmla="*/ 26 w 782"/>
                <a:gd name="T115" fmla="*/ 48 h 441"/>
                <a:gd name="T116" fmla="*/ 26 w 782"/>
                <a:gd name="T117" fmla="*/ 49 h 441"/>
                <a:gd name="T118" fmla="*/ 37 w 782"/>
                <a:gd name="T119" fmla="*/ 50 h 441"/>
                <a:gd name="T120" fmla="*/ 17 w 782"/>
                <a:gd name="T121" fmla="*/ 5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441"/>
                <a:gd name="T185" fmla="*/ 782 w 7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441">
                  <a:moveTo>
                    <a:pt x="129" y="384"/>
                  </a:moveTo>
                  <a:lnTo>
                    <a:pt x="129" y="393"/>
                  </a:lnTo>
                  <a:lnTo>
                    <a:pt x="118" y="396"/>
                  </a:lnTo>
                  <a:lnTo>
                    <a:pt x="101" y="398"/>
                  </a:lnTo>
                  <a:lnTo>
                    <a:pt x="90" y="398"/>
                  </a:lnTo>
                  <a:lnTo>
                    <a:pt x="76" y="407"/>
                  </a:lnTo>
                  <a:lnTo>
                    <a:pt x="62" y="408"/>
                  </a:lnTo>
                  <a:lnTo>
                    <a:pt x="63" y="426"/>
                  </a:lnTo>
                  <a:lnTo>
                    <a:pt x="77" y="427"/>
                  </a:lnTo>
                  <a:lnTo>
                    <a:pt x="81" y="423"/>
                  </a:lnTo>
                  <a:lnTo>
                    <a:pt x="83" y="420"/>
                  </a:lnTo>
                  <a:lnTo>
                    <a:pt x="88" y="421"/>
                  </a:lnTo>
                  <a:lnTo>
                    <a:pt x="92" y="429"/>
                  </a:lnTo>
                  <a:lnTo>
                    <a:pt x="105" y="431"/>
                  </a:lnTo>
                  <a:lnTo>
                    <a:pt x="108" y="428"/>
                  </a:lnTo>
                  <a:lnTo>
                    <a:pt x="107" y="424"/>
                  </a:lnTo>
                  <a:lnTo>
                    <a:pt x="113" y="424"/>
                  </a:lnTo>
                  <a:lnTo>
                    <a:pt x="120" y="429"/>
                  </a:lnTo>
                  <a:lnTo>
                    <a:pt x="131" y="427"/>
                  </a:lnTo>
                  <a:lnTo>
                    <a:pt x="134" y="421"/>
                  </a:lnTo>
                  <a:lnTo>
                    <a:pt x="144" y="421"/>
                  </a:lnTo>
                  <a:lnTo>
                    <a:pt x="143" y="431"/>
                  </a:lnTo>
                  <a:lnTo>
                    <a:pt x="159" y="433"/>
                  </a:lnTo>
                  <a:lnTo>
                    <a:pt x="180" y="434"/>
                  </a:lnTo>
                  <a:lnTo>
                    <a:pt x="166" y="424"/>
                  </a:lnTo>
                  <a:lnTo>
                    <a:pt x="172" y="422"/>
                  </a:lnTo>
                  <a:lnTo>
                    <a:pt x="184" y="424"/>
                  </a:lnTo>
                  <a:lnTo>
                    <a:pt x="190" y="428"/>
                  </a:lnTo>
                  <a:lnTo>
                    <a:pt x="196" y="425"/>
                  </a:lnTo>
                  <a:lnTo>
                    <a:pt x="193" y="422"/>
                  </a:lnTo>
                  <a:lnTo>
                    <a:pt x="210" y="420"/>
                  </a:lnTo>
                  <a:lnTo>
                    <a:pt x="214" y="428"/>
                  </a:lnTo>
                  <a:lnTo>
                    <a:pt x="221" y="424"/>
                  </a:lnTo>
                  <a:lnTo>
                    <a:pt x="217" y="420"/>
                  </a:lnTo>
                  <a:lnTo>
                    <a:pt x="229" y="420"/>
                  </a:lnTo>
                  <a:lnTo>
                    <a:pt x="232" y="429"/>
                  </a:lnTo>
                  <a:lnTo>
                    <a:pt x="244" y="431"/>
                  </a:lnTo>
                  <a:lnTo>
                    <a:pt x="252" y="427"/>
                  </a:lnTo>
                  <a:lnTo>
                    <a:pt x="247" y="419"/>
                  </a:lnTo>
                  <a:lnTo>
                    <a:pt x="265" y="419"/>
                  </a:lnTo>
                  <a:lnTo>
                    <a:pt x="274" y="425"/>
                  </a:lnTo>
                  <a:lnTo>
                    <a:pt x="284" y="427"/>
                  </a:lnTo>
                  <a:lnTo>
                    <a:pt x="287" y="430"/>
                  </a:lnTo>
                  <a:lnTo>
                    <a:pt x="283" y="438"/>
                  </a:lnTo>
                  <a:lnTo>
                    <a:pt x="294" y="441"/>
                  </a:lnTo>
                  <a:lnTo>
                    <a:pt x="326" y="430"/>
                  </a:lnTo>
                  <a:lnTo>
                    <a:pt x="330" y="424"/>
                  </a:lnTo>
                  <a:lnTo>
                    <a:pt x="349" y="424"/>
                  </a:lnTo>
                  <a:lnTo>
                    <a:pt x="356" y="416"/>
                  </a:lnTo>
                  <a:lnTo>
                    <a:pt x="353" y="402"/>
                  </a:lnTo>
                  <a:lnTo>
                    <a:pt x="342" y="400"/>
                  </a:lnTo>
                  <a:lnTo>
                    <a:pt x="331" y="409"/>
                  </a:lnTo>
                  <a:lnTo>
                    <a:pt x="318" y="407"/>
                  </a:lnTo>
                  <a:lnTo>
                    <a:pt x="318" y="398"/>
                  </a:lnTo>
                  <a:lnTo>
                    <a:pt x="324" y="395"/>
                  </a:lnTo>
                  <a:lnTo>
                    <a:pt x="323" y="389"/>
                  </a:lnTo>
                  <a:lnTo>
                    <a:pt x="313" y="389"/>
                  </a:lnTo>
                  <a:lnTo>
                    <a:pt x="304" y="394"/>
                  </a:lnTo>
                  <a:lnTo>
                    <a:pt x="295" y="391"/>
                  </a:lnTo>
                  <a:lnTo>
                    <a:pt x="259" y="393"/>
                  </a:lnTo>
                  <a:lnTo>
                    <a:pt x="257" y="389"/>
                  </a:lnTo>
                  <a:lnTo>
                    <a:pt x="272" y="382"/>
                  </a:lnTo>
                  <a:lnTo>
                    <a:pt x="264" y="374"/>
                  </a:lnTo>
                  <a:lnTo>
                    <a:pt x="269" y="373"/>
                  </a:lnTo>
                  <a:lnTo>
                    <a:pt x="289" y="385"/>
                  </a:lnTo>
                  <a:lnTo>
                    <a:pt x="334" y="385"/>
                  </a:lnTo>
                  <a:lnTo>
                    <a:pt x="358" y="374"/>
                  </a:lnTo>
                  <a:lnTo>
                    <a:pt x="350" y="363"/>
                  </a:lnTo>
                  <a:lnTo>
                    <a:pt x="343" y="359"/>
                  </a:lnTo>
                  <a:lnTo>
                    <a:pt x="349" y="354"/>
                  </a:lnTo>
                  <a:lnTo>
                    <a:pt x="383" y="356"/>
                  </a:lnTo>
                  <a:lnTo>
                    <a:pt x="410" y="349"/>
                  </a:lnTo>
                  <a:lnTo>
                    <a:pt x="400" y="345"/>
                  </a:lnTo>
                  <a:lnTo>
                    <a:pt x="380" y="343"/>
                  </a:lnTo>
                  <a:lnTo>
                    <a:pt x="378" y="341"/>
                  </a:lnTo>
                  <a:lnTo>
                    <a:pt x="392" y="339"/>
                  </a:lnTo>
                  <a:lnTo>
                    <a:pt x="418" y="339"/>
                  </a:lnTo>
                  <a:lnTo>
                    <a:pt x="424" y="336"/>
                  </a:lnTo>
                  <a:lnTo>
                    <a:pt x="421" y="328"/>
                  </a:lnTo>
                  <a:lnTo>
                    <a:pt x="396" y="322"/>
                  </a:lnTo>
                  <a:lnTo>
                    <a:pt x="402" y="321"/>
                  </a:lnTo>
                  <a:lnTo>
                    <a:pt x="421" y="322"/>
                  </a:lnTo>
                  <a:lnTo>
                    <a:pt x="434" y="319"/>
                  </a:lnTo>
                  <a:lnTo>
                    <a:pt x="420" y="303"/>
                  </a:lnTo>
                  <a:lnTo>
                    <a:pt x="402" y="303"/>
                  </a:lnTo>
                  <a:lnTo>
                    <a:pt x="385" y="296"/>
                  </a:lnTo>
                  <a:lnTo>
                    <a:pt x="361" y="299"/>
                  </a:lnTo>
                  <a:lnTo>
                    <a:pt x="355" y="296"/>
                  </a:lnTo>
                  <a:lnTo>
                    <a:pt x="371" y="293"/>
                  </a:lnTo>
                  <a:lnTo>
                    <a:pt x="388" y="294"/>
                  </a:lnTo>
                  <a:lnTo>
                    <a:pt x="388" y="291"/>
                  </a:lnTo>
                  <a:lnTo>
                    <a:pt x="358" y="291"/>
                  </a:lnTo>
                  <a:lnTo>
                    <a:pt x="359" y="288"/>
                  </a:lnTo>
                  <a:lnTo>
                    <a:pt x="379" y="286"/>
                  </a:lnTo>
                  <a:lnTo>
                    <a:pt x="402" y="288"/>
                  </a:lnTo>
                  <a:lnTo>
                    <a:pt x="415" y="294"/>
                  </a:lnTo>
                  <a:lnTo>
                    <a:pt x="434" y="294"/>
                  </a:lnTo>
                  <a:lnTo>
                    <a:pt x="438" y="285"/>
                  </a:lnTo>
                  <a:lnTo>
                    <a:pt x="398" y="282"/>
                  </a:lnTo>
                  <a:lnTo>
                    <a:pt x="359" y="284"/>
                  </a:lnTo>
                  <a:lnTo>
                    <a:pt x="361" y="279"/>
                  </a:lnTo>
                  <a:lnTo>
                    <a:pt x="374" y="278"/>
                  </a:lnTo>
                  <a:lnTo>
                    <a:pt x="372" y="276"/>
                  </a:lnTo>
                  <a:lnTo>
                    <a:pt x="395" y="277"/>
                  </a:lnTo>
                  <a:lnTo>
                    <a:pt x="396" y="275"/>
                  </a:lnTo>
                  <a:lnTo>
                    <a:pt x="377" y="273"/>
                  </a:lnTo>
                  <a:lnTo>
                    <a:pt x="398" y="269"/>
                  </a:lnTo>
                  <a:lnTo>
                    <a:pt x="406" y="270"/>
                  </a:lnTo>
                  <a:lnTo>
                    <a:pt x="410" y="274"/>
                  </a:lnTo>
                  <a:lnTo>
                    <a:pt x="428" y="273"/>
                  </a:lnTo>
                  <a:lnTo>
                    <a:pt x="430" y="267"/>
                  </a:lnTo>
                  <a:lnTo>
                    <a:pt x="451" y="267"/>
                  </a:lnTo>
                  <a:lnTo>
                    <a:pt x="467" y="263"/>
                  </a:lnTo>
                  <a:lnTo>
                    <a:pt x="464" y="256"/>
                  </a:lnTo>
                  <a:lnTo>
                    <a:pt x="437" y="252"/>
                  </a:lnTo>
                  <a:lnTo>
                    <a:pt x="433" y="249"/>
                  </a:lnTo>
                  <a:lnTo>
                    <a:pt x="450" y="247"/>
                  </a:lnTo>
                  <a:lnTo>
                    <a:pt x="474" y="252"/>
                  </a:lnTo>
                  <a:lnTo>
                    <a:pt x="480" y="256"/>
                  </a:lnTo>
                  <a:lnTo>
                    <a:pt x="503" y="255"/>
                  </a:lnTo>
                  <a:lnTo>
                    <a:pt x="521" y="246"/>
                  </a:lnTo>
                  <a:lnTo>
                    <a:pt x="518" y="240"/>
                  </a:lnTo>
                  <a:lnTo>
                    <a:pt x="528" y="235"/>
                  </a:lnTo>
                  <a:lnTo>
                    <a:pt x="519" y="233"/>
                  </a:lnTo>
                  <a:lnTo>
                    <a:pt x="496" y="236"/>
                  </a:lnTo>
                  <a:lnTo>
                    <a:pt x="488" y="235"/>
                  </a:lnTo>
                  <a:lnTo>
                    <a:pt x="490" y="228"/>
                  </a:lnTo>
                  <a:lnTo>
                    <a:pt x="500" y="225"/>
                  </a:lnTo>
                  <a:lnTo>
                    <a:pt x="513" y="230"/>
                  </a:lnTo>
                  <a:lnTo>
                    <a:pt x="523" y="225"/>
                  </a:lnTo>
                  <a:lnTo>
                    <a:pt x="548" y="223"/>
                  </a:lnTo>
                  <a:lnTo>
                    <a:pt x="542" y="216"/>
                  </a:lnTo>
                  <a:lnTo>
                    <a:pt x="530" y="212"/>
                  </a:lnTo>
                  <a:lnTo>
                    <a:pt x="528" y="204"/>
                  </a:lnTo>
                  <a:lnTo>
                    <a:pt x="542" y="207"/>
                  </a:lnTo>
                  <a:lnTo>
                    <a:pt x="545" y="212"/>
                  </a:lnTo>
                  <a:lnTo>
                    <a:pt x="553" y="214"/>
                  </a:lnTo>
                  <a:lnTo>
                    <a:pt x="571" y="207"/>
                  </a:lnTo>
                  <a:lnTo>
                    <a:pt x="579" y="195"/>
                  </a:lnTo>
                  <a:lnTo>
                    <a:pt x="606" y="182"/>
                  </a:lnTo>
                  <a:lnTo>
                    <a:pt x="617" y="179"/>
                  </a:lnTo>
                  <a:lnTo>
                    <a:pt x="635" y="166"/>
                  </a:lnTo>
                  <a:lnTo>
                    <a:pt x="643" y="164"/>
                  </a:lnTo>
                  <a:lnTo>
                    <a:pt x="662" y="149"/>
                  </a:lnTo>
                  <a:lnTo>
                    <a:pt x="674" y="147"/>
                  </a:lnTo>
                  <a:lnTo>
                    <a:pt x="687" y="137"/>
                  </a:lnTo>
                  <a:lnTo>
                    <a:pt x="696" y="133"/>
                  </a:lnTo>
                  <a:lnTo>
                    <a:pt x="693" y="130"/>
                  </a:lnTo>
                  <a:lnTo>
                    <a:pt x="678" y="130"/>
                  </a:lnTo>
                  <a:lnTo>
                    <a:pt x="662" y="133"/>
                  </a:lnTo>
                  <a:lnTo>
                    <a:pt x="644" y="139"/>
                  </a:lnTo>
                  <a:lnTo>
                    <a:pt x="632" y="141"/>
                  </a:lnTo>
                  <a:lnTo>
                    <a:pt x="594" y="150"/>
                  </a:lnTo>
                  <a:lnTo>
                    <a:pt x="571" y="156"/>
                  </a:lnTo>
                  <a:lnTo>
                    <a:pt x="561" y="157"/>
                  </a:lnTo>
                  <a:lnTo>
                    <a:pt x="555" y="160"/>
                  </a:lnTo>
                  <a:lnTo>
                    <a:pt x="533" y="157"/>
                  </a:lnTo>
                  <a:lnTo>
                    <a:pt x="541" y="153"/>
                  </a:lnTo>
                  <a:lnTo>
                    <a:pt x="565" y="153"/>
                  </a:lnTo>
                  <a:lnTo>
                    <a:pt x="585" y="147"/>
                  </a:lnTo>
                  <a:lnTo>
                    <a:pt x="615" y="141"/>
                  </a:lnTo>
                  <a:lnTo>
                    <a:pt x="642" y="135"/>
                  </a:lnTo>
                  <a:lnTo>
                    <a:pt x="639" y="129"/>
                  </a:lnTo>
                  <a:lnTo>
                    <a:pt x="612" y="130"/>
                  </a:lnTo>
                  <a:lnTo>
                    <a:pt x="603" y="132"/>
                  </a:lnTo>
                  <a:lnTo>
                    <a:pt x="578" y="131"/>
                  </a:lnTo>
                  <a:lnTo>
                    <a:pt x="576" y="120"/>
                  </a:lnTo>
                  <a:lnTo>
                    <a:pt x="581" y="119"/>
                  </a:lnTo>
                  <a:lnTo>
                    <a:pt x="593" y="124"/>
                  </a:lnTo>
                  <a:lnTo>
                    <a:pt x="615" y="123"/>
                  </a:lnTo>
                  <a:lnTo>
                    <a:pt x="625" y="124"/>
                  </a:lnTo>
                  <a:lnTo>
                    <a:pt x="660" y="121"/>
                  </a:lnTo>
                  <a:lnTo>
                    <a:pt x="675" y="114"/>
                  </a:lnTo>
                  <a:lnTo>
                    <a:pt x="698" y="114"/>
                  </a:lnTo>
                  <a:lnTo>
                    <a:pt x="711" y="108"/>
                  </a:lnTo>
                  <a:lnTo>
                    <a:pt x="726" y="106"/>
                  </a:lnTo>
                  <a:lnTo>
                    <a:pt x="744" y="100"/>
                  </a:lnTo>
                  <a:lnTo>
                    <a:pt x="750" y="93"/>
                  </a:lnTo>
                  <a:lnTo>
                    <a:pt x="761" y="89"/>
                  </a:lnTo>
                  <a:lnTo>
                    <a:pt x="757" y="85"/>
                  </a:lnTo>
                  <a:lnTo>
                    <a:pt x="780" y="76"/>
                  </a:lnTo>
                  <a:lnTo>
                    <a:pt x="782" y="61"/>
                  </a:lnTo>
                  <a:lnTo>
                    <a:pt x="759" y="51"/>
                  </a:lnTo>
                  <a:lnTo>
                    <a:pt x="721" y="51"/>
                  </a:lnTo>
                  <a:lnTo>
                    <a:pt x="719" y="35"/>
                  </a:lnTo>
                  <a:lnTo>
                    <a:pt x="708" y="31"/>
                  </a:lnTo>
                  <a:lnTo>
                    <a:pt x="715" y="28"/>
                  </a:lnTo>
                  <a:lnTo>
                    <a:pt x="719" y="21"/>
                  </a:lnTo>
                  <a:lnTo>
                    <a:pt x="709" y="20"/>
                  </a:lnTo>
                  <a:lnTo>
                    <a:pt x="692" y="22"/>
                  </a:lnTo>
                  <a:lnTo>
                    <a:pt x="684" y="26"/>
                  </a:lnTo>
                  <a:lnTo>
                    <a:pt x="679" y="24"/>
                  </a:lnTo>
                  <a:lnTo>
                    <a:pt x="678" y="18"/>
                  </a:lnTo>
                  <a:lnTo>
                    <a:pt x="669" y="18"/>
                  </a:lnTo>
                  <a:lnTo>
                    <a:pt x="666" y="29"/>
                  </a:lnTo>
                  <a:lnTo>
                    <a:pt x="657" y="29"/>
                  </a:lnTo>
                  <a:lnTo>
                    <a:pt x="649" y="23"/>
                  </a:ln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  <a:lnTo>
                    <a:pt x="216" y="306"/>
                  </a:lnTo>
                  <a:lnTo>
                    <a:pt x="191" y="307"/>
                  </a:lnTo>
                  <a:lnTo>
                    <a:pt x="169" y="304"/>
                  </a:lnTo>
                  <a:lnTo>
                    <a:pt x="151" y="306"/>
                  </a:lnTo>
                  <a:lnTo>
                    <a:pt x="140" y="305"/>
                  </a:lnTo>
                  <a:lnTo>
                    <a:pt x="133" y="306"/>
                  </a:lnTo>
                  <a:lnTo>
                    <a:pt x="119" y="326"/>
                  </a:lnTo>
                  <a:lnTo>
                    <a:pt x="119" y="341"/>
                  </a:lnTo>
                  <a:lnTo>
                    <a:pt x="140" y="341"/>
                  </a:lnTo>
                  <a:lnTo>
                    <a:pt x="147" y="333"/>
                  </a:lnTo>
                  <a:lnTo>
                    <a:pt x="155" y="334"/>
                  </a:lnTo>
                  <a:lnTo>
                    <a:pt x="149" y="344"/>
                  </a:lnTo>
                  <a:lnTo>
                    <a:pt x="165" y="343"/>
                  </a:lnTo>
                  <a:lnTo>
                    <a:pt x="176" y="331"/>
                  </a:lnTo>
                  <a:lnTo>
                    <a:pt x="176" y="323"/>
                  </a:lnTo>
                  <a:lnTo>
                    <a:pt x="187" y="325"/>
                  </a:lnTo>
                  <a:lnTo>
                    <a:pt x="192" y="340"/>
                  </a:lnTo>
                  <a:lnTo>
                    <a:pt x="180" y="344"/>
                  </a:lnTo>
                  <a:lnTo>
                    <a:pt x="180" y="351"/>
                  </a:lnTo>
                  <a:lnTo>
                    <a:pt x="165" y="354"/>
                  </a:lnTo>
                  <a:lnTo>
                    <a:pt x="171" y="367"/>
                  </a:lnTo>
                  <a:lnTo>
                    <a:pt x="192" y="373"/>
                  </a:lnTo>
                  <a:lnTo>
                    <a:pt x="216" y="369"/>
                  </a:lnTo>
                  <a:lnTo>
                    <a:pt x="232" y="348"/>
                  </a:lnTo>
                  <a:lnTo>
                    <a:pt x="244" y="348"/>
                  </a:lnTo>
                  <a:lnTo>
                    <a:pt x="250" y="353"/>
                  </a:lnTo>
                  <a:lnTo>
                    <a:pt x="235" y="358"/>
                  </a:lnTo>
                  <a:lnTo>
                    <a:pt x="212" y="383"/>
                  </a:lnTo>
                  <a:lnTo>
                    <a:pt x="201" y="382"/>
                  </a:lnTo>
                  <a:lnTo>
                    <a:pt x="183" y="384"/>
                  </a:lnTo>
                  <a:lnTo>
                    <a:pt x="151" y="376"/>
                  </a:lnTo>
                  <a:lnTo>
                    <a:pt x="144" y="362"/>
                  </a:lnTo>
                  <a:lnTo>
                    <a:pt x="122" y="355"/>
                  </a:lnTo>
                  <a:lnTo>
                    <a:pt x="108" y="360"/>
                  </a:lnTo>
                  <a:lnTo>
                    <a:pt x="90" y="361"/>
                  </a:lnTo>
                  <a:lnTo>
                    <a:pt x="99" y="379"/>
                  </a:lnTo>
                  <a:lnTo>
                    <a:pt x="129" y="3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417"/>
            <p:cNvSpPr>
              <a:spLocks noChangeAspect="1"/>
            </p:cNvSpPr>
            <p:nvPr/>
          </p:nvSpPr>
          <p:spPr bwMode="auto">
            <a:xfrm>
              <a:off x="1647" y="851"/>
              <a:ext cx="387" cy="218"/>
            </a:xfrm>
            <a:custGeom>
              <a:avLst/>
              <a:gdLst>
                <a:gd name="T0" fmla="*/ 6 w 720"/>
                <a:gd name="T1" fmla="*/ 52 h 423"/>
                <a:gd name="T2" fmla="*/ 1 w 720"/>
                <a:gd name="T3" fmla="*/ 56 h 423"/>
                <a:gd name="T4" fmla="*/ 4 w 720"/>
                <a:gd name="T5" fmla="*/ 55 h 423"/>
                <a:gd name="T6" fmla="*/ 7 w 720"/>
                <a:gd name="T7" fmla="*/ 56 h 423"/>
                <a:gd name="T8" fmla="*/ 11 w 720"/>
                <a:gd name="T9" fmla="*/ 55 h 423"/>
                <a:gd name="T10" fmla="*/ 18 w 720"/>
                <a:gd name="T11" fmla="*/ 57 h 423"/>
                <a:gd name="T12" fmla="*/ 20 w 720"/>
                <a:gd name="T13" fmla="*/ 56 h 423"/>
                <a:gd name="T14" fmla="*/ 24 w 720"/>
                <a:gd name="T15" fmla="*/ 56 h 423"/>
                <a:gd name="T16" fmla="*/ 26 w 720"/>
                <a:gd name="T17" fmla="*/ 56 h 423"/>
                <a:gd name="T18" fmla="*/ 32 w 720"/>
                <a:gd name="T19" fmla="*/ 55 h 423"/>
                <a:gd name="T20" fmla="*/ 34 w 720"/>
                <a:gd name="T21" fmla="*/ 57 h 423"/>
                <a:gd name="T22" fmla="*/ 45 w 720"/>
                <a:gd name="T23" fmla="*/ 56 h 423"/>
                <a:gd name="T24" fmla="*/ 42 w 720"/>
                <a:gd name="T25" fmla="*/ 54 h 423"/>
                <a:gd name="T26" fmla="*/ 40 w 720"/>
                <a:gd name="T27" fmla="*/ 51 h 423"/>
                <a:gd name="T28" fmla="*/ 31 w 720"/>
                <a:gd name="T29" fmla="*/ 51 h 423"/>
                <a:gd name="T30" fmla="*/ 32 w 720"/>
                <a:gd name="T31" fmla="*/ 48 h 423"/>
                <a:gd name="T32" fmla="*/ 45 w 720"/>
                <a:gd name="T33" fmla="*/ 47 h 423"/>
                <a:gd name="T34" fmla="*/ 54 w 720"/>
                <a:gd name="T35" fmla="*/ 45 h 423"/>
                <a:gd name="T36" fmla="*/ 51 w 720"/>
                <a:gd name="T37" fmla="*/ 44 h 423"/>
                <a:gd name="T38" fmla="*/ 52 w 720"/>
                <a:gd name="T39" fmla="*/ 42 h 423"/>
                <a:gd name="T40" fmla="*/ 55 w 720"/>
                <a:gd name="T41" fmla="*/ 39 h 423"/>
                <a:gd name="T42" fmla="*/ 45 w 720"/>
                <a:gd name="T43" fmla="*/ 38 h 423"/>
                <a:gd name="T44" fmla="*/ 46 w 720"/>
                <a:gd name="T45" fmla="*/ 38 h 423"/>
                <a:gd name="T46" fmla="*/ 55 w 720"/>
                <a:gd name="T47" fmla="*/ 38 h 423"/>
                <a:gd name="T48" fmla="*/ 46 w 720"/>
                <a:gd name="T49" fmla="*/ 37 h 423"/>
                <a:gd name="T50" fmla="*/ 52 w 720"/>
                <a:gd name="T51" fmla="*/ 36 h 423"/>
                <a:gd name="T52" fmla="*/ 53 w 720"/>
                <a:gd name="T53" fmla="*/ 35 h 423"/>
                <a:gd name="T54" fmla="*/ 60 w 720"/>
                <a:gd name="T55" fmla="*/ 34 h 423"/>
                <a:gd name="T56" fmla="*/ 58 w 720"/>
                <a:gd name="T57" fmla="*/ 31 h 423"/>
                <a:gd name="T58" fmla="*/ 68 w 720"/>
                <a:gd name="T59" fmla="*/ 32 h 423"/>
                <a:gd name="T60" fmla="*/ 71 w 720"/>
                <a:gd name="T61" fmla="*/ 29 h 423"/>
                <a:gd name="T62" fmla="*/ 68 w 720"/>
                <a:gd name="T63" fmla="*/ 28 h 423"/>
                <a:gd name="T64" fmla="*/ 75 w 720"/>
                <a:gd name="T65" fmla="*/ 27 h 423"/>
                <a:gd name="T66" fmla="*/ 75 w 720"/>
                <a:gd name="T67" fmla="*/ 27 h 423"/>
                <a:gd name="T68" fmla="*/ 84 w 720"/>
                <a:gd name="T69" fmla="*/ 23 h 423"/>
                <a:gd name="T70" fmla="*/ 94 w 720"/>
                <a:gd name="T71" fmla="*/ 18 h 423"/>
                <a:gd name="T72" fmla="*/ 98 w 720"/>
                <a:gd name="T73" fmla="*/ 15 h 423"/>
                <a:gd name="T74" fmla="*/ 88 w 720"/>
                <a:gd name="T75" fmla="*/ 16 h 423"/>
                <a:gd name="T76" fmla="*/ 76 w 720"/>
                <a:gd name="T77" fmla="*/ 20 h 423"/>
                <a:gd name="T78" fmla="*/ 81 w 720"/>
                <a:gd name="T79" fmla="*/ 18 h 423"/>
                <a:gd name="T80" fmla="*/ 85 w 720"/>
                <a:gd name="T81" fmla="*/ 15 h 423"/>
                <a:gd name="T82" fmla="*/ 81 w 720"/>
                <a:gd name="T83" fmla="*/ 14 h 423"/>
                <a:gd name="T84" fmla="*/ 93 w 720"/>
                <a:gd name="T85" fmla="*/ 14 h 423"/>
                <a:gd name="T86" fmla="*/ 103 w 720"/>
                <a:gd name="T87" fmla="*/ 12 h 423"/>
                <a:gd name="T88" fmla="*/ 108 w 720"/>
                <a:gd name="T89" fmla="*/ 9 h 423"/>
                <a:gd name="T90" fmla="*/ 102 w 720"/>
                <a:gd name="T91" fmla="*/ 5 h 423"/>
                <a:gd name="T92" fmla="*/ 102 w 720"/>
                <a:gd name="T93" fmla="*/ 1 h 423"/>
                <a:gd name="T94" fmla="*/ 96 w 720"/>
                <a:gd name="T95" fmla="*/ 1 h 423"/>
                <a:gd name="T96" fmla="*/ 92 w 720"/>
                <a:gd name="T97" fmla="*/ 2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0"/>
                <a:gd name="T148" fmla="*/ 0 h 423"/>
                <a:gd name="T149" fmla="*/ 720 w 720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0" h="423">
                  <a:moveTo>
                    <a:pt x="67" y="366"/>
                  </a:moveTo>
                  <a:lnTo>
                    <a:pt x="67" y="375"/>
                  </a:lnTo>
                  <a:lnTo>
                    <a:pt x="56" y="378"/>
                  </a:lnTo>
                  <a:lnTo>
                    <a:pt x="39" y="380"/>
                  </a:lnTo>
                  <a:lnTo>
                    <a:pt x="28" y="380"/>
                  </a:lnTo>
                  <a:lnTo>
                    <a:pt x="14" y="389"/>
                  </a:lnTo>
                  <a:lnTo>
                    <a:pt x="0" y="390"/>
                  </a:lnTo>
                  <a:lnTo>
                    <a:pt x="1" y="408"/>
                  </a:lnTo>
                  <a:lnTo>
                    <a:pt x="15" y="409"/>
                  </a:lnTo>
                  <a:lnTo>
                    <a:pt x="19" y="405"/>
                  </a:lnTo>
                  <a:lnTo>
                    <a:pt x="21" y="402"/>
                  </a:lnTo>
                  <a:lnTo>
                    <a:pt x="26" y="403"/>
                  </a:lnTo>
                  <a:lnTo>
                    <a:pt x="30" y="411"/>
                  </a:lnTo>
                  <a:lnTo>
                    <a:pt x="43" y="413"/>
                  </a:lnTo>
                  <a:lnTo>
                    <a:pt x="46" y="410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8" y="411"/>
                  </a:lnTo>
                  <a:lnTo>
                    <a:pt x="69" y="409"/>
                  </a:lnTo>
                  <a:lnTo>
                    <a:pt x="72" y="403"/>
                  </a:lnTo>
                  <a:lnTo>
                    <a:pt x="82" y="403"/>
                  </a:lnTo>
                  <a:lnTo>
                    <a:pt x="81" y="413"/>
                  </a:lnTo>
                  <a:lnTo>
                    <a:pt x="97" y="415"/>
                  </a:lnTo>
                  <a:lnTo>
                    <a:pt x="118" y="416"/>
                  </a:lnTo>
                  <a:lnTo>
                    <a:pt x="104" y="406"/>
                  </a:lnTo>
                  <a:lnTo>
                    <a:pt x="110" y="404"/>
                  </a:lnTo>
                  <a:lnTo>
                    <a:pt x="122" y="406"/>
                  </a:lnTo>
                  <a:lnTo>
                    <a:pt x="128" y="410"/>
                  </a:lnTo>
                  <a:lnTo>
                    <a:pt x="134" y="407"/>
                  </a:lnTo>
                  <a:lnTo>
                    <a:pt x="131" y="404"/>
                  </a:lnTo>
                  <a:lnTo>
                    <a:pt x="148" y="402"/>
                  </a:lnTo>
                  <a:lnTo>
                    <a:pt x="152" y="410"/>
                  </a:lnTo>
                  <a:lnTo>
                    <a:pt x="159" y="406"/>
                  </a:lnTo>
                  <a:lnTo>
                    <a:pt x="155" y="402"/>
                  </a:lnTo>
                  <a:lnTo>
                    <a:pt x="167" y="402"/>
                  </a:lnTo>
                  <a:lnTo>
                    <a:pt x="170" y="411"/>
                  </a:lnTo>
                  <a:lnTo>
                    <a:pt x="182" y="413"/>
                  </a:lnTo>
                  <a:lnTo>
                    <a:pt x="190" y="409"/>
                  </a:lnTo>
                  <a:lnTo>
                    <a:pt x="185" y="401"/>
                  </a:lnTo>
                  <a:lnTo>
                    <a:pt x="203" y="401"/>
                  </a:lnTo>
                  <a:lnTo>
                    <a:pt x="212" y="407"/>
                  </a:lnTo>
                  <a:lnTo>
                    <a:pt x="222" y="409"/>
                  </a:lnTo>
                  <a:lnTo>
                    <a:pt x="225" y="412"/>
                  </a:lnTo>
                  <a:lnTo>
                    <a:pt x="221" y="420"/>
                  </a:lnTo>
                  <a:lnTo>
                    <a:pt x="232" y="423"/>
                  </a:lnTo>
                  <a:lnTo>
                    <a:pt x="264" y="412"/>
                  </a:lnTo>
                  <a:lnTo>
                    <a:pt x="268" y="406"/>
                  </a:lnTo>
                  <a:lnTo>
                    <a:pt x="287" y="406"/>
                  </a:lnTo>
                  <a:lnTo>
                    <a:pt x="294" y="398"/>
                  </a:lnTo>
                  <a:lnTo>
                    <a:pt x="291" y="384"/>
                  </a:lnTo>
                  <a:lnTo>
                    <a:pt x="280" y="382"/>
                  </a:lnTo>
                  <a:lnTo>
                    <a:pt x="269" y="391"/>
                  </a:lnTo>
                  <a:lnTo>
                    <a:pt x="256" y="389"/>
                  </a:lnTo>
                  <a:lnTo>
                    <a:pt x="256" y="380"/>
                  </a:lnTo>
                  <a:lnTo>
                    <a:pt x="262" y="377"/>
                  </a:lnTo>
                  <a:lnTo>
                    <a:pt x="261" y="371"/>
                  </a:lnTo>
                  <a:lnTo>
                    <a:pt x="251" y="371"/>
                  </a:lnTo>
                  <a:lnTo>
                    <a:pt x="242" y="376"/>
                  </a:lnTo>
                  <a:lnTo>
                    <a:pt x="233" y="373"/>
                  </a:lnTo>
                  <a:lnTo>
                    <a:pt x="197" y="375"/>
                  </a:lnTo>
                  <a:lnTo>
                    <a:pt x="195" y="371"/>
                  </a:lnTo>
                  <a:lnTo>
                    <a:pt x="210" y="364"/>
                  </a:lnTo>
                  <a:lnTo>
                    <a:pt x="202" y="356"/>
                  </a:lnTo>
                  <a:lnTo>
                    <a:pt x="207" y="355"/>
                  </a:lnTo>
                  <a:lnTo>
                    <a:pt x="227" y="367"/>
                  </a:lnTo>
                  <a:lnTo>
                    <a:pt x="272" y="367"/>
                  </a:lnTo>
                  <a:lnTo>
                    <a:pt x="296" y="356"/>
                  </a:lnTo>
                  <a:lnTo>
                    <a:pt x="288" y="345"/>
                  </a:lnTo>
                  <a:lnTo>
                    <a:pt x="281" y="341"/>
                  </a:lnTo>
                  <a:lnTo>
                    <a:pt x="287" y="336"/>
                  </a:lnTo>
                  <a:lnTo>
                    <a:pt x="321" y="338"/>
                  </a:lnTo>
                  <a:lnTo>
                    <a:pt x="348" y="331"/>
                  </a:lnTo>
                  <a:lnTo>
                    <a:pt x="338" y="327"/>
                  </a:lnTo>
                  <a:lnTo>
                    <a:pt x="318" y="325"/>
                  </a:lnTo>
                  <a:lnTo>
                    <a:pt x="316" y="323"/>
                  </a:lnTo>
                  <a:lnTo>
                    <a:pt x="330" y="321"/>
                  </a:lnTo>
                  <a:lnTo>
                    <a:pt x="356" y="321"/>
                  </a:lnTo>
                  <a:lnTo>
                    <a:pt x="362" y="318"/>
                  </a:lnTo>
                  <a:lnTo>
                    <a:pt x="359" y="310"/>
                  </a:lnTo>
                  <a:lnTo>
                    <a:pt x="334" y="304"/>
                  </a:lnTo>
                  <a:lnTo>
                    <a:pt x="340" y="303"/>
                  </a:lnTo>
                  <a:lnTo>
                    <a:pt x="359" y="304"/>
                  </a:lnTo>
                  <a:lnTo>
                    <a:pt x="372" y="301"/>
                  </a:lnTo>
                  <a:lnTo>
                    <a:pt x="358" y="285"/>
                  </a:lnTo>
                  <a:lnTo>
                    <a:pt x="340" y="285"/>
                  </a:lnTo>
                  <a:lnTo>
                    <a:pt x="323" y="278"/>
                  </a:lnTo>
                  <a:lnTo>
                    <a:pt x="299" y="281"/>
                  </a:lnTo>
                  <a:lnTo>
                    <a:pt x="293" y="278"/>
                  </a:lnTo>
                  <a:lnTo>
                    <a:pt x="309" y="275"/>
                  </a:lnTo>
                  <a:lnTo>
                    <a:pt x="326" y="276"/>
                  </a:lnTo>
                  <a:lnTo>
                    <a:pt x="326" y="273"/>
                  </a:lnTo>
                  <a:lnTo>
                    <a:pt x="296" y="273"/>
                  </a:lnTo>
                  <a:lnTo>
                    <a:pt x="297" y="270"/>
                  </a:lnTo>
                  <a:lnTo>
                    <a:pt x="317" y="268"/>
                  </a:lnTo>
                  <a:lnTo>
                    <a:pt x="340" y="270"/>
                  </a:lnTo>
                  <a:lnTo>
                    <a:pt x="353" y="276"/>
                  </a:lnTo>
                  <a:lnTo>
                    <a:pt x="372" y="276"/>
                  </a:lnTo>
                  <a:lnTo>
                    <a:pt x="376" y="267"/>
                  </a:lnTo>
                  <a:lnTo>
                    <a:pt x="336" y="264"/>
                  </a:lnTo>
                  <a:lnTo>
                    <a:pt x="297" y="266"/>
                  </a:lnTo>
                  <a:lnTo>
                    <a:pt x="299" y="261"/>
                  </a:lnTo>
                  <a:lnTo>
                    <a:pt x="312" y="260"/>
                  </a:lnTo>
                  <a:lnTo>
                    <a:pt x="310" y="258"/>
                  </a:lnTo>
                  <a:lnTo>
                    <a:pt x="333" y="259"/>
                  </a:lnTo>
                  <a:lnTo>
                    <a:pt x="334" y="257"/>
                  </a:lnTo>
                  <a:lnTo>
                    <a:pt x="315" y="255"/>
                  </a:lnTo>
                  <a:lnTo>
                    <a:pt x="336" y="251"/>
                  </a:lnTo>
                  <a:lnTo>
                    <a:pt x="344" y="252"/>
                  </a:lnTo>
                  <a:lnTo>
                    <a:pt x="348" y="256"/>
                  </a:lnTo>
                  <a:lnTo>
                    <a:pt x="366" y="255"/>
                  </a:lnTo>
                  <a:lnTo>
                    <a:pt x="368" y="249"/>
                  </a:lnTo>
                  <a:lnTo>
                    <a:pt x="389" y="249"/>
                  </a:lnTo>
                  <a:lnTo>
                    <a:pt x="405" y="245"/>
                  </a:lnTo>
                  <a:lnTo>
                    <a:pt x="402" y="238"/>
                  </a:lnTo>
                  <a:lnTo>
                    <a:pt x="375" y="234"/>
                  </a:lnTo>
                  <a:lnTo>
                    <a:pt x="371" y="231"/>
                  </a:lnTo>
                  <a:lnTo>
                    <a:pt x="388" y="229"/>
                  </a:lnTo>
                  <a:lnTo>
                    <a:pt x="412" y="234"/>
                  </a:lnTo>
                  <a:lnTo>
                    <a:pt x="418" y="238"/>
                  </a:lnTo>
                  <a:lnTo>
                    <a:pt x="441" y="237"/>
                  </a:lnTo>
                  <a:lnTo>
                    <a:pt x="459" y="228"/>
                  </a:lnTo>
                  <a:lnTo>
                    <a:pt x="456" y="222"/>
                  </a:lnTo>
                  <a:lnTo>
                    <a:pt x="466" y="217"/>
                  </a:lnTo>
                  <a:lnTo>
                    <a:pt x="457" y="215"/>
                  </a:lnTo>
                  <a:lnTo>
                    <a:pt x="434" y="218"/>
                  </a:lnTo>
                  <a:lnTo>
                    <a:pt x="426" y="217"/>
                  </a:lnTo>
                  <a:lnTo>
                    <a:pt x="428" y="210"/>
                  </a:lnTo>
                  <a:lnTo>
                    <a:pt x="438" y="207"/>
                  </a:lnTo>
                  <a:lnTo>
                    <a:pt x="451" y="212"/>
                  </a:lnTo>
                  <a:lnTo>
                    <a:pt x="461" y="207"/>
                  </a:lnTo>
                  <a:lnTo>
                    <a:pt x="486" y="205"/>
                  </a:lnTo>
                  <a:lnTo>
                    <a:pt x="480" y="198"/>
                  </a:lnTo>
                  <a:lnTo>
                    <a:pt x="468" y="194"/>
                  </a:lnTo>
                  <a:lnTo>
                    <a:pt x="466" y="186"/>
                  </a:lnTo>
                  <a:lnTo>
                    <a:pt x="480" y="189"/>
                  </a:lnTo>
                  <a:lnTo>
                    <a:pt x="483" y="194"/>
                  </a:lnTo>
                  <a:lnTo>
                    <a:pt x="491" y="196"/>
                  </a:lnTo>
                  <a:lnTo>
                    <a:pt x="509" y="189"/>
                  </a:lnTo>
                  <a:lnTo>
                    <a:pt x="517" y="177"/>
                  </a:lnTo>
                  <a:lnTo>
                    <a:pt x="544" y="164"/>
                  </a:lnTo>
                  <a:lnTo>
                    <a:pt x="555" y="161"/>
                  </a:lnTo>
                  <a:lnTo>
                    <a:pt x="573" y="148"/>
                  </a:lnTo>
                  <a:lnTo>
                    <a:pt x="581" y="146"/>
                  </a:lnTo>
                  <a:lnTo>
                    <a:pt x="600" y="131"/>
                  </a:lnTo>
                  <a:lnTo>
                    <a:pt x="612" y="129"/>
                  </a:lnTo>
                  <a:lnTo>
                    <a:pt x="625" y="119"/>
                  </a:lnTo>
                  <a:lnTo>
                    <a:pt x="634" y="115"/>
                  </a:lnTo>
                  <a:lnTo>
                    <a:pt x="631" y="112"/>
                  </a:lnTo>
                  <a:lnTo>
                    <a:pt x="616" y="112"/>
                  </a:lnTo>
                  <a:lnTo>
                    <a:pt x="600" y="115"/>
                  </a:lnTo>
                  <a:lnTo>
                    <a:pt x="582" y="121"/>
                  </a:lnTo>
                  <a:lnTo>
                    <a:pt x="570" y="123"/>
                  </a:lnTo>
                  <a:lnTo>
                    <a:pt x="532" y="132"/>
                  </a:lnTo>
                  <a:lnTo>
                    <a:pt x="509" y="138"/>
                  </a:lnTo>
                  <a:lnTo>
                    <a:pt x="499" y="139"/>
                  </a:lnTo>
                  <a:lnTo>
                    <a:pt x="493" y="142"/>
                  </a:lnTo>
                  <a:lnTo>
                    <a:pt x="471" y="139"/>
                  </a:lnTo>
                  <a:lnTo>
                    <a:pt x="479" y="135"/>
                  </a:lnTo>
                  <a:lnTo>
                    <a:pt x="503" y="135"/>
                  </a:lnTo>
                  <a:lnTo>
                    <a:pt x="523" y="129"/>
                  </a:lnTo>
                  <a:lnTo>
                    <a:pt x="553" y="123"/>
                  </a:lnTo>
                  <a:lnTo>
                    <a:pt x="580" y="117"/>
                  </a:lnTo>
                  <a:lnTo>
                    <a:pt x="577" y="111"/>
                  </a:lnTo>
                  <a:lnTo>
                    <a:pt x="550" y="112"/>
                  </a:lnTo>
                  <a:lnTo>
                    <a:pt x="541" y="114"/>
                  </a:lnTo>
                  <a:lnTo>
                    <a:pt x="516" y="113"/>
                  </a:lnTo>
                  <a:lnTo>
                    <a:pt x="514" y="102"/>
                  </a:lnTo>
                  <a:lnTo>
                    <a:pt x="519" y="101"/>
                  </a:lnTo>
                  <a:lnTo>
                    <a:pt x="531" y="106"/>
                  </a:lnTo>
                  <a:lnTo>
                    <a:pt x="553" y="105"/>
                  </a:lnTo>
                  <a:lnTo>
                    <a:pt x="563" y="106"/>
                  </a:lnTo>
                  <a:lnTo>
                    <a:pt x="598" y="103"/>
                  </a:lnTo>
                  <a:lnTo>
                    <a:pt x="613" y="96"/>
                  </a:lnTo>
                  <a:lnTo>
                    <a:pt x="636" y="96"/>
                  </a:lnTo>
                  <a:lnTo>
                    <a:pt x="649" y="90"/>
                  </a:lnTo>
                  <a:lnTo>
                    <a:pt x="664" y="88"/>
                  </a:lnTo>
                  <a:lnTo>
                    <a:pt x="682" y="82"/>
                  </a:lnTo>
                  <a:lnTo>
                    <a:pt x="688" y="75"/>
                  </a:lnTo>
                  <a:lnTo>
                    <a:pt x="699" y="71"/>
                  </a:lnTo>
                  <a:lnTo>
                    <a:pt x="695" y="67"/>
                  </a:lnTo>
                  <a:lnTo>
                    <a:pt x="718" y="58"/>
                  </a:lnTo>
                  <a:lnTo>
                    <a:pt x="720" y="43"/>
                  </a:lnTo>
                  <a:lnTo>
                    <a:pt x="697" y="33"/>
                  </a:lnTo>
                  <a:lnTo>
                    <a:pt x="659" y="33"/>
                  </a:lnTo>
                  <a:lnTo>
                    <a:pt x="657" y="17"/>
                  </a:lnTo>
                  <a:lnTo>
                    <a:pt x="646" y="13"/>
                  </a:lnTo>
                  <a:lnTo>
                    <a:pt x="653" y="10"/>
                  </a:lnTo>
                  <a:lnTo>
                    <a:pt x="657" y="3"/>
                  </a:lnTo>
                  <a:lnTo>
                    <a:pt x="647" y="2"/>
                  </a:lnTo>
                  <a:lnTo>
                    <a:pt x="630" y="4"/>
                  </a:lnTo>
                  <a:lnTo>
                    <a:pt x="622" y="8"/>
                  </a:lnTo>
                  <a:lnTo>
                    <a:pt x="617" y="6"/>
                  </a:lnTo>
                  <a:lnTo>
                    <a:pt x="616" y="0"/>
                  </a:lnTo>
                  <a:lnTo>
                    <a:pt x="607" y="0"/>
                  </a:lnTo>
                  <a:lnTo>
                    <a:pt x="604" y="11"/>
                  </a:lnTo>
                  <a:lnTo>
                    <a:pt x="595" y="11"/>
                  </a:lnTo>
                  <a:lnTo>
                    <a:pt x="58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418"/>
            <p:cNvSpPr>
              <a:spLocks noChangeAspect="1"/>
            </p:cNvSpPr>
            <p:nvPr/>
          </p:nvSpPr>
          <p:spPr bwMode="auto">
            <a:xfrm>
              <a:off x="1614" y="841"/>
              <a:ext cx="348" cy="164"/>
            </a:xfrm>
            <a:custGeom>
              <a:avLst/>
              <a:gdLst>
                <a:gd name="T0" fmla="*/ 89 w 649"/>
                <a:gd name="T1" fmla="*/ 6 h 315"/>
                <a:gd name="T2" fmla="*/ 91 w 649"/>
                <a:gd name="T3" fmla="*/ 2 h 315"/>
                <a:gd name="T4" fmla="*/ 82 w 649"/>
                <a:gd name="T5" fmla="*/ 1 h 315"/>
                <a:gd name="T6" fmla="*/ 80 w 649"/>
                <a:gd name="T7" fmla="*/ 2 h 315"/>
                <a:gd name="T8" fmla="*/ 71 w 649"/>
                <a:gd name="T9" fmla="*/ 1 h 315"/>
                <a:gd name="T10" fmla="*/ 74 w 649"/>
                <a:gd name="T11" fmla="*/ 5 h 315"/>
                <a:gd name="T12" fmla="*/ 66 w 649"/>
                <a:gd name="T13" fmla="*/ 4 h 315"/>
                <a:gd name="T14" fmla="*/ 55 w 649"/>
                <a:gd name="T15" fmla="*/ 3 h 315"/>
                <a:gd name="T16" fmla="*/ 62 w 649"/>
                <a:gd name="T17" fmla="*/ 8 h 315"/>
                <a:gd name="T18" fmla="*/ 53 w 649"/>
                <a:gd name="T19" fmla="*/ 3 h 315"/>
                <a:gd name="T20" fmla="*/ 43 w 649"/>
                <a:gd name="T21" fmla="*/ 3 h 315"/>
                <a:gd name="T22" fmla="*/ 45 w 649"/>
                <a:gd name="T23" fmla="*/ 5 h 315"/>
                <a:gd name="T24" fmla="*/ 42 w 649"/>
                <a:gd name="T25" fmla="*/ 6 h 315"/>
                <a:gd name="T26" fmla="*/ 34 w 649"/>
                <a:gd name="T27" fmla="*/ 6 h 315"/>
                <a:gd name="T28" fmla="*/ 38 w 649"/>
                <a:gd name="T29" fmla="*/ 7 h 315"/>
                <a:gd name="T30" fmla="*/ 36 w 649"/>
                <a:gd name="T31" fmla="*/ 10 h 315"/>
                <a:gd name="T32" fmla="*/ 42 w 649"/>
                <a:gd name="T33" fmla="*/ 14 h 315"/>
                <a:gd name="T34" fmla="*/ 33 w 649"/>
                <a:gd name="T35" fmla="*/ 11 h 315"/>
                <a:gd name="T36" fmla="*/ 24 w 649"/>
                <a:gd name="T37" fmla="*/ 8 h 315"/>
                <a:gd name="T38" fmla="*/ 19 w 649"/>
                <a:gd name="T39" fmla="*/ 11 h 315"/>
                <a:gd name="T40" fmla="*/ 25 w 649"/>
                <a:gd name="T41" fmla="*/ 14 h 315"/>
                <a:gd name="T42" fmla="*/ 19 w 649"/>
                <a:gd name="T43" fmla="*/ 14 h 315"/>
                <a:gd name="T44" fmla="*/ 10 w 649"/>
                <a:gd name="T45" fmla="*/ 14 h 315"/>
                <a:gd name="T46" fmla="*/ 0 w 649"/>
                <a:gd name="T47" fmla="*/ 17 h 315"/>
                <a:gd name="T48" fmla="*/ 9 w 649"/>
                <a:gd name="T49" fmla="*/ 18 h 315"/>
                <a:gd name="T50" fmla="*/ 14 w 649"/>
                <a:gd name="T51" fmla="*/ 18 h 315"/>
                <a:gd name="T52" fmla="*/ 10 w 649"/>
                <a:gd name="T53" fmla="*/ 21 h 315"/>
                <a:gd name="T54" fmla="*/ 15 w 649"/>
                <a:gd name="T55" fmla="*/ 23 h 315"/>
                <a:gd name="T56" fmla="*/ 28 w 649"/>
                <a:gd name="T57" fmla="*/ 22 h 315"/>
                <a:gd name="T58" fmla="*/ 10 w 649"/>
                <a:gd name="T59" fmla="*/ 25 h 315"/>
                <a:gd name="T60" fmla="*/ 20 w 649"/>
                <a:gd name="T61" fmla="*/ 28 h 315"/>
                <a:gd name="T62" fmla="*/ 35 w 649"/>
                <a:gd name="T63" fmla="*/ 23 h 315"/>
                <a:gd name="T64" fmla="*/ 23 w 649"/>
                <a:gd name="T65" fmla="*/ 28 h 315"/>
                <a:gd name="T66" fmla="*/ 30 w 649"/>
                <a:gd name="T67" fmla="*/ 26 h 315"/>
                <a:gd name="T68" fmla="*/ 38 w 649"/>
                <a:gd name="T69" fmla="*/ 27 h 315"/>
                <a:gd name="T70" fmla="*/ 40 w 649"/>
                <a:gd name="T71" fmla="*/ 28 h 315"/>
                <a:gd name="T72" fmla="*/ 49 w 649"/>
                <a:gd name="T73" fmla="*/ 22 h 315"/>
                <a:gd name="T74" fmla="*/ 55 w 649"/>
                <a:gd name="T75" fmla="*/ 20 h 315"/>
                <a:gd name="T76" fmla="*/ 60 w 649"/>
                <a:gd name="T77" fmla="*/ 24 h 315"/>
                <a:gd name="T78" fmla="*/ 46 w 649"/>
                <a:gd name="T79" fmla="*/ 27 h 315"/>
                <a:gd name="T80" fmla="*/ 46 w 649"/>
                <a:gd name="T81" fmla="*/ 29 h 315"/>
                <a:gd name="T82" fmla="*/ 35 w 649"/>
                <a:gd name="T83" fmla="*/ 31 h 315"/>
                <a:gd name="T84" fmla="*/ 43 w 649"/>
                <a:gd name="T85" fmla="*/ 36 h 315"/>
                <a:gd name="T86" fmla="*/ 40 w 649"/>
                <a:gd name="T87" fmla="*/ 37 h 315"/>
                <a:gd name="T88" fmla="*/ 22 w 649"/>
                <a:gd name="T89" fmla="*/ 31 h 315"/>
                <a:gd name="T90" fmla="*/ 21 w 649"/>
                <a:gd name="T91" fmla="*/ 35 h 315"/>
                <a:gd name="T92" fmla="*/ 33 w 649"/>
                <a:gd name="T93" fmla="*/ 41 h 315"/>
                <a:gd name="T94" fmla="*/ 32 w 649"/>
                <a:gd name="T95" fmla="*/ 43 h 315"/>
                <a:gd name="T96" fmla="*/ 38 w 649"/>
                <a:gd name="T97" fmla="*/ 43 h 3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9"/>
                <a:gd name="T148" fmla="*/ 0 h 315"/>
                <a:gd name="T149" fmla="*/ 649 w 649"/>
                <a:gd name="T150" fmla="*/ 315 h 3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9" h="315">
                  <a:moveTo>
                    <a:pt x="649" y="23"/>
                  </a:move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419"/>
            <p:cNvSpPr>
              <a:spLocks noChangeAspect="1"/>
            </p:cNvSpPr>
            <p:nvPr/>
          </p:nvSpPr>
          <p:spPr bwMode="auto">
            <a:xfrm>
              <a:off x="1662" y="998"/>
              <a:ext cx="85" cy="41"/>
            </a:xfrm>
            <a:custGeom>
              <a:avLst/>
              <a:gdLst>
                <a:gd name="T0" fmla="*/ 23 w 160"/>
                <a:gd name="T1" fmla="*/ 2 h 80"/>
                <a:gd name="T2" fmla="*/ 19 w 160"/>
                <a:gd name="T3" fmla="*/ 1 h 80"/>
                <a:gd name="T4" fmla="*/ 15 w 160"/>
                <a:gd name="T5" fmla="*/ 1 h 80"/>
                <a:gd name="T6" fmla="*/ 12 w 160"/>
                <a:gd name="T7" fmla="*/ 0 h 80"/>
                <a:gd name="T8" fmla="*/ 9 w 160"/>
                <a:gd name="T9" fmla="*/ 1 h 80"/>
                <a:gd name="T10" fmla="*/ 7 w 160"/>
                <a:gd name="T11" fmla="*/ 1 h 80"/>
                <a:gd name="T12" fmla="*/ 6 w 160"/>
                <a:gd name="T13" fmla="*/ 1 h 80"/>
                <a:gd name="T14" fmla="*/ 4 w 160"/>
                <a:gd name="T15" fmla="*/ 3 h 80"/>
                <a:gd name="T16" fmla="*/ 4 w 160"/>
                <a:gd name="T17" fmla="*/ 5 h 80"/>
                <a:gd name="T18" fmla="*/ 7 w 160"/>
                <a:gd name="T19" fmla="*/ 5 h 80"/>
                <a:gd name="T20" fmla="*/ 9 w 160"/>
                <a:gd name="T21" fmla="*/ 4 h 80"/>
                <a:gd name="T22" fmla="*/ 10 w 160"/>
                <a:gd name="T23" fmla="*/ 4 h 80"/>
                <a:gd name="T24" fmla="*/ 9 w 160"/>
                <a:gd name="T25" fmla="*/ 6 h 80"/>
                <a:gd name="T26" fmla="*/ 11 w 160"/>
                <a:gd name="T27" fmla="*/ 5 h 80"/>
                <a:gd name="T28" fmla="*/ 13 w 160"/>
                <a:gd name="T29" fmla="*/ 4 h 80"/>
                <a:gd name="T30" fmla="*/ 13 w 160"/>
                <a:gd name="T31" fmla="*/ 3 h 80"/>
                <a:gd name="T32" fmla="*/ 15 w 160"/>
                <a:gd name="T33" fmla="*/ 3 h 80"/>
                <a:gd name="T34" fmla="*/ 15 w 160"/>
                <a:gd name="T35" fmla="*/ 5 h 80"/>
                <a:gd name="T36" fmla="*/ 13 w 160"/>
                <a:gd name="T37" fmla="*/ 6 h 80"/>
                <a:gd name="T38" fmla="*/ 13 w 160"/>
                <a:gd name="T39" fmla="*/ 6 h 80"/>
                <a:gd name="T40" fmla="*/ 11 w 160"/>
                <a:gd name="T41" fmla="*/ 7 h 80"/>
                <a:gd name="T42" fmla="*/ 12 w 160"/>
                <a:gd name="T43" fmla="*/ 8 h 80"/>
                <a:gd name="T44" fmla="*/ 15 w 160"/>
                <a:gd name="T45" fmla="*/ 9 h 80"/>
                <a:gd name="T46" fmla="*/ 19 w 160"/>
                <a:gd name="T47" fmla="*/ 9 h 80"/>
                <a:gd name="T48" fmla="*/ 21 w 160"/>
                <a:gd name="T49" fmla="*/ 6 h 80"/>
                <a:gd name="T50" fmla="*/ 23 w 160"/>
                <a:gd name="T51" fmla="*/ 6 h 80"/>
                <a:gd name="T52" fmla="*/ 24 w 160"/>
                <a:gd name="T53" fmla="*/ 7 h 80"/>
                <a:gd name="T54" fmla="*/ 22 w 160"/>
                <a:gd name="T55" fmla="*/ 7 h 80"/>
                <a:gd name="T56" fmla="*/ 19 w 160"/>
                <a:gd name="T57" fmla="*/ 11 h 80"/>
                <a:gd name="T58" fmla="*/ 16 w 160"/>
                <a:gd name="T59" fmla="*/ 11 h 80"/>
                <a:gd name="T60" fmla="*/ 14 w 160"/>
                <a:gd name="T61" fmla="*/ 11 h 80"/>
                <a:gd name="T62" fmla="*/ 9 w 160"/>
                <a:gd name="T63" fmla="*/ 10 h 80"/>
                <a:gd name="T64" fmla="*/ 8 w 160"/>
                <a:gd name="T65" fmla="*/ 8 h 80"/>
                <a:gd name="T66" fmla="*/ 5 w 160"/>
                <a:gd name="T67" fmla="*/ 7 h 80"/>
                <a:gd name="T68" fmla="*/ 3 w 160"/>
                <a:gd name="T69" fmla="*/ 8 h 80"/>
                <a:gd name="T70" fmla="*/ 0 w 160"/>
                <a:gd name="T71" fmla="*/ 8 h 80"/>
                <a:gd name="T72" fmla="*/ 2 w 160"/>
                <a:gd name="T73" fmla="*/ 10 h 80"/>
                <a:gd name="T74" fmla="*/ 6 w 160"/>
                <a:gd name="T75" fmla="*/ 11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"/>
                <a:gd name="T115" fmla="*/ 0 h 80"/>
                <a:gd name="T116" fmla="*/ 160 w 16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" h="80">
                  <a:moveTo>
                    <a:pt x="153" y="11"/>
                  </a:moveTo>
                  <a:lnTo>
                    <a:pt x="126" y="2"/>
                  </a:lnTo>
                  <a:lnTo>
                    <a:pt x="101" y="3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29" y="22"/>
                  </a:lnTo>
                  <a:lnTo>
                    <a:pt x="29" y="37"/>
                  </a:lnTo>
                  <a:lnTo>
                    <a:pt x="50" y="37"/>
                  </a:lnTo>
                  <a:lnTo>
                    <a:pt x="57" y="29"/>
                  </a:lnTo>
                  <a:lnTo>
                    <a:pt x="65" y="30"/>
                  </a:lnTo>
                  <a:lnTo>
                    <a:pt x="59" y="40"/>
                  </a:lnTo>
                  <a:lnTo>
                    <a:pt x="75" y="39"/>
                  </a:lnTo>
                  <a:lnTo>
                    <a:pt x="86" y="27"/>
                  </a:lnTo>
                  <a:lnTo>
                    <a:pt x="86" y="19"/>
                  </a:lnTo>
                  <a:lnTo>
                    <a:pt x="97" y="21"/>
                  </a:lnTo>
                  <a:lnTo>
                    <a:pt x="102" y="36"/>
                  </a:lnTo>
                  <a:lnTo>
                    <a:pt x="90" y="40"/>
                  </a:lnTo>
                  <a:lnTo>
                    <a:pt x="90" y="47"/>
                  </a:lnTo>
                  <a:lnTo>
                    <a:pt x="75" y="50"/>
                  </a:lnTo>
                  <a:lnTo>
                    <a:pt x="81" y="63"/>
                  </a:lnTo>
                  <a:lnTo>
                    <a:pt x="102" y="69"/>
                  </a:lnTo>
                  <a:lnTo>
                    <a:pt x="126" y="65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0" y="49"/>
                  </a:lnTo>
                  <a:lnTo>
                    <a:pt x="145" y="54"/>
                  </a:lnTo>
                  <a:lnTo>
                    <a:pt x="122" y="79"/>
                  </a:lnTo>
                  <a:lnTo>
                    <a:pt x="111" y="78"/>
                  </a:lnTo>
                  <a:lnTo>
                    <a:pt x="93" y="80"/>
                  </a:lnTo>
                  <a:lnTo>
                    <a:pt x="61" y="72"/>
                  </a:lnTo>
                  <a:lnTo>
                    <a:pt x="54" y="58"/>
                  </a:lnTo>
                  <a:lnTo>
                    <a:pt x="32" y="51"/>
                  </a:lnTo>
                  <a:lnTo>
                    <a:pt x="18" y="56"/>
                  </a:lnTo>
                  <a:lnTo>
                    <a:pt x="0" y="57"/>
                  </a:lnTo>
                  <a:lnTo>
                    <a:pt x="9" y="75"/>
                  </a:lnTo>
                  <a:lnTo>
                    <a:pt x="39" y="8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420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421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22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423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24"/>
            <p:cNvSpPr>
              <a:spLocks noChangeAspect="1"/>
            </p:cNvSpPr>
            <p:nvPr/>
          </p:nvSpPr>
          <p:spPr bwMode="auto">
            <a:xfrm>
              <a:off x="1866" y="814"/>
              <a:ext cx="836" cy="681"/>
            </a:xfrm>
            <a:custGeom>
              <a:avLst/>
              <a:gdLst>
                <a:gd name="T0" fmla="*/ 98 w 1546"/>
                <a:gd name="T1" fmla="*/ 172 h 1318"/>
                <a:gd name="T2" fmla="*/ 87 w 1546"/>
                <a:gd name="T3" fmla="*/ 154 h 1318"/>
                <a:gd name="T4" fmla="*/ 84 w 1546"/>
                <a:gd name="T5" fmla="*/ 142 h 1318"/>
                <a:gd name="T6" fmla="*/ 78 w 1546"/>
                <a:gd name="T7" fmla="*/ 129 h 1318"/>
                <a:gd name="T8" fmla="*/ 78 w 1546"/>
                <a:gd name="T9" fmla="*/ 123 h 1318"/>
                <a:gd name="T10" fmla="*/ 89 w 1546"/>
                <a:gd name="T11" fmla="*/ 118 h 1318"/>
                <a:gd name="T12" fmla="*/ 75 w 1546"/>
                <a:gd name="T13" fmla="*/ 105 h 1318"/>
                <a:gd name="T14" fmla="*/ 83 w 1546"/>
                <a:gd name="T15" fmla="*/ 100 h 1318"/>
                <a:gd name="T16" fmla="*/ 71 w 1546"/>
                <a:gd name="T17" fmla="*/ 95 h 1318"/>
                <a:gd name="T18" fmla="*/ 64 w 1546"/>
                <a:gd name="T19" fmla="*/ 78 h 1318"/>
                <a:gd name="T20" fmla="*/ 41 w 1546"/>
                <a:gd name="T21" fmla="*/ 67 h 1318"/>
                <a:gd name="T22" fmla="*/ 25 w 1546"/>
                <a:gd name="T23" fmla="*/ 68 h 1318"/>
                <a:gd name="T24" fmla="*/ 13 w 1546"/>
                <a:gd name="T25" fmla="*/ 65 h 1318"/>
                <a:gd name="T26" fmla="*/ 26 w 1546"/>
                <a:gd name="T27" fmla="*/ 62 h 1318"/>
                <a:gd name="T28" fmla="*/ 19 w 1546"/>
                <a:gd name="T29" fmla="*/ 59 h 1318"/>
                <a:gd name="T30" fmla="*/ 1 w 1546"/>
                <a:gd name="T31" fmla="*/ 54 h 1318"/>
                <a:gd name="T32" fmla="*/ 19 w 1546"/>
                <a:gd name="T33" fmla="*/ 47 h 1318"/>
                <a:gd name="T34" fmla="*/ 29 w 1546"/>
                <a:gd name="T35" fmla="*/ 40 h 1318"/>
                <a:gd name="T36" fmla="*/ 39 w 1546"/>
                <a:gd name="T37" fmla="*/ 31 h 1318"/>
                <a:gd name="T38" fmla="*/ 48 w 1546"/>
                <a:gd name="T39" fmla="*/ 22 h 1318"/>
                <a:gd name="T40" fmla="*/ 67 w 1546"/>
                <a:gd name="T41" fmla="*/ 18 h 1318"/>
                <a:gd name="T42" fmla="*/ 83 w 1546"/>
                <a:gd name="T43" fmla="*/ 21 h 1318"/>
                <a:gd name="T44" fmla="*/ 95 w 1546"/>
                <a:gd name="T45" fmla="*/ 17 h 1318"/>
                <a:gd name="T46" fmla="*/ 115 w 1546"/>
                <a:gd name="T47" fmla="*/ 18 h 1318"/>
                <a:gd name="T48" fmla="*/ 122 w 1546"/>
                <a:gd name="T49" fmla="*/ 14 h 1318"/>
                <a:gd name="T50" fmla="*/ 111 w 1546"/>
                <a:gd name="T51" fmla="*/ 11 h 1318"/>
                <a:gd name="T52" fmla="*/ 114 w 1546"/>
                <a:gd name="T53" fmla="*/ 6 h 1318"/>
                <a:gd name="T54" fmla="*/ 135 w 1546"/>
                <a:gd name="T55" fmla="*/ 9 h 1318"/>
                <a:gd name="T56" fmla="*/ 135 w 1546"/>
                <a:gd name="T57" fmla="*/ 3 h 1318"/>
                <a:gd name="T58" fmla="*/ 150 w 1546"/>
                <a:gd name="T59" fmla="*/ 1 h 1318"/>
                <a:gd name="T60" fmla="*/ 173 w 1546"/>
                <a:gd name="T61" fmla="*/ 2 h 1318"/>
                <a:gd name="T62" fmla="*/ 155 w 1546"/>
                <a:gd name="T63" fmla="*/ 7 h 1318"/>
                <a:gd name="T64" fmla="*/ 162 w 1546"/>
                <a:gd name="T65" fmla="*/ 9 h 1318"/>
                <a:gd name="T66" fmla="*/ 195 w 1546"/>
                <a:gd name="T67" fmla="*/ 10 h 1318"/>
                <a:gd name="T68" fmla="*/ 183 w 1546"/>
                <a:gd name="T69" fmla="*/ 19 h 1318"/>
                <a:gd name="T70" fmla="*/ 169 w 1546"/>
                <a:gd name="T71" fmla="*/ 21 h 1318"/>
                <a:gd name="T72" fmla="*/ 185 w 1546"/>
                <a:gd name="T73" fmla="*/ 25 h 1318"/>
                <a:gd name="T74" fmla="*/ 197 w 1546"/>
                <a:gd name="T75" fmla="*/ 33 h 1318"/>
                <a:gd name="T76" fmla="*/ 215 w 1546"/>
                <a:gd name="T77" fmla="*/ 25 h 1318"/>
                <a:gd name="T78" fmla="*/ 238 w 1546"/>
                <a:gd name="T79" fmla="*/ 29 h 1318"/>
                <a:gd name="T80" fmla="*/ 213 w 1546"/>
                <a:gd name="T81" fmla="*/ 33 h 1318"/>
                <a:gd name="T82" fmla="*/ 223 w 1546"/>
                <a:gd name="T83" fmla="*/ 37 h 1318"/>
                <a:gd name="T84" fmla="*/ 221 w 1546"/>
                <a:gd name="T85" fmla="*/ 38 h 1318"/>
                <a:gd name="T86" fmla="*/ 205 w 1546"/>
                <a:gd name="T87" fmla="*/ 57 h 1318"/>
                <a:gd name="T88" fmla="*/ 221 w 1546"/>
                <a:gd name="T89" fmla="*/ 60 h 1318"/>
                <a:gd name="T90" fmla="*/ 208 w 1546"/>
                <a:gd name="T91" fmla="*/ 67 h 1318"/>
                <a:gd name="T92" fmla="*/ 209 w 1546"/>
                <a:gd name="T93" fmla="*/ 72 h 1318"/>
                <a:gd name="T94" fmla="*/ 214 w 1546"/>
                <a:gd name="T95" fmla="*/ 79 h 1318"/>
                <a:gd name="T96" fmla="*/ 207 w 1546"/>
                <a:gd name="T97" fmla="*/ 84 h 1318"/>
                <a:gd name="T98" fmla="*/ 194 w 1546"/>
                <a:gd name="T99" fmla="*/ 86 h 1318"/>
                <a:gd name="T100" fmla="*/ 191 w 1546"/>
                <a:gd name="T101" fmla="*/ 91 h 1318"/>
                <a:gd name="T102" fmla="*/ 206 w 1546"/>
                <a:gd name="T103" fmla="*/ 101 h 1318"/>
                <a:gd name="T104" fmla="*/ 182 w 1546"/>
                <a:gd name="T105" fmla="*/ 97 h 1318"/>
                <a:gd name="T106" fmla="*/ 176 w 1546"/>
                <a:gd name="T107" fmla="*/ 107 h 1318"/>
                <a:gd name="T108" fmla="*/ 189 w 1546"/>
                <a:gd name="T109" fmla="*/ 110 h 1318"/>
                <a:gd name="T110" fmla="*/ 194 w 1546"/>
                <a:gd name="T111" fmla="*/ 114 h 1318"/>
                <a:gd name="T112" fmla="*/ 168 w 1546"/>
                <a:gd name="T113" fmla="*/ 121 h 1318"/>
                <a:gd name="T114" fmla="*/ 150 w 1546"/>
                <a:gd name="T115" fmla="*/ 134 h 1318"/>
                <a:gd name="T116" fmla="*/ 132 w 1546"/>
                <a:gd name="T117" fmla="*/ 142 h 1318"/>
                <a:gd name="T118" fmla="*/ 127 w 1546"/>
                <a:gd name="T119" fmla="*/ 157 h 1318"/>
                <a:gd name="T120" fmla="*/ 117 w 1546"/>
                <a:gd name="T121" fmla="*/ 177 h 1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6"/>
                <a:gd name="T184" fmla="*/ 0 h 1318"/>
                <a:gd name="T185" fmla="*/ 1546 w 1546"/>
                <a:gd name="T186" fmla="*/ 1318 h 1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6" h="1318">
                  <a:moveTo>
                    <a:pt x="748" y="1318"/>
                  </a:moveTo>
                  <a:lnTo>
                    <a:pt x="737" y="1309"/>
                  </a:lnTo>
                  <a:lnTo>
                    <a:pt x="721" y="1316"/>
                  </a:lnTo>
                  <a:lnTo>
                    <a:pt x="715" y="1305"/>
                  </a:lnTo>
                  <a:lnTo>
                    <a:pt x="717" y="1291"/>
                  </a:lnTo>
                  <a:lnTo>
                    <a:pt x="692" y="1278"/>
                  </a:lnTo>
                  <a:lnTo>
                    <a:pt x="683" y="1260"/>
                  </a:lnTo>
                  <a:lnTo>
                    <a:pt x="647" y="1264"/>
                  </a:lnTo>
                  <a:lnTo>
                    <a:pt x="640" y="1277"/>
                  </a:lnTo>
                  <a:lnTo>
                    <a:pt x="633" y="1273"/>
                  </a:lnTo>
                  <a:lnTo>
                    <a:pt x="631" y="1253"/>
                  </a:lnTo>
                  <a:lnTo>
                    <a:pt x="617" y="1244"/>
                  </a:lnTo>
                  <a:lnTo>
                    <a:pt x="615" y="1235"/>
                  </a:lnTo>
                  <a:lnTo>
                    <a:pt x="602" y="1225"/>
                  </a:lnTo>
                  <a:lnTo>
                    <a:pt x="595" y="1207"/>
                  </a:lnTo>
                  <a:lnTo>
                    <a:pt x="593" y="1194"/>
                  </a:lnTo>
                  <a:lnTo>
                    <a:pt x="573" y="1183"/>
                  </a:lnTo>
                  <a:lnTo>
                    <a:pt x="570" y="1176"/>
                  </a:lnTo>
                  <a:lnTo>
                    <a:pt x="577" y="1167"/>
                  </a:lnTo>
                  <a:lnTo>
                    <a:pt x="573" y="1162"/>
                  </a:lnTo>
                  <a:lnTo>
                    <a:pt x="573" y="1151"/>
                  </a:lnTo>
                  <a:lnTo>
                    <a:pt x="561" y="1136"/>
                  </a:lnTo>
                  <a:lnTo>
                    <a:pt x="559" y="1131"/>
                  </a:lnTo>
                  <a:lnTo>
                    <a:pt x="546" y="1120"/>
                  </a:lnTo>
                  <a:lnTo>
                    <a:pt x="546" y="1099"/>
                  </a:lnTo>
                  <a:lnTo>
                    <a:pt x="566" y="1097"/>
                  </a:lnTo>
                  <a:lnTo>
                    <a:pt x="566" y="1084"/>
                  </a:lnTo>
                  <a:lnTo>
                    <a:pt x="573" y="1070"/>
                  </a:lnTo>
                  <a:lnTo>
                    <a:pt x="582" y="1075"/>
                  </a:lnTo>
                  <a:lnTo>
                    <a:pt x="586" y="1064"/>
                  </a:lnTo>
                  <a:lnTo>
                    <a:pt x="564" y="1050"/>
                  </a:lnTo>
                  <a:lnTo>
                    <a:pt x="554" y="1059"/>
                  </a:lnTo>
                  <a:lnTo>
                    <a:pt x="541" y="1082"/>
                  </a:lnTo>
                  <a:lnTo>
                    <a:pt x="530" y="1079"/>
                  </a:lnTo>
                  <a:lnTo>
                    <a:pt x="534" y="1056"/>
                  </a:lnTo>
                  <a:lnTo>
                    <a:pt x="528" y="1030"/>
                  </a:lnTo>
                  <a:lnTo>
                    <a:pt x="532" y="1021"/>
                  </a:lnTo>
                  <a:lnTo>
                    <a:pt x="507" y="1003"/>
                  </a:lnTo>
                  <a:lnTo>
                    <a:pt x="510" y="998"/>
                  </a:lnTo>
                  <a:lnTo>
                    <a:pt x="525" y="998"/>
                  </a:lnTo>
                  <a:lnTo>
                    <a:pt x="519" y="985"/>
                  </a:lnTo>
                  <a:lnTo>
                    <a:pt x="505" y="984"/>
                  </a:lnTo>
                  <a:lnTo>
                    <a:pt x="494" y="964"/>
                  </a:lnTo>
                  <a:lnTo>
                    <a:pt x="500" y="948"/>
                  </a:lnTo>
                  <a:lnTo>
                    <a:pt x="510" y="948"/>
                  </a:lnTo>
                  <a:lnTo>
                    <a:pt x="519" y="933"/>
                  </a:lnTo>
                  <a:lnTo>
                    <a:pt x="503" y="931"/>
                  </a:lnTo>
                  <a:lnTo>
                    <a:pt x="491" y="935"/>
                  </a:lnTo>
                  <a:lnTo>
                    <a:pt x="487" y="929"/>
                  </a:lnTo>
                  <a:lnTo>
                    <a:pt x="494" y="910"/>
                  </a:lnTo>
                  <a:lnTo>
                    <a:pt x="527" y="899"/>
                  </a:lnTo>
                  <a:lnTo>
                    <a:pt x="543" y="902"/>
                  </a:lnTo>
                  <a:lnTo>
                    <a:pt x="561" y="909"/>
                  </a:lnTo>
                  <a:lnTo>
                    <a:pt x="570" y="906"/>
                  </a:lnTo>
                  <a:lnTo>
                    <a:pt x="564" y="895"/>
                  </a:lnTo>
                  <a:lnTo>
                    <a:pt x="534" y="894"/>
                  </a:lnTo>
                  <a:lnTo>
                    <a:pt x="521" y="894"/>
                  </a:lnTo>
                  <a:lnTo>
                    <a:pt x="500" y="904"/>
                  </a:lnTo>
                  <a:lnTo>
                    <a:pt x="492" y="903"/>
                  </a:lnTo>
                  <a:lnTo>
                    <a:pt x="491" y="894"/>
                  </a:lnTo>
                  <a:lnTo>
                    <a:pt x="516" y="885"/>
                  </a:lnTo>
                  <a:lnTo>
                    <a:pt x="541" y="885"/>
                  </a:lnTo>
                  <a:lnTo>
                    <a:pt x="566" y="889"/>
                  </a:lnTo>
                  <a:lnTo>
                    <a:pt x="572" y="880"/>
                  </a:lnTo>
                  <a:lnTo>
                    <a:pt x="559" y="879"/>
                  </a:lnTo>
                  <a:lnTo>
                    <a:pt x="552" y="875"/>
                  </a:lnTo>
                  <a:lnTo>
                    <a:pt x="530" y="879"/>
                  </a:lnTo>
                  <a:lnTo>
                    <a:pt x="518" y="877"/>
                  </a:lnTo>
                  <a:lnTo>
                    <a:pt x="519" y="868"/>
                  </a:lnTo>
                  <a:lnTo>
                    <a:pt x="541" y="864"/>
                  </a:lnTo>
                  <a:lnTo>
                    <a:pt x="564" y="863"/>
                  </a:lnTo>
                  <a:lnTo>
                    <a:pt x="564" y="857"/>
                  </a:lnTo>
                  <a:lnTo>
                    <a:pt x="554" y="852"/>
                  </a:lnTo>
                  <a:lnTo>
                    <a:pt x="559" y="834"/>
                  </a:lnTo>
                  <a:lnTo>
                    <a:pt x="577" y="827"/>
                  </a:lnTo>
                  <a:lnTo>
                    <a:pt x="568" y="818"/>
                  </a:lnTo>
                  <a:lnTo>
                    <a:pt x="577" y="811"/>
                  </a:lnTo>
                  <a:lnTo>
                    <a:pt x="575" y="801"/>
                  </a:lnTo>
                  <a:lnTo>
                    <a:pt x="554" y="805"/>
                  </a:lnTo>
                  <a:lnTo>
                    <a:pt x="521" y="799"/>
                  </a:lnTo>
                  <a:lnTo>
                    <a:pt x="501" y="787"/>
                  </a:lnTo>
                  <a:lnTo>
                    <a:pt x="480" y="782"/>
                  </a:lnTo>
                  <a:lnTo>
                    <a:pt x="467" y="768"/>
                  </a:lnTo>
                  <a:lnTo>
                    <a:pt x="474" y="765"/>
                  </a:lnTo>
                  <a:lnTo>
                    <a:pt x="498" y="768"/>
                  </a:lnTo>
                  <a:lnTo>
                    <a:pt x="518" y="774"/>
                  </a:lnTo>
                  <a:lnTo>
                    <a:pt x="530" y="774"/>
                  </a:lnTo>
                  <a:lnTo>
                    <a:pt x="561" y="788"/>
                  </a:lnTo>
                  <a:lnTo>
                    <a:pt x="570" y="783"/>
                  </a:lnTo>
                  <a:lnTo>
                    <a:pt x="552" y="775"/>
                  </a:lnTo>
                  <a:lnTo>
                    <a:pt x="554" y="768"/>
                  </a:lnTo>
                  <a:lnTo>
                    <a:pt x="545" y="758"/>
                  </a:lnTo>
                  <a:lnTo>
                    <a:pt x="555" y="750"/>
                  </a:lnTo>
                  <a:lnTo>
                    <a:pt x="541" y="748"/>
                  </a:lnTo>
                  <a:lnTo>
                    <a:pt x="518" y="736"/>
                  </a:lnTo>
                  <a:lnTo>
                    <a:pt x="527" y="728"/>
                  </a:lnTo>
                  <a:lnTo>
                    <a:pt x="505" y="715"/>
                  </a:lnTo>
                  <a:lnTo>
                    <a:pt x="501" y="708"/>
                  </a:lnTo>
                  <a:lnTo>
                    <a:pt x="489" y="707"/>
                  </a:lnTo>
                  <a:lnTo>
                    <a:pt x="489" y="719"/>
                  </a:lnTo>
                  <a:lnTo>
                    <a:pt x="480" y="720"/>
                  </a:lnTo>
                  <a:lnTo>
                    <a:pt x="478" y="736"/>
                  </a:lnTo>
                  <a:lnTo>
                    <a:pt x="456" y="733"/>
                  </a:lnTo>
                  <a:lnTo>
                    <a:pt x="438" y="723"/>
                  </a:lnTo>
                  <a:lnTo>
                    <a:pt x="460" y="716"/>
                  </a:lnTo>
                  <a:lnTo>
                    <a:pt x="449" y="708"/>
                  </a:lnTo>
                  <a:lnTo>
                    <a:pt x="455" y="698"/>
                  </a:lnTo>
                  <a:lnTo>
                    <a:pt x="447" y="685"/>
                  </a:lnTo>
                  <a:lnTo>
                    <a:pt x="451" y="682"/>
                  </a:lnTo>
                  <a:lnTo>
                    <a:pt x="469" y="685"/>
                  </a:lnTo>
                  <a:lnTo>
                    <a:pt x="465" y="660"/>
                  </a:lnTo>
                  <a:lnTo>
                    <a:pt x="444" y="657"/>
                  </a:lnTo>
                  <a:lnTo>
                    <a:pt x="451" y="641"/>
                  </a:lnTo>
                  <a:lnTo>
                    <a:pt x="431" y="624"/>
                  </a:lnTo>
                  <a:lnTo>
                    <a:pt x="437" y="612"/>
                  </a:lnTo>
                  <a:lnTo>
                    <a:pt x="424" y="604"/>
                  </a:lnTo>
                  <a:lnTo>
                    <a:pt x="419" y="584"/>
                  </a:lnTo>
                  <a:lnTo>
                    <a:pt x="428" y="579"/>
                  </a:lnTo>
                  <a:lnTo>
                    <a:pt x="417" y="571"/>
                  </a:lnTo>
                  <a:lnTo>
                    <a:pt x="404" y="566"/>
                  </a:lnTo>
                  <a:lnTo>
                    <a:pt x="374" y="531"/>
                  </a:lnTo>
                  <a:lnTo>
                    <a:pt x="361" y="529"/>
                  </a:lnTo>
                  <a:lnTo>
                    <a:pt x="365" y="515"/>
                  </a:lnTo>
                  <a:lnTo>
                    <a:pt x="343" y="508"/>
                  </a:lnTo>
                  <a:lnTo>
                    <a:pt x="331" y="509"/>
                  </a:lnTo>
                  <a:lnTo>
                    <a:pt x="323" y="501"/>
                  </a:lnTo>
                  <a:lnTo>
                    <a:pt x="309" y="503"/>
                  </a:lnTo>
                  <a:lnTo>
                    <a:pt x="298" y="498"/>
                  </a:lnTo>
                  <a:lnTo>
                    <a:pt x="300" y="495"/>
                  </a:lnTo>
                  <a:lnTo>
                    <a:pt x="275" y="491"/>
                  </a:lnTo>
                  <a:lnTo>
                    <a:pt x="260" y="495"/>
                  </a:lnTo>
                  <a:lnTo>
                    <a:pt x="255" y="487"/>
                  </a:lnTo>
                  <a:lnTo>
                    <a:pt x="246" y="486"/>
                  </a:lnTo>
                  <a:lnTo>
                    <a:pt x="241" y="494"/>
                  </a:lnTo>
                  <a:lnTo>
                    <a:pt x="226" y="494"/>
                  </a:lnTo>
                  <a:lnTo>
                    <a:pt x="226" y="486"/>
                  </a:lnTo>
                  <a:lnTo>
                    <a:pt x="217" y="487"/>
                  </a:lnTo>
                  <a:lnTo>
                    <a:pt x="214" y="496"/>
                  </a:lnTo>
                  <a:lnTo>
                    <a:pt x="197" y="500"/>
                  </a:lnTo>
                  <a:lnTo>
                    <a:pt x="190" y="498"/>
                  </a:lnTo>
                  <a:lnTo>
                    <a:pt x="187" y="489"/>
                  </a:lnTo>
                  <a:lnTo>
                    <a:pt x="176" y="491"/>
                  </a:lnTo>
                  <a:lnTo>
                    <a:pt x="169" y="496"/>
                  </a:lnTo>
                  <a:lnTo>
                    <a:pt x="160" y="490"/>
                  </a:lnTo>
                  <a:lnTo>
                    <a:pt x="147" y="490"/>
                  </a:lnTo>
                  <a:lnTo>
                    <a:pt x="149" y="497"/>
                  </a:lnTo>
                  <a:lnTo>
                    <a:pt x="161" y="499"/>
                  </a:lnTo>
                  <a:lnTo>
                    <a:pt x="161" y="504"/>
                  </a:lnTo>
                  <a:lnTo>
                    <a:pt x="145" y="505"/>
                  </a:lnTo>
                  <a:lnTo>
                    <a:pt x="136" y="501"/>
                  </a:lnTo>
                  <a:lnTo>
                    <a:pt x="104" y="497"/>
                  </a:lnTo>
                  <a:lnTo>
                    <a:pt x="84" y="484"/>
                  </a:lnTo>
                  <a:lnTo>
                    <a:pt x="109" y="476"/>
                  </a:lnTo>
                  <a:lnTo>
                    <a:pt x="127" y="477"/>
                  </a:lnTo>
                  <a:lnTo>
                    <a:pt x="125" y="469"/>
                  </a:lnTo>
                  <a:lnTo>
                    <a:pt x="82" y="467"/>
                  </a:lnTo>
                  <a:lnTo>
                    <a:pt x="86" y="455"/>
                  </a:lnTo>
                  <a:lnTo>
                    <a:pt x="75" y="455"/>
                  </a:lnTo>
                  <a:lnTo>
                    <a:pt x="70" y="461"/>
                  </a:lnTo>
                  <a:lnTo>
                    <a:pt x="53" y="462"/>
                  </a:lnTo>
                  <a:lnTo>
                    <a:pt x="41" y="450"/>
                  </a:lnTo>
                  <a:lnTo>
                    <a:pt x="66" y="442"/>
                  </a:lnTo>
                  <a:lnTo>
                    <a:pt x="88" y="443"/>
                  </a:lnTo>
                  <a:lnTo>
                    <a:pt x="104" y="448"/>
                  </a:lnTo>
                  <a:lnTo>
                    <a:pt x="127" y="447"/>
                  </a:lnTo>
                  <a:lnTo>
                    <a:pt x="133" y="446"/>
                  </a:lnTo>
                  <a:lnTo>
                    <a:pt x="156" y="452"/>
                  </a:lnTo>
                  <a:lnTo>
                    <a:pt x="167" y="450"/>
                  </a:lnTo>
                  <a:lnTo>
                    <a:pt x="165" y="446"/>
                  </a:lnTo>
                  <a:lnTo>
                    <a:pt x="134" y="440"/>
                  </a:lnTo>
                  <a:lnTo>
                    <a:pt x="107" y="442"/>
                  </a:lnTo>
                  <a:lnTo>
                    <a:pt x="109" y="439"/>
                  </a:lnTo>
                  <a:lnTo>
                    <a:pt x="138" y="434"/>
                  </a:lnTo>
                  <a:lnTo>
                    <a:pt x="149" y="434"/>
                  </a:lnTo>
                  <a:lnTo>
                    <a:pt x="161" y="437"/>
                  </a:lnTo>
                  <a:lnTo>
                    <a:pt x="179" y="428"/>
                  </a:lnTo>
                  <a:lnTo>
                    <a:pt x="170" y="421"/>
                  </a:lnTo>
                  <a:lnTo>
                    <a:pt x="151" y="419"/>
                  </a:lnTo>
                  <a:lnTo>
                    <a:pt x="140" y="424"/>
                  </a:lnTo>
                  <a:lnTo>
                    <a:pt x="124" y="426"/>
                  </a:lnTo>
                  <a:lnTo>
                    <a:pt x="113" y="423"/>
                  </a:lnTo>
                  <a:lnTo>
                    <a:pt x="100" y="431"/>
                  </a:lnTo>
                  <a:lnTo>
                    <a:pt x="73" y="425"/>
                  </a:lnTo>
                  <a:lnTo>
                    <a:pt x="73" y="420"/>
                  </a:lnTo>
                  <a:lnTo>
                    <a:pt x="64" y="418"/>
                  </a:lnTo>
                  <a:lnTo>
                    <a:pt x="61" y="414"/>
                  </a:lnTo>
                  <a:lnTo>
                    <a:pt x="39" y="413"/>
                  </a:lnTo>
                  <a:lnTo>
                    <a:pt x="39" y="410"/>
                  </a:lnTo>
                  <a:lnTo>
                    <a:pt x="21" y="409"/>
                  </a:lnTo>
                  <a:lnTo>
                    <a:pt x="0" y="396"/>
                  </a:lnTo>
                  <a:lnTo>
                    <a:pt x="1" y="393"/>
                  </a:lnTo>
                  <a:lnTo>
                    <a:pt x="7" y="389"/>
                  </a:lnTo>
                  <a:lnTo>
                    <a:pt x="1" y="386"/>
                  </a:lnTo>
                  <a:lnTo>
                    <a:pt x="3" y="382"/>
                  </a:lnTo>
                  <a:lnTo>
                    <a:pt x="18" y="375"/>
                  </a:lnTo>
                  <a:lnTo>
                    <a:pt x="27" y="370"/>
                  </a:lnTo>
                  <a:lnTo>
                    <a:pt x="43" y="369"/>
                  </a:lnTo>
                  <a:lnTo>
                    <a:pt x="53" y="371"/>
                  </a:lnTo>
                  <a:lnTo>
                    <a:pt x="79" y="359"/>
                  </a:lnTo>
                  <a:lnTo>
                    <a:pt x="98" y="359"/>
                  </a:lnTo>
                  <a:lnTo>
                    <a:pt x="106" y="355"/>
                  </a:lnTo>
                  <a:lnTo>
                    <a:pt x="95" y="350"/>
                  </a:lnTo>
                  <a:lnTo>
                    <a:pt x="113" y="349"/>
                  </a:lnTo>
                  <a:lnTo>
                    <a:pt x="124" y="342"/>
                  </a:lnTo>
                  <a:lnTo>
                    <a:pt x="161" y="340"/>
                  </a:lnTo>
                  <a:lnTo>
                    <a:pt x="172" y="343"/>
                  </a:lnTo>
                  <a:lnTo>
                    <a:pt x="212" y="316"/>
                  </a:lnTo>
                  <a:lnTo>
                    <a:pt x="197" y="302"/>
                  </a:lnTo>
                  <a:lnTo>
                    <a:pt x="223" y="297"/>
                  </a:lnTo>
                  <a:lnTo>
                    <a:pt x="212" y="292"/>
                  </a:lnTo>
                  <a:lnTo>
                    <a:pt x="219" y="287"/>
                  </a:lnTo>
                  <a:lnTo>
                    <a:pt x="226" y="283"/>
                  </a:lnTo>
                  <a:lnTo>
                    <a:pt x="217" y="277"/>
                  </a:lnTo>
                  <a:lnTo>
                    <a:pt x="203" y="283"/>
                  </a:lnTo>
                  <a:lnTo>
                    <a:pt x="194" y="283"/>
                  </a:lnTo>
                  <a:lnTo>
                    <a:pt x="183" y="288"/>
                  </a:lnTo>
                  <a:lnTo>
                    <a:pt x="147" y="284"/>
                  </a:lnTo>
                  <a:lnTo>
                    <a:pt x="147" y="278"/>
                  </a:lnTo>
                  <a:lnTo>
                    <a:pt x="140" y="274"/>
                  </a:lnTo>
                  <a:lnTo>
                    <a:pt x="140" y="262"/>
                  </a:lnTo>
                  <a:lnTo>
                    <a:pt x="163" y="255"/>
                  </a:lnTo>
                  <a:lnTo>
                    <a:pt x="178" y="247"/>
                  </a:lnTo>
                  <a:lnTo>
                    <a:pt x="190" y="245"/>
                  </a:lnTo>
                  <a:lnTo>
                    <a:pt x="190" y="237"/>
                  </a:lnTo>
                  <a:lnTo>
                    <a:pt x="228" y="213"/>
                  </a:lnTo>
                  <a:lnTo>
                    <a:pt x="235" y="212"/>
                  </a:lnTo>
                  <a:lnTo>
                    <a:pt x="241" y="228"/>
                  </a:lnTo>
                  <a:lnTo>
                    <a:pt x="250" y="226"/>
                  </a:lnTo>
                  <a:lnTo>
                    <a:pt x="248" y="207"/>
                  </a:lnTo>
                  <a:lnTo>
                    <a:pt x="264" y="210"/>
                  </a:lnTo>
                  <a:lnTo>
                    <a:pt x="271" y="215"/>
                  </a:lnTo>
                  <a:lnTo>
                    <a:pt x="296" y="208"/>
                  </a:lnTo>
                  <a:lnTo>
                    <a:pt x="296" y="198"/>
                  </a:lnTo>
                  <a:lnTo>
                    <a:pt x="289" y="192"/>
                  </a:lnTo>
                  <a:lnTo>
                    <a:pt x="302" y="183"/>
                  </a:lnTo>
                  <a:lnTo>
                    <a:pt x="287" y="177"/>
                  </a:lnTo>
                  <a:lnTo>
                    <a:pt x="286" y="170"/>
                  </a:lnTo>
                  <a:lnTo>
                    <a:pt x="280" y="164"/>
                  </a:lnTo>
                  <a:lnTo>
                    <a:pt x="284" y="160"/>
                  </a:lnTo>
                  <a:lnTo>
                    <a:pt x="300" y="157"/>
                  </a:lnTo>
                  <a:lnTo>
                    <a:pt x="334" y="156"/>
                  </a:lnTo>
                  <a:lnTo>
                    <a:pt x="345" y="162"/>
                  </a:lnTo>
                  <a:lnTo>
                    <a:pt x="345" y="170"/>
                  </a:lnTo>
                  <a:lnTo>
                    <a:pt x="386" y="186"/>
                  </a:lnTo>
                  <a:lnTo>
                    <a:pt x="384" y="176"/>
                  </a:lnTo>
                  <a:lnTo>
                    <a:pt x="359" y="162"/>
                  </a:lnTo>
                  <a:lnTo>
                    <a:pt x="354" y="155"/>
                  </a:lnTo>
                  <a:lnTo>
                    <a:pt x="334" y="145"/>
                  </a:lnTo>
                  <a:lnTo>
                    <a:pt x="338" y="142"/>
                  </a:lnTo>
                  <a:lnTo>
                    <a:pt x="379" y="134"/>
                  </a:lnTo>
                  <a:lnTo>
                    <a:pt x="399" y="134"/>
                  </a:lnTo>
                  <a:lnTo>
                    <a:pt x="419" y="128"/>
                  </a:lnTo>
                  <a:lnTo>
                    <a:pt x="440" y="130"/>
                  </a:lnTo>
                  <a:lnTo>
                    <a:pt x="437" y="121"/>
                  </a:lnTo>
                  <a:lnTo>
                    <a:pt x="462" y="117"/>
                  </a:lnTo>
                  <a:lnTo>
                    <a:pt x="471" y="121"/>
                  </a:lnTo>
                  <a:lnTo>
                    <a:pt x="478" y="138"/>
                  </a:lnTo>
                  <a:lnTo>
                    <a:pt x="474" y="177"/>
                  </a:lnTo>
                  <a:lnTo>
                    <a:pt x="480" y="180"/>
                  </a:lnTo>
                  <a:lnTo>
                    <a:pt x="487" y="177"/>
                  </a:lnTo>
                  <a:lnTo>
                    <a:pt x="503" y="155"/>
                  </a:lnTo>
                  <a:lnTo>
                    <a:pt x="496" y="152"/>
                  </a:lnTo>
                  <a:lnTo>
                    <a:pt x="503" y="148"/>
                  </a:lnTo>
                  <a:lnTo>
                    <a:pt x="523" y="152"/>
                  </a:lnTo>
                  <a:lnTo>
                    <a:pt x="579" y="177"/>
                  </a:lnTo>
                  <a:lnTo>
                    <a:pt x="586" y="172"/>
                  </a:lnTo>
                  <a:lnTo>
                    <a:pt x="546" y="154"/>
                  </a:lnTo>
                  <a:lnTo>
                    <a:pt x="582" y="154"/>
                  </a:lnTo>
                  <a:lnTo>
                    <a:pt x="572" y="147"/>
                  </a:lnTo>
                  <a:lnTo>
                    <a:pt x="550" y="135"/>
                  </a:lnTo>
                  <a:lnTo>
                    <a:pt x="552" y="116"/>
                  </a:lnTo>
                  <a:lnTo>
                    <a:pt x="545" y="110"/>
                  </a:lnTo>
                  <a:lnTo>
                    <a:pt x="550" y="105"/>
                  </a:lnTo>
                  <a:lnTo>
                    <a:pt x="581" y="104"/>
                  </a:lnTo>
                  <a:lnTo>
                    <a:pt x="597" y="113"/>
                  </a:lnTo>
                  <a:lnTo>
                    <a:pt x="599" y="120"/>
                  </a:lnTo>
                  <a:lnTo>
                    <a:pt x="624" y="124"/>
                  </a:lnTo>
                  <a:lnTo>
                    <a:pt x="626" y="131"/>
                  </a:lnTo>
                  <a:lnTo>
                    <a:pt x="645" y="133"/>
                  </a:lnTo>
                  <a:lnTo>
                    <a:pt x="663" y="142"/>
                  </a:lnTo>
                  <a:lnTo>
                    <a:pt x="696" y="164"/>
                  </a:lnTo>
                  <a:lnTo>
                    <a:pt x="714" y="164"/>
                  </a:lnTo>
                  <a:lnTo>
                    <a:pt x="715" y="160"/>
                  </a:lnTo>
                  <a:lnTo>
                    <a:pt x="697" y="152"/>
                  </a:lnTo>
                  <a:lnTo>
                    <a:pt x="703" y="148"/>
                  </a:lnTo>
                  <a:lnTo>
                    <a:pt x="697" y="130"/>
                  </a:lnTo>
                  <a:lnTo>
                    <a:pt x="705" y="125"/>
                  </a:lnTo>
                  <a:lnTo>
                    <a:pt x="728" y="127"/>
                  </a:lnTo>
                  <a:lnTo>
                    <a:pt x="748" y="128"/>
                  </a:lnTo>
                  <a:lnTo>
                    <a:pt x="757" y="125"/>
                  </a:lnTo>
                  <a:lnTo>
                    <a:pt x="717" y="117"/>
                  </a:lnTo>
                  <a:lnTo>
                    <a:pt x="726" y="114"/>
                  </a:lnTo>
                  <a:lnTo>
                    <a:pt x="687" y="89"/>
                  </a:lnTo>
                  <a:lnTo>
                    <a:pt x="670" y="84"/>
                  </a:lnTo>
                  <a:lnTo>
                    <a:pt x="685" y="81"/>
                  </a:lnTo>
                  <a:lnTo>
                    <a:pt x="721" y="83"/>
                  </a:lnTo>
                  <a:lnTo>
                    <a:pt x="759" y="82"/>
                  </a:lnTo>
                  <a:lnTo>
                    <a:pt x="766" y="85"/>
                  </a:lnTo>
                  <a:lnTo>
                    <a:pt x="764" y="99"/>
                  </a:lnTo>
                  <a:lnTo>
                    <a:pt x="769" y="104"/>
                  </a:lnTo>
                  <a:lnTo>
                    <a:pt x="780" y="101"/>
                  </a:lnTo>
                  <a:lnTo>
                    <a:pt x="775" y="89"/>
                  </a:lnTo>
                  <a:lnTo>
                    <a:pt x="782" y="85"/>
                  </a:lnTo>
                  <a:lnTo>
                    <a:pt x="795" y="91"/>
                  </a:lnTo>
                  <a:lnTo>
                    <a:pt x="807" y="103"/>
                  </a:lnTo>
                  <a:lnTo>
                    <a:pt x="807" y="109"/>
                  </a:lnTo>
                  <a:lnTo>
                    <a:pt x="822" y="115"/>
                  </a:lnTo>
                  <a:lnTo>
                    <a:pt x="822" y="107"/>
                  </a:lnTo>
                  <a:lnTo>
                    <a:pt x="809" y="89"/>
                  </a:lnTo>
                  <a:lnTo>
                    <a:pt x="793" y="82"/>
                  </a:lnTo>
                  <a:lnTo>
                    <a:pt x="746" y="72"/>
                  </a:lnTo>
                  <a:lnTo>
                    <a:pt x="703" y="78"/>
                  </a:lnTo>
                  <a:lnTo>
                    <a:pt x="701" y="71"/>
                  </a:lnTo>
                  <a:lnTo>
                    <a:pt x="721" y="70"/>
                  </a:lnTo>
                  <a:lnTo>
                    <a:pt x="717" y="65"/>
                  </a:lnTo>
                  <a:lnTo>
                    <a:pt x="703" y="64"/>
                  </a:lnTo>
                  <a:lnTo>
                    <a:pt x="678" y="53"/>
                  </a:lnTo>
                  <a:lnTo>
                    <a:pt x="687" y="50"/>
                  </a:lnTo>
                  <a:lnTo>
                    <a:pt x="714" y="50"/>
                  </a:lnTo>
                  <a:lnTo>
                    <a:pt x="730" y="53"/>
                  </a:lnTo>
                  <a:lnTo>
                    <a:pt x="744" y="53"/>
                  </a:lnTo>
                  <a:lnTo>
                    <a:pt x="741" y="48"/>
                  </a:lnTo>
                  <a:lnTo>
                    <a:pt x="717" y="44"/>
                  </a:lnTo>
                  <a:lnTo>
                    <a:pt x="723" y="40"/>
                  </a:lnTo>
                  <a:lnTo>
                    <a:pt x="746" y="38"/>
                  </a:lnTo>
                  <a:lnTo>
                    <a:pt x="771" y="43"/>
                  </a:lnTo>
                  <a:lnTo>
                    <a:pt x="773" y="53"/>
                  </a:lnTo>
                  <a:lnTo>
                    <a:pt x="789" y="55"/>
                  </a:lnTo>
                  <a:lnTo>
                    <a:pt x="804" y="66"/>
                  </a:lnTo>
                  <a:lnTo>
                    <a:pt x="827" y="65"/>
                  </a:lnTo>
                  <a:lnTo>
                    <a:pt x="840" y="71"/>
                  </a:lnTo>
                  <a:lnTo>
                    <a:pt x="849" y="82"/>
                  </a:lnTo>
                  <a:lnTo>
                    <a:pt x="859" y="82"/>
                  </a:lnTo>
                  <a:lnTo>
                    <a:pt x="861" y="75"/>
                  </a:lnTo>
                  <a:lnTo>
                    <a:pt x="843" y="66"/>
                  </a:lnTo>
                  <a:lnTo>
                    <a:pt x="852" y="61"/>
                  </a:lnTo>
                  <a:lnTo>
                    <a:pt x="876" y="61"/>
                  </a:lnTo>
                  <a:lnTo>
                    <a:pt x="885" y="57"/>
                  </a:lnTo>
                  <a:lnTo>
                    <a:pt x="856" y="57"/>
                  </a:lnTo>
                  <a:lnTo>
                    <a:pt x="856" y="51"/>
                  </a:lnTo>
                  <a:lnTo>
                    <a:pt x="870" y="50"/>
                  </a:lnTo>
                  <a:lnTo>
                    <a:pt x="892" y="48"/>
                  </a:lnTo>
                  <a:lnTo>
                    <a:pt x="892" y="44"/>
                  </a:lnTo>
                  <a:lnTo>
                    <a:pt x="861" y="43"/>
                  </a:lnTo>
                  <a:lnTo>
                    <a:pt x="845" y="39"/>
                  </a:lnTo>
                  <a:lnTo>
                    <a:pt x="854" y="32"/>
                  </a:lnTo>
                  <a:lnTo>
                    <a:pt x="847" y="22"/>
                  </a:lnTo>
                  <a:lnTo>
                    <a:pt x="852" y="19"/>
                  </a:lnTo>
                  <a:lnTo>
                    <a:pt x="863" y="22"/>
                  </a:lnTo>
                  <a:lnTo>
                    <a:pt x="870" y="20"/>
                  </a:lnTo>
                  <a:lnTo>
                    <a:pt x="865" y="15"/>
                  </a:lnTo>
                  <a:lnTo>
                    <a:pt x="877" y="15"/>
                  </a:lnTo>
                  <a:lnTo>
                    <a:pt x="897" y="25"/>
                  </a:lnTo>
                  <a:lnTo>
                    <a:pt x="908" y="21"/>
                  </a:lnTo>
                  <a:lnTo>
                    <a:pt x="892" y="8"/>
                  </a:lnTo>
                  <a:lnTo>
                    <a:pt x="904" y="5"/>
                  </a:lnTo>
                  <a:lnTo>
                    <a:pt x="915" y="9"/>
                  </a:lnTo>
                  <a:lnTo>
                    <a:pt x="930" y="3"/>
                  </a:lnTo>
                  <a:lnTo>
                    <a:pt x="939" y="4"/>
                  </a:lnTo>
                  <a:lnTo>
                    <a:pt x="951" y="8"/>
                  </a:lnTo>
                  <a:lnTo>
                    <a:pt x="960" y="7"/>
                  </a:lnTo>
                  <a:lnTo>
                    <a:pt x="967" y="2"/>
                  </a:lnTo>
                  <a:lnTo>
                    <a:pt x="996" y="0"/>
                  </a:lnTo>
                  <a:lnTo>
                    <a:pt x="1005" y="4"/>
                  </a:lnTo>
                  <a:lnTo>
                    <a:pt x="1019" y="2"/>
                  </a:lnTo>
                  <a:lnTo>
                    <a:pt x="1036" y="3"/>
                  </a:lnTo>
                  <a:lnTo>
                    <a:pt x="1059" y="4"/>
                  </a:lnTo>
                  <a:lnTo>
                    <a:pt x="1073" y="4"/>
                  </a:lnTo>
                  <a:lnTo>
                    <a:pt x="1084" y="8"/>
                  </a:lnTo>
                  <a:lnTo>
                    <a:pt x="1102" y="8"/>
                  </a:lnTo>
                  <a:lnTo>
                    <a:pt x="1109" y="11"/>
                  </a:lnTo>
                  <a:lnTo>
                    <a:pt x="1095" y="16"/>
                  </a:lnTo>
                  <a:lnTo>
                    <a:pt x="1104" y="21"/>
                  </a:lnTo>
                  <a:lnTo>
                    <a:pt x="1118" y="20"/>
                  </a:lnTo>
                  <a:lnTo>
                    <a:pt x="1127" y="13"/>
                  </a:lnTo>
                  <a:lnTo>
                    <a:pt x="1185" y="25"/>
                  </a:lnTo>
                  <a:lnTo>
                    <a:pt x="1194" y="35"/>
                  </a:lnTo>
                  <a:lnTo>
                    <a:pt x="1163" y="43"/>
                  </a:lnTo>
                  <a:lnTo>
                    <a:pt x="1122" y="46"/>
                  </a:lnTo>
                  <a:lnTo>
                    <a:pt x="1081" y="43"/>
                  </a:lnTo>
                  <a:lnTo>
                    <a:pt x="1043" y="48"/>
                  </a:lnTo>
                  <a:lnTo>
                    <a:pt x="1018" y="55"/>
                  </a:lnTo>
                  <a:lnTo>
                    <a:pt x="1000" y="51"/>
                  </a:lnTo>
                  <a:lnTo>
                    <a:pt x="982" y="52"/>
                  </a:lnTo>
                  <a:lnTo>
                    <a:pt x="991" y="57"/>
                  </a:lnTo>
                  <a:lnTo>
                    <a:pt x="960" y="64"/>
                  </a:lnTo>
                  <a:lnTo>
                    <a:pt x="928" y="71"/>
                  </a:lnTo>
                  <a:lnTo>
                    <a:pt x="935" y="74"/>
                  </a:lnTo>
                  <a:lnTo>
                    <a:pt x="930" y="80"/>
                  </a:lnTo>
                  <a:lnTo>
                    <a:pt x="940" y="80"/>
                  </a:lnTo>
                  <a:lnTo>
                    <a:pt x="953" y="72"/>
                  </a:lnTo>
                  <a:lnTo>
                    <a:pt x="966" y="73"/>
                  </a:lnTo>
                  <a:lnTo>
                    <a:pt x="967" y="82"/>
                  </a:lnTo>
                  <a:lnTo>
                    <a:pt x="978" y="78"/>
                  </a:lnTo>
                  <a:lnTo>
                    <a:pt x="980" y="68"/>
                  </a:lnTo>
                  <a:lnTo>
                    <a:pt x="1023" y="67"/>
                  </a:lnTo>
                  <a:lnTo>
                    <a:pt x="1027" y="60"/>
                  </a:lnTo>
                  <a:lnTo>
                    <a:pt x="1061" y="50"/>
                  </a:lnTo>
                  <a:lnTo>
                    <a:pt x="1088" y="50"/>
                  </a:lnTo>
                  <a:lnTo>
                    <a:pt x="1113" y="55"/>
                  </a:lnTo>
                  <a:lnTo>
                    <a:pt x="1162" y="53"/>
                  </a:lnTo>
                  <a:lnTo>
                    <a:pt x="1169" y="49"/>
                  </a:lnTo>
                  <a:lnTo>
                    <a:pt x="1201" y="45"/>
                  </a:lnTo>
                  <a:lnTo>
                    <a:pt x="1214" y="55"/>
                  </a:lnTo>
                  <a:lnTo>
                    <a:pt x="1208" y="68"/>
                  </a:lnTo>
                  <a:lnTo>
                    <a:pt x="1198" y="74"/>
                  </a:lnTo>
                  <a:lnTo>
                    <a:pt x="1199" y="82"/>
                  </a:lnTo>
                  <a:lnTo>
                    <a:pt x="1230" y="70"/>
                  </a:lnTo>
                  <a:lnTo>
                    <a:pt x="1241" y="70"/>
                  </a:lnTo>
                  <a:lnTo>
                    <a:pt x="1239" y="78"/>
                  </a:lnTo>
                  <a:lnTo>
                    <a:pt x="1259" y="74"/>
                  </a:lnTo>
                  <a:lnTo>
                    <a:pt x="1291" y="81"/>
                  </a:lnTo>
                  <a:lnTo>
                    <a:pt x="1307" y="94"/>
                  </a:lnTo>
                  <a:lnTo>
                    <a:pt x="1305" y="103"/>
                  </a:lnTo>
                  <a:lnTo>
                    <a:pt x="1291" y="106"/>
                  </a:lnTo>
                  <a:lnTo>
                    <a:pt x="1287" y="116"/>
                  </a:lnTo>
                  <a:lnTo>
                    <a:pt x="1259" y="122"/>
                  </a:lnTo>
                  <a:lnTo>
                    <a:pt x="1241" y="120"/>
                  </a:lnTo>
                  <a:lnTo>
                    <a:pt x="1217" y="131"/>
                  </a:lnTo>
                  <a:lnTo>
                    <a:pt x="1160" y="133"/>
                  </a:lnTo>
                  <a:lnTo>
                    <a:pt x="1133" y="131"/>
                  </a:lnTo>
                  <a:lnTo>
                    <a:pt x="1079" y="135"/>
                  </a:lnTo>
                  <a:lnTo>
                    <a:pt x="1066" y="132"/>
                  </a:lnTo>
                  <a:lnTo>
                    <a:pt x="1036" y="132"/>
                  </a:lnTo>
                  <a:lnTo>
                    <a:pt x="1054" y="136"/>
                  </a:lnTo>
                  <a:lnTo>
                    <a:pt x="1052" y="140"/>
                  </a:lnTo>
                  <a:lnTo>
                    <a:pt x="1009" y="152"/>
                  </a:lnTo>
                  <a:lnTo>
                    <a:pt x="994" y="163"/>
                  </a:lnTo>
                  <a:lnTo>
                    <a:pt x="1001" y="174"/>
                  </a:lnTo>
                  <a:lnTo>
                    <a:pt x="1019" y="171"/>
                  </a:lnTo>
                  <a:lnTo>
                    <a:pt x="1019" y="165"/>
                  </a:lnTo>
                  <a:lnTo>
                    <a:pt x="1070" y="152"/>
                  </a:lnTo>
                  <a:lnTo>
                    <a:pt x="1081" y="155"/>
                  </a:lnTo>
                  <a:lnTo>
                    <a:pt x="1126" y="143"/>
                  </a:lnTo>
                  <a:lnTo>
                    <a:pt x="1136" y="145"/>
                  </a:lnTo>
                  <a:lnTo>
                    <a:pt x="1196" y="147"/>
                  </a:lnTo>
                  <a:lnTo>
                    <a:pt x="1203" y="149"/>
                  </a:lnTo>
                  <a:lnTo>
                    <a:pt x="1203" y="159"/>
                  </a:lnTo>
                  <a:lnTo>
                    <a:pt x="1174" y="167"/>
                  </a:lnTo>
                  <a:lnTo>
                    <a:pt x="1162" y="175"/>
                  </a:lnTo>
                  <a:lnTo>
                    <a:pt x="1142" y="184"/>
                  </a:lnTo>
                  <a:lnTo>
                    <a:pt x="1151" y="184"/>
                  </a:lnTo>
                  <a:lnTo>
                    <a:pt x="1156" y="188"/>
                  </a:lnTo>
                  <a:lnTo>
                    <a:pt x="1174" y="184"/>
                  </a:lnTo>
                  <a:lnTo>
                    <a:pt x="1189" y="178"/>
                  </a:lnTo>
                  <a:lnTo>
                    <a:pt x="1232" y="166"/>
                  </a:lnTo>
                  <a:lnTo>
                    <a:pt x="1234" y="148"/>
                  </a:lnTo>
                  <a:lnTo>
                    <a:pt x="1239" y="144"/>
                  </a:lnTo>
                  <a:lnTo>
                    <a:pt x="1282" y="143"/>
                  </a:lnTo>
                  <a:lnTo>
                    <a:pt x="1286" y="147"/>
                  </a:lnTo>
                  <a:lnTo>
                    <a:pt x="1287" y="185"/>
                  </a:lnTo>
                  <a:lnTo>
                    <a:pt x="1270" y="195"/>
                  </a:lnTo>
                  <a:lnTo>
                    <a:pt x="1261" y="205"/>
                  </a:lnTo>
                  <a:lnTo>
                    <a:pt x="1261" y="218"/>
                  </a:lnTo>
                  <a:lnTo>
                    <a:pt x="1246" y="228"/>
                  </a:lnTo>
                  <a:lnTo>
                    <a:pt x="1248" y="234"/>
                  </a:lnTo>
                  <a:lnTo>
                    <a:pt x="1237" y="240"/>
                  </a:lnTo>
                  <a:lnTo>
                    <a:pt x="1237" y="247"/>
                  </a:lnTo>
                  <a:lnTo>
                    <a:pt x="1244" y="249"/>
                  </a:lnTo>
                  <a:lnTo>
                    <a:pt x="1257" y="244"/>
                  </a:lnTo>
                  <a:lnTo>
                    <a:pt x="1257" y="230"/>
                  </a:lnTo>
                  <a:lnTo>
                    <a:pt x="1286" y="216"/>
                  </a:lnTo>
                  <a:lnTo>
                    <a:pt x="1298" y="196"/>
                  </a:lnTo>
                  <a:lnTo>
                    <a:pt x="1328" y="181"/>
                  </a:lnTo>
                  <a:lnTo>
                    <a:pt x="1330" y="176"/>
                  </a:lnTo>
                  <a:lnTo>
                    <a:pt x="1346" y="174"/>
                  </a:lnTo>
                  <a:lnTo>
                    <a:pt x="1346" y="181"/>
                  </a:lnTo>
                  <a:lnTo>
                    <a:pt x="1359" y="181"/>
                  </a:lnTo>
                  <a:lnTo>
                    <a:pt x="1373" y="183"/>
                  </a:lnTo>
                  <a:lnTo>
                    <a:pt x="1393" y="181"/>
                  </a:lnTo>
                  <a:lnTo>
                    <a:pt x="1396" y="169"/>
                  </a:lnTo>
                  <a:lnTo>
                    <a:pt x="1407" y="165"/>
                  </a:lnTo>
                  <a:lnTo>
                    <a:pt x="1402" y="156"/>
                  </a:lnTo>
                  <a:lnTo>
                    <a:pt x="1413" y="154"/>
                  </a:lnTo>
                  <a:lnTo>
                    <a:pt x="1423" y="157"/>
                  </a:lnTo>
                  <a:lnTo>
                    <a:pt x="1441" y="148"/>
                  </a:lnTo>
                  <a:lnTo>
                    <a:pt x="1492" y="152"/>
                  </a:lnTo>
                  <a:lnTo>
                    <a:pt x="1544" y="176"/>
                  </a:lnTo>
                  <a:lnTo>
                    <a:pt x="1546" y="180"/>
                  </a:lnTo>
                  <a:lnTo>
                    <a:pt x="1503" y="210"/>
                  </a:lnTo>
                  <a:lnTo>
                    <a:pt x="1477" y="208"/>
                  </a:lnTo>
                  <a:lnTo>
                    <a:pt x="1470" y="213"/>
                  </a:lnTo>
                  <a:lnTo>
                    <a:pt x="1483" y="222"/>
                  </a:lnTo>
                  <a:lnTo>
                    <a:pt x="1476" y="227"/>
                  </a:lnTo>
                  <a:lnTo>
                    <a:pt x="1456" y="227"/>
                  </a:lnTo>
                  <a:lnTo>
                    <a:pt x="1450" y="235"/>
                  </a:lnTo>
                  <a:lnTo>
                    <a:pt x="1438" y="238"/>
                  </a:lnTo>
                  <a:lnTo>
                    <a:pt x="1418" y="237"/>
                  </a:lnTo>
                  <a:lnTo>
                    <a:pt x="1393" y="232"/>
                  </a:lnTo>
                  <a:lnTo>
                    <a:pt x="1387" y="238"/>
                  </a:lnTo>
                  <a:lnTo>
                    <a:pt x="1377" y="236"/>
                  </a:lnTo>
                  <a:lnTo>
                    <a:pt x="1344" y="237"/>
                  </a:lnTo>
                  <a:lnTo>
                    <a:pt x="1333" y="242"/>
                  </a:lnTo>
                  <a:lnTo>
                    <a:pt x="1324" y="243"/>
                  </a:lnTo>
                  <a:lnTo>
                    <a:pt x="1324" y="251"/>
                  </a:lnTo>
                  <a:lnTo>
                    <a:pt x="1346" y="251"/>
                  </a:lnTo>
                  <a:lnTo>
                    <a:pt x="1348" y="244"/>
                  </a:lnTo>
                  <a:lnTo>
                    <a:pt x="1364" y="242"/>
                  </a:lnTo>
                  <a:lnTo>
                    <a:pt x="1389" y="253"/>
                  </a:lnTo>
                  <a:lnTo>
                    <a:pt x="1404" y="251"/>
                  </a:lnTo>
                  <a:lnTo>
                    <a:pt x="1418" y="244"/>
                  </a:lnTo>
                  <a:lnTo>
                    <a:pt x="1450" y="254"/>
                  </a:lnTo>
                  <a:lnTo>
                    <a:pt x="1423" y="269"/>
                  </a:lnTo>
                  <a:lnTo>
                    <a:pt x="1409" y="270"/>
                  </a:lnTo>
                  <a:lnTo>
                    <a:pt x="1386" y="266"/>
                  </a:lnTo>
                  <a:lnTo>
                    <a:pt x="1353" y="266"/>
                  </a:lnTo>
                  <a:lnTo>
                    <a:pt x="1341" y="278"/>
                  </a:lnTo>
                  <a:lnTo>
                    <a:pt x="1341" y="294"/>
                  </a:lnTo>
                  <a:lnTo>
                    <a:pt x="1353" y="295"/>
                  </a:lnTo>
                  <a:lnTo>
                    <a:pt x="1359" y="287"/>
                  </a:lnTo>
                  <a:lnTo>
                    <a:pt x="1362" y="283"/>
                  </a:lnTo>
                  <a:lnTo>
                    <a:pt x="1355" y="277"/>
                  </a:lnTo>
                  <a:lnTo>
                    <a:pt x="1364" y="272"/>
                  </a:lnTo>
                  <a:lnTo>
                    <a:pt x="1378" y="274"/>
                  </a:lnTo>
                  <a:lnTo>
                    <a:pt x="1382" y="280"/>
                  </a:lnTo>
                  <a:lnTo>
                    <a:pt x="1398" y="274"/>
                  </a:lnTo>
                  <a:lnTo>
                    <a:pt x="1409" y="280"/>
                  </a:lnTo>
                  <a:lnTo>
                    <a:pt x="1396" y="299"/>
                  </a:lnTo>
                  <a:lnTo>
                    <a:pt x="1362" y="299"/>
                  </a:lnTo>
                  <a:lnTo>
                    <a:pt x="1350" y="328"/>
                  </a:lnTo>
                  <a:lnTo>
                    <a:pt x="1366" y="328"/>
                  </a:lnTo>
                  <a:lnTo>
                    <a:pt x="1364" y="334"/>
                  </a:lnTo>
                  <a:lnTo>
                    <a:pt x="1348" y="351"/>
                  </a:lnTo>
                  <a:lnTo>
                    <a:pt x="1330" y="351"/>
                  </a:lnTo>
                  <a:lnTo>
                    <a:pt x="1311" y="368"/>
                  </a:lnTo>
                  <a:lnTo>
                    <a:pt x="1321" y="369"/>
                  </a:lnTo>
                  <a:lnTo>
                    <a:pt x="1296" y="407"/>
                  </a:lnTo>
                  <a:lnTo>
                    <a:pt x="1300" y="415"/>
                  </a:lnTo>
                  <a:lnTo>
                    <a:pt x="1315" y="415"/>
                  </a:lnTo>
                  <a:lnTo>
                    <a:pt x="1321" y="404"/>
                  </a:lnTo>
                  <a:lnTo>
                    <a:pt x="1332" y="402"/>
                  </a:lnTo>
                  <a:lnTo>
                    <a:pt x="1366" y="414"/>
                  </a:lnTo>
                  <a:lnTo>
                    <a:pt x="1368" y="422"/>
                  </a:lnTo>
                  <a:lnTo>
                    <a:pt x="1348" y="418"/>
                  </a:lnTo>
                  <a:lnTo>
                    <a:pt x="1337" y="414"/>
                  </a:lnTo>
                  <a:lnTo>
                    <a:pt x="1333" y="418"/>
                  </a:lnTo>
                  <a:lnTo>
                    <a:pt x="1342" y="428"/>
                  </a:lnTo>
                  <a:lnTo>
                    <a:pt x="1371" y="440"/>
                  </a:lnTo>
                  <a:lnTo>
                    <a:pt x="1375" y="434"/>
                  </a:lnTo>
                  <a:lnTo>
                    <a:pt x="1395" y="437"/>
                  </a:lnTo>
                  <a:lnTo>
                    <a:pt x="1396" y="445"/>
                  </a:lnTo>
                  <a:lnTo>
                    <a:pt x="1389" y="458"/>
                  </a:lnTo>
                  <a:lnTo>
                    <a:pt x="1368" y="459"/>
                  </a:lnTo>
                  <a:lnTo>
                    <a:pt x="1330" y="453"/>
                  </a:lnTo>
                  <a:lnTo>
                    <a:pt x="1317" y="453"/>
                  </a:lnTo>
                  <a:lnTo>
                    <a:pt x="1326" y="460"/>
                  </a:lnTo>
                  <a:lnTo>
                    <a:pt x="1304" y="461"/>
                  </a:lnTo>
                  <a:lnTo>
                    <a:pt x="1295" y="462"/>
                  </a:lnTo>
                  <a:lnTo>
                    <a:pt x="1293" y="466"/>
                  </a:lnTo>
                  <a:lnTo>
                    <a:pt x="1300" y="477"/>
                  </a:lnTo>
                  <a:lnTo>
                    <a:pt x="1302" y="485"/>
                  </a:lnTo>
                  <a:lnTo>
                    <a:pt x="1314" y="488"/>
                  </a:lnTo>
                  <a:lnTo>
                    <a:pt x="1330" y="485"/>
                  </a:lnTo>
                  <a:lnTo>
                    <a:pt x="1351" y="488"/>
                  </a:lnTo>
                  <a:lnTo>
                    <a:pt x="1351" y="496"/>
                  </a:lnTo>
                  <a:lnTo>
                    <a:pt x="1332" y="498"/>
                  </a:lnTo>
                  <a:lnTo>
                    <a:pt x="1296" y="498"/>
                  </a:lnTo>
                  <a:lnTo>
                    <a:pt x="1309" y="501"/>
                  </a:lnTo>
                  <a:lnTo>
                    <a:pt x="1346" y="503"/>
                  </a:lnTo>
                  <a:lnTo>
                    <a:pt x="1369" y="513"/>
                  </a:lnTo>
                  <a:lnTo>
                    <a:pt x="1373" y="525"/>
                  </a:lnTo>
                  <a:lnTo>
                    <a:pt x="1355" y="536"/>
                  </a:lnTo>
                  <a:lnTo>
                    <a:pt x="1339" y="527"/>
                  </a:lnTo>
                  <a:lnTo>
                    <a:pt x="1323" y="523"/>
                  </a:lnTo>
                  <a:lnTo>
                    <a:pt x="1311" y="517"/>
                  </a:lnTo>
                  <a:lnTo>
                    <a:pt x="1300" y="520"/>
                  </a:lnTo>
                  <a:lnTo>
                    <a:pt x="1332" y="533"/>
                  </a:lnTo>
                  <a:lnTo>
                    <a:pt x="1330" y="537"/>
                  </a:lnTo>
                  <a:lnTo>
                    <a:pt x="1304" y="538"/>
                  </a:lnTo>
                  <a:lnTo>
                    <a:pt x="1293" y="544"/>
                  </a:lnTo>
                  <a:lnTo>
                    <a:pt x="1301" y="549"/>
                  </a:lnTo>
                  <a:lnTo>
                    <a:pt x="1324" y="547"/>
                  </a:lnTo>
                  <a:lnTo>
                    <a:pt x="1332" y="552"/>
                  </a:lnTo>
                  <a:lnTo>
                    <a:pt x="1323" y="562"/>
                  </a:lnTo>
                  <a:lnTo>
                    <a:pt x="1324" y="569"/>
                  </a:lnTo>
                  <a:lnTo>
                    <a:pt x="1351" y="572"/>
                  </a:lnTo>
                  <a:lnTo>
                    <a:pt x="1360" y="569"/>
                  </a:lnTo>
                  <a:lnTo>
                    <a:pt x="1368" y="574"/>
                  </a:lnTo>
                  <a:lnTo>
                    <a:pt x="1360" y="588"/>
                  </a:lnTo>
                  <a:lnTo>
                    <a:pt x="1350" y="590"/>
                  </a:lnTo>
                  <a:lnTo>
                    <a:pt x="1333" y="574"/>
                  </a:lnTo>
                  <a:lnTo>
                    <a:pt x="1304" y="572"/>
                  </a:lnTo>
                  <a:lnTo>
                    <a:pt x="1299" y="574"/>
                  </a:lnTo>
                  <a:lnTo>
                    <a:pt x="1292" y="584"/>
                  </a:lnTo>
                  <a:lnTo>
                    <a:pt x="1301" y="600"/>
                  </a:lnTo>
                  <a:lnTo>
                    <a:pt x="1307" y="623"/>
                  </a:lnTo>
                  <a:lnTo>
                    <a:pt x="1314" y="619"/>
                  </a:lnTo>
                  <a:lnTo>
                    <a:pt x="1309" y="610"/>
                  </a:lnTo>
                  <a:lnTo>
                    <a:pt x="1339" y="611"/>
                  </a:lnTo>
                  <a:lnTo>
                    <a:pt x="1341" y="629"/>
                  </a:lnTo>
                  <a:lnTo>
                    <a:pt x="1315" y="633"/>
                  </a:lnTo>
                  <a:lnTo>
                    <a:pt x="1286" y="641"/>
                  </a:lnTo>
                  <a:lnTo>
                    <a:pt x="1257" y="627"/>
                  </a:lnTo>
                  <a:lnTo>
                    <a:pt x="1248" y="624"/>
                  </a:lnTo>
                  <a:lnTo>
                    <a:pt x="1277" y="625"/>
                  </a:lnTo>
                  <a:lnTo>
                    <a:pt x="1253" y="615"/>
                  </a:lnTo>
                  <a:lnTo>
                    <a:pt x="1234" y="616"/>
                  </a:lnTo>
                  <a:lnTo>
                    <a:pt x="1212" y="605"/>
                  </a:lnTo>
                  <a:lnTo>
                    <a:pt x="1203" y="607"/>
                  </a:lnTo>
                  <a:lnTo>
                    <a:pt x="1226" y="624"/>
                  </a:lnTo>
                  <a:lnTo>
                    <a:pt x="1212" y="638"/>
                  </a:lnTo>
                  <a:lnTo>
                    <a:pt x="1199" y="641"/>
                  </a:lnTo>
                  <a:lnTo>
                    <a:pt x="1172" y="633"/>
                  </a:lnTo>
                  <a:lnTo>
                    <a:pt x="1167" y="638"/>
                  </a:lnTo>
                  <a:lnTo>
                    <a:pt x="1178" y="645"/>
                  </a:lnTo>
                  <a:lnTo>
                    <a:pt x="1154" y="648"/>
                  </a:lnTo>
                  <a:lnTo>
                    <a:pt x="1163" y="658"/>
                  </a:lnTo>
                  <a:lnTo>
                    <a:pt x="1178" y="653"/>
                  </a:lnTo>
                  <a:lnTo>
                    <a:pt x="1185" y="656"/>
                  </a:lnTo>
                  <a:lnTo>
                    <a:pt x="1198" y="648"/>
                  </a:lnTo>
                  <a:lnTo>
                    <a:pt x="1214" y="654"/>
                  </a:lnTo>
                  <a:lnTo>
                    <a:pt x="1208" y="662"/>
                  </a:lnTo>
                  <a:lnTo>
                    <a:pt x="1178" y="665"/>
                  </a:lnTo>
                  <a:lnTo>
                    <a:pt x="1187" y="675"/>
                  </a:lnTo>
                  <a:lnTo>
                    <a:pt x="1214" y="668"/>
                  </a:lnTo>
                  <a:lnTo>
                    <a:pt x="1225" y="680"/>
                  </a:lnTo>
                  <a:lnTo>
                    <a:pt x="1201" y="684"/>
                  </a:lnTo>
                  <a:lnTo>
                    <a:pt x="1214" y="694"/>
                  </a:lnTo>
                  <a:lnTo>
                    <a:pt x="1239" y="688"/>
                  </a:lnTo>
                  <a:lnTo>
                    <a:pt x="1259" y="701"/>
                  </a:lnTo>
                  <a:lnTo>
                    <a:pt x="1277" y="707"/>
                  </a:lnTo>
                  <a:lnTo>
                    <a:pt x="1291" y="718"/>
                  </a:lnTo>
                  <a:lnTo>
                    <a:pt x="1297" y="734"/>
                  </a:lnTo>
                  <a:lnTo>
                    <a:pt x="1304" y="729"/>
                  </a:lnTo>
                  <a:lnTo>
                    <a:pt x="1315" y="737"/>
                  </a:lnTo>
                  <a:lnTo>
                    <a:pt x="1311" y="775"/>
                  </a:lnTo>
                  <a:lnTo>
                    <a:pt x="1302" y="775"/>
                  </a:lnTo>
                  <a:lnTo>
                    <a:pt x="1291" y="766"/>
                  </a:lnTo>
                  <a:lnTo>
                    <a:pt x="1284" y="770"/>
                  </a:lnTo>
                  <a:lnTo>
                    <a:pt x="1282" y="778"/>
                  </a:lnTo>
                  <a:lnTo>
                    <a:pt x="1253" y="771"/>
                  </a:lnTo>
                  <a:lnTo>
                    <a:pt x="1234" y="744"/>
                  </a:lnTo>
                  <a:lnTo>
                    <a:pt x="1234" y="735"/>
                  </a:lnTo>
                  <a:lnTo>
                    <a:pt x="1198" y="724"/>
                  </a:lnTo>
                  <a:lnTo>
                    <a:pt x="1169" y="722"/>
                  </a:lnTo>
                  <a:lnTo>
                    <a:pt x="1154" y="705"/>
                  </a:lnTo>
                  <a:lnTo>
                    <a:pt x="1135" y="700"/>
                  </a:lnTo>
                  <a:lnTo>
                    <a:pt x="1124" y="706"/>
                  </a:lnTo>
                  <a:lnTo>
                    <a:pt x="1144" y="714"/>
                  </a:lnTo>
                  <a:lnTo>
                    <a:pt x="1144" y="725"/>
                  </a:lnTo>
                  <a:lnTo>
                    <a:pt x="1165" y="730"/>
                  </a:lnTo>
                  <a:lnTo>
                    <a:pt x="1203" y="734"/>
                  </a:lnTo>
                  <a:lnTo>
                    <a:pt x="1201" y="747"/>
                  </a:lnTo>
                  <a:lnTo>
                    <a:pt x="1171" y="754"/>
                  </a:lnTo>
                  <a:lnTo>
                    <a:pt x="1133" y="754"/>
                  </a:lnTo>
                  <a:lnTo>
                    <a:pt x="1140" y="762"/>
                  </a:lnTo>
                  <a:lnTo>
                    <a:pt x="1129" y="773"/>
                  </a:lnTo>
                  <a:lnTo>
                    <a:pt x="1115" y="774"/>
                  </a:lnTo>
                  <a:lnTo>
                    <a:pt x="1117" y="778"/>
                  </a:lnTo>
                  <a:lnTo>
                    <a:pt x="1138" y="782"/>
                  </a:lnTo>
                  <a:lnTo>
                    <a:pt x="1158" y="781"/>
                  </a:lnTo>
                  <a:lnTo>
                    <a:pt x="1167" y="777"/>
                  </a:lnTo>
                  <a:lnTo>
                    <a:pt x="1181" y="777"/>
                  </a:lnTo>
                  <a:lnTo>
                    <a:pt x="1180" y="788"/>
                  </a:lnTo>
                  <a:lnTo>
                    <a:pt x="1154" y="789"/>
                  </a:lnTo>
                  <a:lnTo>
                    <a:pt x="1135" y="791"/>
                  </a:lnTo>
                  <a:lnTo>
                    <a:pt x="1140" y="797"/>
                  </a:lnTo>
                  <a:lnTo>
                    <a:pt x="1163" y="797"/>
                  </a:lnTo>
                  <a:lnTo>
                    <a:pt x="1181" y="793"/>
                  </a:lnTo>
                  <a:lnTo>
                    <a:pt x="1194" y="793"/>
                  </a:lnTo>
                  <a:lnTo>
                    <a:pt x="1201" y="781"/>
                  </a:lnTo>
                  <a:lnTo>
                    <a:pt x="1217" y="780"/>
                  </a:lnTo>
                  <a:lnTo>
                    <a:pt x="1223" y="790"/>
                  </a:lnTo>
                  <a:lnTo>
                    <a:pt x="1268" y="790"/>
                  </a:lnTo>
                  <a:lnTo>
                    <a:pt x="1273" y="793"/>
                  </a:lnTo>
                  <a:lnTo>
                    <a:pt x="1284" y="789"/>
                  </a:lnTo>
                  <a:lnTo>
                    <a:pt x="1290" y="792"/>
                  </a:lnTo>
                  <a:lnTo>
                    <a:pt x="1288" y="798"/>
                  </a:lnTo>
                  <a:lnTo>
                    <a:pt x="1251" y="818"/>
                  </a:lnTo>
                  <a:lnTo>
                    <a:pt x="1241" y="818"/>
                  </a:lnTo>
                  <a:lnTo>
                    <a:pt x="1234" y="831"/>
                  </a:lnTo>
                  <a:lnTo>
                    <a:pt x="1225" y="829"/>
                  </a:lnTo>
                  <a:lnTo>
                    <a:pt x="1214" y="841"/>
                  </a:lnTo>
                  <a:lnTo>
                    <a:pt x="1205" y="841"/>
                  </a:lnTo>
                  <a:lnTo>
                    <a:pt x="1192" y="854"/>
                  </a:lnTo>
                  <a:lnTo>
                    <a:pt x="1171" y="854"/>
                  </a:lnTo>
                  <a:lnTo>
                    <a:pt x="1153" y="864"/>
                  </a:lnTo>
                  <a:lnTo>
                    <a:pt x="1142" y="860"/>
                  </a:lnTo>
                  <a:lnTo>
                    <a:pt x="1117" y="873"/>
                  </a:lnTo>
                  <a:lnTo>
                    <a:pt x="1106" y="873"/>
                  </a:lnTo>
                  <a:lnTo>
                    <a:pt x="1097" y="868"/>
                  </a:lnTo>
                  <a:lnTo>
                    <a:pt x="1086" y="875"/>
                  </a:lnTo>
                  <a:lnTo>
                    <a:pt x="1075" y="872"/>
                  </a:lnTo>
                  <a:lnTo>
                    <a:pt x="1066" y="878"/>
                  </a:lnTo>
                  <a:lnTo>
                    <a:pt x="1055" y="877"/>
                  </a:lnTo>
                  <a:lnTo>
                    <a:pt x="1034" y="864"/>
                  </a:lnTo>
                  <a:lnTo>
                    <a:pt x="1019" y="863"/>
                  </a:lnTo>
                  <a:lnTo>
                    <a:pt x="1027" y="871"/>
                  </a:lnTo>
                  <a:lnTo>
                    <a:pt x="1041" y="877"/>
                  </a:lnTo>
                  <a:lnTo>
                    <a:pt x="1037" y="893"/>
                  </a:lnTo>
                  <a:lnTo>
                    <a:pt x="1012" y="895"/>
                  </a:lnTo>
                  <a:lnTo>
                    <a:pt x="1001" y="912"/>
                  </a:lnTo>
                  <a:lnTo>
                    <a:pt x="991" y="931"/>
                  </a:lnTo>
                  <a:lnTo>
                    <a:pt x="971" y="957"/>
                  </a:lnTo>
                  <a:lnTo>
                    <a:pt x="949" y="955"/>
                  </a:lnTo>
                  <a:lnTo>
                    <a:pt x="947" y="973"/>
                  </a:lnTo>
                  <a:lnTo>
                    <a:pt x="928" y="984"/>
                  </a:lnTo>
                  <a:lnTo>
                    <a:pt x="917" y="976"/>
                  </a:lnTo>
                  <a:lnTo>
                    <a:pt x="903" y="984"/>
                  </a:lnTo>
                  <a:lnTo>
                    <a:pt x="897" y="975"/>
                  </a:lnTo>
                  <a:lnTo>
                    <a:pt x="901" y="955"/>
                  </a:lnTo>
                  <a:lnTo>
                    <a:pt x="886" y="951"/>
                  </a:lnTo>
                  <a:lnTo>
                    <a:pt x="883" y="960"/>
                  </a:lnTo>
                  <a:lnTo>
                    <a:pt x="879" y="996"/>
                  </a:lnTo>
                  <a:lnTo>
                    <a:pt x="831" y="1005"/>
                  </a:lnTo>
                  <a:lnTo>
                    <a:pt x="829" y="1011"/>
                  </a:lnTo>
                  <a:lnTo>
                    <a:pt x="836" y="1021"/>
                  </a:lnTo>
                  <a:lnTo>
                    <a:pt x="836" y="1030"/>
                  </a:lnTo>
                  <a:lnTo>
                    <a:pt x="813" y="1032"/>
                  </a:lnTo>
                  <a:lnTo>
                    <a:pt x="811" y="1050"/>
                  </a:lnTo>
                  <a:lnTo>
                    <a:pt x="820" y="1061"/>
                  </a:lnTo>
                  <a:lnTo>
                    <a:pt x="816" y="1073"/>
                  </a:lnTo>
                  <a:lnTo>
                    <a:pt x="796" y="1073"/>
                  </a:lnTo>
                  <a:lnTo>
                    <a:pt x="800" y="1088"/>
                  </a:lnTo>
                  <a:lnTo>
                    <a:pt x="820" y="1091"/>
                  </a:lnTo>
                  <a:lnTo>
                    <a:pt x="822" y="1115"/>
                  </a:lnTo>
                  <a:lnTo>
                    <a:pt x="800" y="1111"/>
                  </a:lnTo>
                  <a:lnTo>
                    <a:pt x="809" y="1127"/>
                  </a:lnTo>
                  <a:lnTo>
                    <a:pt x="807" y="1136"/>
                  </a:lnTo>
                  <a:lnTo>
                    <a:pt x="798" y="1138"/>
                  </a:lnTo>
                  <a:lnTo>
                    <a:pt x="793" y="1160"/>
                  </a:lnTo>
                  <a:lnTo>
                    <a:pt x="782" y="1158"/>
                  </a:lnTo>
                  <a:lnTo>
                    <a:pt x="773" y="1169"/>
                  </a:lnTo>
                  <a:lnTo>
                    <a:pt x="780" y="1178"/>
                  </a:lnTo>
                  <a:lnTo>
                    <a:pt x="773" y="1198"/>
                  </a:lnTo>
                  <a:lnTo>
                    <a:pt x="786" y="1223"/>
                  </a:lnTo>
                  <a:lnTo>
                    <a:pt x="778" y="1241"/>
                  </a:lnTo>
                  <a:lnTo>
                    <a:pt x="768" y="1246"/>
                  </a:lnTo>
                  <a:lnTo>
                    <a:pt x="769" y="1257"/>
                  </a:lnTo>
                  <a:lnTo>
                    <a:pt x="760" y="1269"/>
                  </a:lnTo>
                  <a:lnTo>
                    <a:pt x="762" y="1280"/>
                  </a:lnTo>
                  <a:lnTo>
                    <a:pt x="744" y="1282"/>
                  </a:lnTo>
                  <a:lnTo>
                    <a:pt x="757" y="1296"/>
                  </a:lnTo>
                  <a:lnTo>
                    <a:pt x="748" y="13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25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26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27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428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429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30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431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432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433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434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435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436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437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438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439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440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441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442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443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444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445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446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447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448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449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450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451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452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453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454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455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456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457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458"/>
            <p:cNvSpPr>
              <a:spLocks noChangeAspect="1"/>
            </p:cNvSpPr>
            <p:nvPr/>
          </p:nvSpPr>
          <p:spPr bwMode="auto">
            <a:xfrm>
              <a:off x="570" y="1200"/>
              <a:ext cx="522" cy="434"/>
            </a:xfrm>
            <a:custGeom>
              <a:avLst/>
              <a:gdLst>
                <a:gd name="T0" fmla="*/ 97 w 967"/>
                <a:gd name="T1" fmla="*/ 8 h 837"/>
                <a:gd name="T2" fmla="*/ 78 w 967"/>
                <a:gd name="T3" fmla="*/ 6 h 837"/>
                <a:gd name="T4" fmla="*/ 63 w 967"/>
                <a:gd name="T5" fmla="*/ 5 h 837"/>
                <a:gd name="T6" fmla="*/ 55 w 967"/>
                <a:gd name="T7" fmla="*/ 3 h 837"/>
                <a:gd name="T8" fmla="*/ 46 w 967"/>
                <a:gd name="T9" fmla="*/ 2 h 837"/>
                <a:gd name="T10" fmla="*/ 36 w 967"/>
                <a:gd name="T11" fmla="*/ 3 h 837"/>
                <a:gd name="T12" fmla="*/ 22 w 967"/>
                <a:gd name="T13" fmla="*/ 8 h 837"/>
                <a:gd name="T14" fmla="*/ 6 w 967"/>
                <a:gd name="T15" fmla="*/ 18 h 837"/>
                <a:gd name="T16" fmla="*/ 16 w 967"/>
                <a:gd name="T17" fmla="*/ 23 h 837"/>
                <a:gd name="T18" fmla="*/ 24 w 967"/>
                <a:gd name="T19" fmla="*/ 25 h 837"/>
                <a:gd name="T20" fmla="*/ 29 w 967"/>
                <a:gd name="T21" fmla="*/ 28 h 837"/>
                <a:gd name="T22" fmla="*/ 27 w 967"/>
                <a:gd name="T23" fmla="*/ 33 h 837"/>
                <a:gd name="T24" fmla="*/ 16 w 967"/>
                <a:gd name="T25" fmla="*/ 32 h 837"/>
                <a:gd name="T26" fmla="*/ 5 w 967"/>
                <a:gd name="T27" fmla="*/ 33 h 837"/>
                <a:gd name="T28" fmla="*/ 4 w 967"/>
                <a:gd name="T29" fmla="*/ 39 h 837"/>
                <a:gd name="T30" fmla="*/ 7 w 967"/>
                <a:gd name="T31" fmla="*/ 46 h 837"/>
                <a:gd name="T32" fmla="*/ 22 w 967"/>
                <a:gd name="T33" fmla="*/ 45 h 837"/>
                <a:gd name="T34" fmla="*/ 26 w 967"/>
                <a:gd name="T35" fmla="*/ 46 h 837"/>
                <a:gd name="T36" fmla="*/ 23 w 967"/>
                <a:gd name="T37" fmla="*/ 55 h 837"/>
                <a:gd name="T38" fmla="*/ 12 w 967"/>
                <a:gd name="T39" fmla="*/ 62 h 837"/>
                <a:gd name="T40" fmla="*/ 10 w 967"/>
                <a:gd name="T41" fmla="*/ 73 h 837"/>
                <a:gd name="T42" fmla="*/ 16 w 967"/>
                <a:gd name="T43" fmla="*/ 81 h 837"/>
                <a:gd name="T44" fmla="*/ 23 w 967"/>
                <a:gd name="T45" fmla="*/ 81 h 837"/>
                <a:gd name="T46" fmla="*/ 30 w 967"/>
                <a:gd name="T47" fmla="*/ 87 h 837"/>
                <a:gd name="T48" fmla="*/ 37 w 967"/>
                <a:gd name="T49" fmla="*/ 88 h 837"/>
                <a:gd name="T50" fmla="*/ 44 w 967"/>
                <a:gd name="T51" fmla="*/ 89 h 837"/>
                <a:gd name="T52" fmla="*/ 32 w 967"/>
                <a:gd name="T53" fmla="*/ 103 h 837"/>
                <a:gd name="T54" fmla="*/ 24 w 967"/>
                <a:gd name="T55" fmla="*/ 107 h 837"/>
                <a:gd name="T56" fmla="*/ 13 w 967"/>
                <a:gd name="T57" fmla="*/ 114 h 837"/>
                <a:gd name="T58" fmla="*/ 19 w 967"/>
                <a:gd name="T59" fmla="*/ 113 h 837"/>
                <a:gd name="T60" fmla="*/ 26 w 967"/>
                <a:gd name="T61" fmla="*/ 110 h 837"/>
                <a:gd name="T62" fmla="*/ 37 w 967"/>
                <a:gd name="T63" fmla="*/ 105 h 837"/>
                <a:gd name="T64" fmla="*/ 52 w 967"/>
                <a:gd name="T65" fmla="*/ 93 h 837"/>
                <a:gd name="T66" fmla="*/ 55 w 967"/>
                <a:gd name="T67" fmla="*/ 86 h 837"/>
                <a:gd name="T68" fmla="*/ 60 w 967"/>
                <a:gd name="T69" fmla="*/ 78 h 837"/>
                <a:gd name="T70" fmla="*/ 73 w 967"/>
                <a:gd name="T71" fmla="*/ 72 h 837"/>
                <a:gd name="T72" fmla="*/ 65 w 967"/>
                <a:gd name="T73" fmla="*/ 82 h 837"/>
                <a:gd name="T74" fmla="*/ 64 w 967"/>
                <a:gd name="T75" fmla="*/ 85 h 837"/>
                <a:gd name="T76" fmla="*/ 79 w 967"/>
                <a:gd name="T77" fmla="*/ 77 h 837"/>
                <a:gd name="T78" fmla="*/ 82 w 967"/>
                <a:gd name="T79" fmla="*/ 71 h 837"/>
                <a:gd name="T80" fmla="*/ 90 w 967"/>
                <a:gd name="T81" fmla="*/ 76 h 837"/>
                <a:gd name="T82" fmla="*/ 101 w 967"/>
                <a:gd name="T83" fmla="*/ 79 h 837"/>
                <a:gd name="T84" fmla="*/ 113 w 967"/>
                <a:gd name="T85" fmla="*/ 80 h 837"/>
                <a:gd name="T86" fmla="*/ 127 w 967"/>
                <a:gd name="T87" fmla="*/ 90 h 837"/>
                <a:gd name="T88" fmla="*/ 130 w 967"/>
                <a:gd name="T89" fmla="*/ 90 h 837"/>
                <a:gd name="T90" fmla="*/ 138 w 967"/>
                <a:gd name="T91" fmla="*/ 95 h 837"/>
                <a:gd name="T92" fmla="*/ 144 w 967"/>
                <a:gd name="T93" fmla="*/ 106 h 837"/>
                <a:gd name="T94" fmla="*/ 148 w 967"/>
                <a:gd name="T95" fmla="*/ 113 h 837"/>
                <a:gd name="T96" fmla="*/ 152 w 967"/>
                <a:gd name="T97" fmla="*/ 106 h 837"/>
                <a:gd name="T98" fmla="*/ 133 w 967"/>
                <a:gd name="T99" fmla="*/ 84 h 837"/>
                <a:gd name="T100" fmla="*/ 116 w 967"/>
                <a:gd name="T101" fmla="*/ 77 h 837"/>
                <a:gd name="T102" fmla="*/ 108 w 967"/>
                <a:gd name="T103" fmla="*/ 10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7"/>
                <a:gd name="T157" fmla="*/ 0 h 837"/>
                <a:gd name="T158" fmla="*/ 967 w 967"/>
                <a:gd name="T159" fmla="*/ 837 h 8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7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  <a:lnTo>
                    <a:pt x="492" y="530"/>
                  </a:lnTo>
                  <a:lnTo>
                    <a:pt x="510" y="511"/>
                  </a:lnTo>
                  <a:lnTo>
                    <a:pt x="517" y="512"/>
                  </a:lnTo>
                  <a:lnTo>
                    <a:pt x="513" y="523"/>
                  </a:lnTo>
                  <a:lnTo>
                    <a:pt x="524" y="523"/>
                  </a:lnTo>
                  <a:lnTo>
                    <a:pt x="540" y="518"/>
                  </a:lnTo>
                  <a:lnTo>
                    <a:pt x="546" y="530"/>
                  </a:lnTo>
                  <a:lnTo>
                    <a:pt x="571" y="547"/>
                  </a:lnTo>
                  <a:lnTo>
                    <a:pt x="585" y="543"/>
                  </a:lnTo>
                  <a:lnTo>
                    <a:pt x="590" y="548"/>
                  </a:lnTo>
                  <a:lnTo>
                    <a:pt x="594" y="568"/>
                  </a:lnTo>
                  <a:lnTo>
                    <a:pt x="626" y="568"/>
                  </a:lnTo>
                  <a:lnTo>
                    <a:pt x="641" y="570"/>
                  </a:lnTo>
                  <a:lnTo>
                    <a:pt x="650" y="574"/>
                  </a:lnTo>
                  <a:lnTo>
                    <a:pt x="676" y="574"/>
                  </a:lnTo>
                  <a:lnTo>
                    <a:pt x="681" y="579"/>
                  </a:lnTo>
                  <a:lnTo>
                    <a:pt x="707" y="584"/>
                  </a:lnTo>
                  <a:lnTo>
                    <a:pt x="721" y="575"/>
                  </a:lnTo>
                  <a:lnTo>
                    <a:pt x="723" y="599"/>
                  </a:lnTo>
                  <a:lnTo>
                    <a:pt x="755" y="611"/>
                  </a:lnTo>
                  <a:lnTo>
                    <a:pt x="762" y="631"/>
                  </a:lnTo>
                  <a:lnTo>
                    <a:pt x="779" y="649"/>
                  </a:lnTo>
                  <a:lnTo>
                    <a:pt x="809" y="647"/>
                  </a:lnTo>
                  <a:lnTo>
                    <a:pt x="800" y="636"/>
                  </a:lnTo>
                  <a:lnTo>
                    <a:pt x="802" y="631"/>
                  </a:lnTo>
                  <a:lnTo>
                    <a:pt x="811" y="631"/>
                  </a:lnTo>
                  <a:lnTo>
                    <a:pt x="822" y="644"/>
                  </a:lnTo>
                  <a:lnTo>
                    <a:pt x="827" y="644"/>
                  </a:lnTo>
                  <a:lnTo>
                    <a:pt x="833" y="622"/>
                  </a:lnTo>
                  <a:lnTo>
                    <a:pt x="840" y="640"/>
                  </a:lnTo>
                  <a:lnTo>
                    <a:pt x="851" y="644"/>
                  </a:lnTo>
                  <a:lnTo>
                    <a:pt x="861" y="651"/>
                  </a:lnTo>
                  <a:lnTo>
                    <a:pt x="876" y="685"/>
                  </a:lnTo>
                  <a:lnTo>
                    <a:pt x="879" y="708"/>
                  </a:lnTo>
                  <a:lnTo>
                    <a:pt x="892" y="721"/>
                  </a:lnTo>
                  <a:lnTo>
                    <a:pt x="901" y="726"/>
                  </a:lnTo>
                  <a:lnTo>
                    <a:pt x="903" y="748"/>
                  </a:lnTo>
                  <a:lnTo>
                    <a:pt x="912" y="762"/>
                  </a:lnTo>
                  <a:lnTo>
                    <a:pt x="913" y="775"/>
                  </a:lnTo>
                  <a:lnTo>
                    <a:pt x="919" y="777"/>
                  </a:lnTo>
                  <a:lnTo>
                    <a:pt x="922" y="786"/>
                  </a:lnTo>
                  <a:lnTo>
                    <a:pt x="939" y="789"/>
                  </a:lnTo>
                  <a:lnTo>
                    <a:pt x="942" y="809"/>
                  </a:lnTo>
                  <a:lnTo>
                    <a:pt x="948" y="809"/>
                  </a:lnTo>
                  <a:lnTo>
                    <a:pt x="958" y="811"/>
                  </a:lnTo>
                  <a:lnTo>
                    <a:pt x="965" y="802"/>
                  </a:lnTo>
                  <a:lnTo>
                    <a:pt x="963" y="783"/>
                  </a:lnTo>
                  <a:lnTo>
                    <a:pt x="967" y="759"/>
                  </a:lnTo>
                  <a:lnTo>
                    <a:pt x="934" y="737"/>
                  </a:lnTo>
                  <a:lnTo>
                    <a:pt x="915" y="718"/>
                  </a:lnTo>
                  <a:lnTo>
                    <a:pt x="883" y="646"/>
                  </a:lnTo>
                  <a:lnTo>
                    <a:pt x="867" y="634"/>
                  </a:lnTo>
                  <a:lnTo>
                    <a:pt x="848" y="601"/>
                  </a:lnTo>
                  <a:lnTo>
                    <a:pt x="828" y="586"/>
                  </a:lnTo>
                  <a:lnTo>
                    <a:pt x="809" y="591"/>
                  </a:lnTo>
                  <a:lnTo>
                    <a:pt x="790" y="613"/>
                  </a:lnTo>
                  <a:lnTo>
                    <a:pt x="778" y="613"/>
                  </a:lnTo>
                  <a:lnTo>
                    <a:pt x="740" y="555"/>
                  </a:lnTo>
                  <a:lnTo>
                    <a:pt x="728" y="541"/>
                  </a:lnTo>
                  <a:lnTo>
                    <a:pt x="718" y="548"/>
                  </a:lnTo>
                  <a:lnTo>
                    <a:pt x="713" y="565"/>
                  </a:lnTo>
                  <a:lnTo>
                    <a:pt x="685" y="545"/>
                  </a:lnTo>
                  <a:lnTo>
                    <a:pt x="685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459"/>
            <p:cNvSpPr>
              <a:spLocks noChangeAspect="1"/>
            </p:cNvSpPr>
            <p:nvPr/>
          </p:nvSpPr>
          <p:spPr bwMode="auto">
            <a:xfrm>
              <a:off x="570" y="1200"/>
              <a:ext cx="370" cy="434"/>
            </a:xfrm>
            <a:custGeom>
              <a:avLst/>
              <a:gdLst>
                <a:gd name="T0" fmla="*/ 100 w 685"/>
                <a:gd name="T1" fmla="*/ 8 h 837"/>
                <a:gd name="T2" fmla="*/ 85 w 685"/>
                <a:gd name="T3" fmla="*/ 7 h 837"/>
                <a:gd name="T4" fmla="*/ 72 w 685"/>
                <a:gd name="T5" fmla="*/ 5 h 837"/>
                <a:gd name="T6" fmla="*/ 65 w 685"/>
                <a:gd name="T7" fmla="*/ 5 h 837"/>
                <a:gd name="T8" fmla="*/ 56 w 685"/>
                <a:gd name="T9" fmla="*/ 3 h 837"/>
                <a:gd name="T10" fmla="*/ 48 w 685"/>
                <a:gd name="T11" fmla="*/ 3 h 837"/>
                <a:gd name="T12" fmla="*/ 45 w 685"/>
                <a:gd name="T13" fmla="*/ 0 h 837"/>
                <a:gd name="T14" fmla="*/ 31 w 685"/>
                <a:gd name="T15" fmla="*/ 5 h 837"/>
                <a:gd name="T16" fmla="*/ 20 w 685"/>
                <a:gd name="T17" fmla="*/ 10 h 837"/>
                <a:gd name="T18" fmla="*/ 6 w 685"/>
                <a:gd name="T19" fmla="*/ 18 h 837"/>
                <a:gd name="T20" fmla="*/ 12 w 685"/>
                <a:gd name="T21" fmla="*/ 21 h 837"/>
                <a:gd name="T22" fmla="*/ 19 w 685"/>
                <a:gd name="T23" fmla="*/ 25 h 837"/>
                <a:gd name="T24" fmla="*/ 25 w 685"/>
                <a:gd name="T25" fmla="*/ 27 h 837"/>
                <a:gd name="T26" fmla="*/ 32 w 685"/>
                <a:gd name="T27" fmla="*/ 28 h 837"/>
                <a:gd name="T28" fmla="*/ 27 w 685"/>
                <a:gd name="T29" fmla="*/ 33 h 837"/>
                <a:gd name="T30" fmla="*/ 16 w 685"/>
                <a:gd name="T31" fmla="*/ 33 h 837"/>
                <a:gd name="T32" fmla="*/ 9 w 685"/>
                <a:gd name="T33" fmla="*/ 31 h 837"/>
                <a:gd name="T34" fmla="*/ 3 w 685"/>
                <a:gd name="T35" fmla="*/ 35 h 837"/>
                <a:gd name="T36" fmla="*/ 6 w 685"/>
                <a:gd name="T37" fmla="*/ 39 h 837"/>
                <a:gd name="T38" fmla="*/ 8 w 685"/>
                <a:gd name="T39" fmla="*/ 46 h 837"/>
                <a:gd name="T40" fmla="*/ 20 w 685"/>
                <a:gd name="T41" fmla="*/ 47 h 837"/>
                <a:gd name="T42" fmla="*/ 29 w 685"/>
                <a:gd name="T43" fmla="*/ 44 h 837"/>
                <a:gd name="T44" fmla="*/ 29 w 685"/>
                <a:gd name="T45" fmla="*/ 49 h 837"/>
                <a:gd name="T46" fmla="*/ 21 w 685"/>
                <a:gd name="T47" fmla="*/ 56 h 837"/>
                <a:gd name="T48" fmla="*/ 12 w 685"/>
                <a:gd name="T49" fmla="*/ 62 h 837"/>
                <a:gd name="T50" fmla="*/ 8 w 685"/>
                <a:gd name="T51" fmla="*/ 70 h 837"/>
                <a:gd name="T52" fmla="*/ 11 w 685"/>
                <a:gd name="T53" fmla="*/ 76 h 837"/>
                <a:gd name="T54" fmla="*/ 21 w 685"/>
                <a:gd name="T55" fmla="*/ 80 h 837"/>
                <a:gd name="T56" fmla="*/ 23 w 685"/>
                <a:gd name="T57" fmla="*/ 83 h 837"/>
                <a:gd name="T58" fmla="*/ 30 w 685"/>
                <a:gd name="T59" fmla="*/ 87 h 837"/>
                <a:gd name="T60" fmla="*/ 36 w 685"/>
                <a:gd name="T61" fmla="*/ 90 h 837"/>
                <a:gd name="T62" fmla="*/ 42 w 685"/>
                <a:gd name="T63" fmla="*/ 89 h 837"/>
                <a:gd name="T64" fmla="*/ 42 w 685"/>
                <a:gd name="T65" fmla="*/ 97 h 837"/>
                <a:gd name="T66" fmla="*/ 30 w 685"/>
                <a:gd name="T67" fmla="*/ 105 h 837"/>
                <a:gd name="T68" fmla="*/ 24 w 685"/>
                <a:gd name="T69" fmla="*/ 107 h 837"/>
                <a:gd name="T70" fmla="*/ 16 w 685"/>
                <a:gd name="T71" fmla="*/ 113 h 837"/>
                <a:gd name="T72" fmla="*/ 16 w 685"/>
                <a:gd name="T73" fmla="*/ 116 h 837"/>
                <a:gd name="T74" fmla="*/ 24 w 685"/>
                <a:gd name="T75" fmla="*/ 111 h 837"/>
                <a:gd name="T76" fmla="*/ 28 w 685"/>
                <a:gd name="T77" fmla="*/ 110 h 837"/>
                <a:gd name="T78" fmla="*/ 38 w 685"/>
                <a:gd name="T79" fmla="*/ 105 h 837"/>
                <a:gd name="T80" fmla="*/ 49 w 685"/>
                <a:gd name="T81" fmla="*/ 95 h 837"/>
                <a:gd name="T82" fmla="*/ 57 w 685"/>
                <a:gd name="T83" fmla="*/ 89 h 837"/>
                <a:gd name="T84" fmla="*/ 57 w 685"/>
                <a:gd name="T85" fmla="*/ 82 h 837"/>
                <a:gd name="T86" fmla="*/ 68 w 685"/>
                <a:gd name="T87" fmla="*/ 69 h 837"/>
                <a:gd name="T88" fmla="*/ 73 w 685"/>
                <a:gd name="T89" fmla="*/ 72 h 837"/>
                <a:gd name="T90" fmla="*/ 64 w 685"/>
                <a:gd name="T91" fmla="*/ 81 h 837"/>
                <a:gd name="T92" fmla="*/ 66 w 685"/>
                <a:gd name="T93" fmla="*/ 83 h 837"/>
                <a:gd name="T94" fmla="*/ 71 w 685"/>
                <a:gd name="T95" fmla="*/ 82 h 837"/>
                <a:gd name="T96" fmla="*/ 78 w 685"/>
                <a:gd name="T97" fmla="*/ 75 h 8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5"/>
                <a:gd name="T148" fmla="*/ 0 h 837"/>
                <a:gd name="T149" fmla="*/ 685 w 685"/>
                <a:gd name="T150" fmla="*/ 837 h 8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5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460"/>
            <p:cNvSpPr>
              <a:spLocks noChangeAspect="1"/>
            </p:cNvSpPr>
            <p:nvPr/>
          </p:nvSpPr>
          <p:spPr bwMode="auto">
            <a:xfrm>
              <a:off x="835" y="1240"/>
              <a:ext cx="257" cy="379"/>
            </a:xfrm>
            <a:custGeom>
              <a:avLst/>
              <a:gdLst>
                <a:gd name="T0" fmla="*/ 0 w 475"/>
                <a:gd name="T1" fmla="*/ 62 h 736"/>
                <a:gd name="T2" fmla="*/ 4 w 475"/>
                <a:gd name="T3" fmla="*/ 60 h 736"/>
                <a:gd name="T4" fmla="*/ 5 w 475"/>
                <a:gd name="T5" fmla="*/ 61 h 736"/>
                <a:gd name="T6" fmla="*/ 9 w 475"/>
                <a:gd name="T7" fmla="*/ 62 h 736"/>
                <a:gd name="T8" fmla="*/ 15 w 475"/>
                <a:gd name="T9" fmla="*/ 64 h 736"/>
                <a:gd name="T10" fmla="*/ 16 w 475"/>
                <a:gd name="T11" fmla="*/ 67 h 736"/>
                <a:gd name="T12" fmla="*/ 24 w 475"/>
                <a:gd name="T13" fmla="*/ 67 h 736"/>
                <a:gd name="T14" fmla="*/ 29 w 475"/>
                <a:gd name="T15" fmla="*/ 68 h 736"/>
                <a:gd name="T16" fmla="*/ 34 w 475"/>
                <a:gd name="T17" fmla="*/ 70 h 736"/>
                <a:gd name="T18" fmla="*/ 37 w 475"/>
                <a:gd name="T19" fmla="*/ 72 h 736"/>
                <a:gd name="T20" fmla="*/ 43 w 475"/>
                <a:gd name="T21" fmla="*/ 76 h 736"/>
                <a:gd name="T22" fmla="*/ 50 w 475"/>
                <a:gd name="T23" fmla="*/ 78 h 736"/>
                <a:gd name="T24" fmla="*/ 49 w 475"/>
                <a:gd name="T25" fmla="*/ 76 h 736"/>
                <a:gd name="T26" fmla="*/ 52 w 475"/>
                <a:gd name="T27" fmla="*/ 78 h 736"/>
                <a:gd name="T28" fmla="*/ 54 w 475"/>
                <a:gd name="T29" fmla="*/ 75 h 736"/>
                <a:gd name="T30" fmla="*/ 57 w 475"/>
                <a:gd name="T31" fmla="*/ 78 h 736"/>
                <a:gd name="T32" fmla="*/ 61 w 475"/>
                <a:gd name="T33" fmla="*/ 83 h 736"/>
                <a:gd name="T34" fmla="*/ 63 w 475"/>
                <a:gd name="T35" fmla="*/ 88 h 736"/>
                <a:gd name="T36" fmla="*/ 65 w 475"/>
                <a:gd name="T37" fmla="*/ 92 h 736"/>
                <a:gd name="T38" fmla="*/ 67 w 475"/>
                <a:gd name="T39" fmla="*/ 95 h 736"/>
                <a:gd name="T40" fmla="*/ 68 w 475"/>
                <a:gd name="T41" fmla="*/ 97 h 736"/>
                <a:gd name="T42" fmla="*/ 71 w 475"/>
                <a:gd name="T43" fmla="*/ 100 h 736"/>
                <a:gd name="T44" fmla="*/ 74 w 475"/>
                <a:gd name="T45" fmla="*/ 100 h 736"/>
                <a:gd name="T46" fmla="*/ 75 w 475"/>
                <a:gd name="T47" fmla="*/ 97 h 736"/>
                <a:gd name="T48" fmla="*/ 70 w 475"/>
                <a:gd name="T49" fmla="*/ 91 h 736"/>
                <a:gd name="T50" fmla="*/ 62 w 475"/>
                <a:gd name="T51" fmla="*/ 78 h 736"/>
                <a:gd name="T52" fmla="*/ 56 w 475"/>
                <a:gd name="T53" fmla="*/ 72 h 736"/>
                <a:gd name="T54" fmla="*/ 50 w 475"/>
                <a:gd name="T55" fmla="*/ 71 h 736"/>
                <a:gd name="T56" fmla="*/ 45 w 475"/>
                <a:gd name="T57" fmla="*/ 74 h 736"/>
                <a:gd name="T58" fmla="*/ 37 w 475"/>
                <a:gd name="T59" fmla="*/ 64 h 736"/>
                <a:gd name="T60" fmla="*/ 35 w 475"/>
                <a:gd name="T61" fmla="*/ 67 h 736"/>
                <a:gd name="T62" fmla="*/ 30 w 475"/>
                <a:gd name="T63" fmla="*/ 0 h 7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"/>
                <a:gd name="T97" fmla="*/ 0 h 736"/>
                <a:gd name="T98" fmla="*/ 475 w 475"/>
                <a:gd name="T99" fmla="*/ 736 h 7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" h="736">
                  <a:moveTo>
                    <a:pt x="9" y="459"/>
                  </a:moveTo>
                  <a:lnTo>
                    <a:pt x="0" y="455"/>
                  </a:lnTo>
                  <a:lnTo>
                    <a:pt x="18" y="436"/>
                  </a:lnTo>
                  <a:lnTo>
                    <a:pt x="25" y="437"/>
                  </a:lnTo>
                  <a:lnTo>
                    <a:pt x="21" y="448"/>
                  </a:lnTo>
                  <a:lnTo>
                    <a:pt x="32" y="448"/>
                  </a:lnTo>
                  <a:lnTo>
                    <a:pt x="48" y="443"/>
                  </a:lnTo>
                  <a:lnTo>
                    <a:pt x="54" y="455"/>
                  </a:lnTo>
                  <a:lnTo>
                    <a:pt x="79" y="472"/>
                  </a:lnTo>
                  <a:lnTo>
                    <a:pt x="93" y="468"/>
                  </a:lnTo>
                  <a:lnTo>
                    <a:pt x="98" y="473"/>
                  </a:lnTo>
                  <a:lnTo>
                    <a:pt x="102" y="493"/>
                  </a:lnTo>
                  <a:lnTo>
                    <a:pt x="134" y="493"/>
                  </a:lnTo>
                  <a:lnTo>
                    <a:pt x="149" y="495"/>
                  </a:lnTo>
                  <a:lnTo>
                    <a:pt x="158" y="499"/>
                  </a:lnTo>
                  <a:lnTo>
                    <a:pt x="184" y="499"/>
                  </a:lnTo>
                  <a:lnTo>
                    <a:pt x="189" y="504"/>
                  </a:lnTo>
                  <a:lnTo>
                    <a:pt x="215" y="509"/>
                  </a:lnTo>
                  <a:lnTo>
                    <a:pt x="229" y="500"/>
                  </a:lnTo>
                  <a:lnTo>
                    <a:pt x="231" y="524"/>
                  </a:lnTo>
                  <a:lnTo>
                    <a:pt x="263" y="536"/>
                  </a:lnTo>
                  <a:lnTo>
                    <a:pt x="270" y="556"/>
                  </a:lnTo>
                  <a:lnTo>
                    <a:pt x="287" y="574"/>
                  </a:lnTo>
                  <a:lnTo>
                    <a:pt x="317" y="572"/>
                  </a:lnTo>
                  <a:lnTo>
                    <a:pt x="308" y="561"/>
                  </a:lnTo>
                  <a:lnTo>
                    <a:pt x="310" y="556"/>
                  </a:lnTo>
                  <a:lnTo>
                    <a:pt x="319" y="556"/>
                  </a:lnTo>
                  <a:lnTo>
                    <a:pt x="330" y="569"/>
                  </a:lnTo>
                  <a:lnTo>
                    <a:pt x="335" y="569"/>
                  </a:lnTo>
                  <a:lnTo>
                    <a:pt x="341" y="547"/>
                  </a:lnTo>
                  <a:lnTo>
                    <a:pt x="348" y="565"/>
                  </a:lnTo>
                  <a:lnTo>
                    <a:pt x="359" y="569"/>
                  </a:lnTo>
                  <a:lnTo>
                    <a:pt x="369" y="576"/>
                  </a:lnTo>
                  <a:lnTo>
                    <a:pt x="384" y="610"/>
                  </a:lnTo>
                  <a:lnTo>
                    <a:pt x="387" y="633"/>
                  </a:lnTo>
                  <a:lnTo>
                    <a:pt x="400" y="646"/>
                  </a:lnTo>
                  <a:lnTo>
                    <a:pt x="409" y="651"/>
                  </a:lnTo>
                  <a:lnTo>
                    <a:pt x="411" y="673"/>
                  </a:lnTo>
                  <a:lnTo>
                    <a:pt x="420" y="687"/>
                  </a:lnTo>
                  <a:lnTo>
                    <a:pt x="421" y="700"/>
                  </a:lnTo>
                  <a:lnTo>
                    <a:pt x="427" y="702"/>
                  </a:lnTo>
                  <a:lnTo>
                    <a:pt x="430" y="711"/>
                  </a:lnTo>
                  <a:lnTo>
                    <a:pt x="447" y="714"/>
                  </a:lnTo>
                  <a:lnTo>
                    <a:pt x="450" y="734"/>
                  </a:lnTo>
                  <a:lnTo>
                    <a:pt x="456" y="734"/>
                  </a:lnTo>
                  <a:lnTo>
                    <a:pt x="466" y="736"/>
                  </a:lnTo>
                  <a:lnTo>
                    <a:pt x="473" y="727"/>
                  </a:lnTo>
                  <a:lnTo>
                    <a:pt x="471" y="708"/>
                  </a:lnTo>
                  <a:lnTo>
                    <a:pt x="475" y="684"/>
                  </a:lnTo>
                  <a:lnTo>
                    <a:pt x="442" y="662"/>
                  </a:lnTo>
                  <a:lnTo>
                    <a:pt x="423" y="643"/>
                  </a:lnTo>
                  <a:lnTo>
                    <a:pt x="391" y="571"/>
                  </a:lnTo>
                  <a:lnTo>
                    <a:pt x="375" y="559"/>
                  </a:lnTo>
                  <a:lnTo>
                    <a:pt x="356" y="526"/>
                  </a:lnTo>
                  <a:lnTo>
                    <a:pt x="336" y="511"/>
                  </a:lnTo>
                  <a:lnTo>
                    <a:pt x="317" y="516"/>
                  </a:lnTo>
                  <a:lnTo>
                    <a:pt x="298" y="538"/>
                  </a:lnTo>
                  <a:lnTo>
                    <a:pt x="286" y="538"/>
                  </a:lnTo>
                  <a:lnTo>
                    <a:pt x="248" y="480"/>
                  </a:lnTo>
                  <a:lnTo>
                    <a:pt x="236" y="466"/>
                  </a:lnTo>
                  <a:lnTo>
                    <a:pt x="226" y="473"/>
                  </a:lnTo>
                  <a:lnTo>
                    <a:pt x="221" y="490"/>
                  </a:lnTo>
                  <a:lnTo>
                    <a:pt x="193" y="470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461"/>
            <p:cNvSpPr>
              <a:spLocks noChangeAspect="1"/>
            </p:cNvSpPr>
            <p:nvPr/>
          </p:nvSpPr>
          <p:spPr bwMode="auto">
            <a:xfrm>
              <a:off x="940" y="1183"/>
              <a:ext cx="1166" cy="693"/>
            </a:xfrm>
            <a:custGeom>
              <a:avLst/>
              <a:gdLst>
                <a:gd name="T0" fmla="*/ 228 w 2158"/>
                <a:gd name="T1" fmla="*/ 165 h 1342"/>
                <a:gd name="T2" fmla="*/ 269 w 2158"/>
                <a:gd name="T3" fmla="*/ 168 h 1342"/>
                <a:gd name="T4" fmla="*/ 297 w 2158"/>
                <a:gd name="T5" fmla="*/ 168 h 1342"/>
                <a:gd name="T6" fmla="*/ 303 w 2158"/>
                <a:gd name="T7" fmla="*/ 169 h 1342"/>
                <a:gd name="T8" fmla="*/ 310 w 2158"/>
                <a:gd name="T9" fmla="*/ 172 h 1342"/>
                <a:gd name="T10" fmla="*/ 309 w 2158"/>
                <a:gd name="T11" fmla="*/ 165 h 1342"/>
                <a:gd name="T12" fmla="*/ 298 w 2158"/>
                <a:gd name="T13" fmla="*/ 152 h 1342"/>
                <a:gd name="T14" fmla="*/ 289 w 2158"/>
                <a:gd name="T15" fmla="*/ 153 h 1342"/>
                <a:gd name="T16" fmla="*/ 286 w 2158"/>
                <a:gd name="T17" fmla="*/ 152 h 1342"/>
                <a:gd name="T18" fmla="*/ 312 w 2158"/>
                <a:gd name="T19" fmla="*/ 143 h 1342"/>
                <a:gd name="T20" fmla="*/ 340 w 2158"/>
                <a:gd name="T21" fmla="*/ 131 h 1342"/>
                <a:gd name="T22" fmla="*/ 327 w 2158"/>
                <a:gd name="T23" fmla="*/ 123 h 1342"/>
                <a:gd name="T24" fmla="*/ 331 w 2158"/>
                <a:gd name="T25" fmla="*/ 116 h 1342"/>
                <a:gd name="T26" fmla="*/ 316 w 2158"/>
                <a:gd name="T27" fmla="*/ 104 h 1342"/>
                <a:gd name="T28" fmla="*/ 308 w 2158"/>
                <a:gd name="T29" fmla="*/ 85 h 1342"/>
                <a:gd name="T30" fmla="*/ 298 w 2158"/>
                <a:gd name="T31" fmla="*/ 91 h 1342"/>
                <a:gd name="T32" fmla="*/ 283 w 2158"/>
                <a:gd name="T33" fmla="*/ 91 h 1342"/>
                <a:gd name="T34" fmla="*/ 283 w 2158"/>
                <a:gd name="T35" fmla="*/ 87 h 1342"/>
                <a:gd name="T36" fmla="*/ 284 w 2158"/>
                <a:gd name="T37" fmla="*/ 75 h 1342"/>
                <a:gd name="T38" fmla="*/ 269 w 2158"/>
                <a:gd name="T39" fmla="*/ 65 h 1342"/>
                <a:gd name="T40" fmla="*/ 253 w 2158"/>
                <a:gd name="T41" fmla="*/ 71 h 1342"/>
                <a:gd name="T42" fmla="*/ 251 w 2158"/>
                <a:gd name="T43" fmla="*/ 88 h 1342"/>
                <a:gd name="T44" fmla="*/ 249 w 2158"/>
                <a:gd name="T45" fmla="*/ 115 h 1342"/>
                <a:gd name="T46" fmla="*/ 248 w 2158"/>
                <a:gd name="T47" fmla="*/ 134 h 1342"/>
                <a:gd name="T48" fmla="*/ 235 w 2158"/>
                <a:gd name="T49" fmla="*/ 128 h 1342"/>
                <a:gd name="T50" fmla="*/ 222 w 2158"/>
                <a:gd name="T51" fmla="*/ 112 h 1342"/>
                <a:gd name="T52" fmla="*/ 201 w 2158"/>
                <a:gd name="T53" fmla="*/ 101 h 1342"/>
                <a:gd name="T54" fmla="*/ 185 w 2158"/>
                <a:gd name="T55" fmla="*/ 84 h 1342"/>
                <a:gd name="T56" fmla="*/ 195 w 2158"/>
                <a:gd name="T57" fmla="*/ 61 h 1342"/>
                <a:gd name="T58" fmla="*/ 204 w 2158"/>
                <a:gd name="T59" fmla="*/ 55 h 1342"/>
                <a:gd name="T60" fmla="*/ 210 w 2158"/>
                <a:gd name="T61" fmla="*/ 43 h 1342"/>
                <a:gd name="T62" fmla="*/ 219 w 2158"/>
                <a:gd name="T63" fmla="*/ 35 h 1342"/>
                <a:gd name="T64" fmla="*/ 225 w 2158"/>
                <a:gd name="T65" fmla="*/ 30 h 1342"/>
                <a:gd name="T66" fmla="*/ 238 w 2158"/>
                <a:gd name="T67" fmla="*/ 25 h 1342"/>
                <a:gd name="T68" fmla="*/ 234 w 2158"/>
                <a:gd name="T69" fmla="*/ 16 h 1342"/>
                <a:gd name="T70" fmla="*/ 224 w 2158"/>
                <a:gd name="T71" fmla="*/ 18 h 1342"/>
                <a:gd name="T72" fmla="*/ 211 w 2158"/>
                <a:gd name="T73" fmla="*/ 26 h 1342"/>
                <a:gd name="T74" fmla="*/ 204 w 2158"/>
                <a:gd name="T75" fmla="*/ 22 h 1342"/>
                <a:gd name="T76" fmla="*/ 195 w 2158"/>
                <a:gd name="T77" fmla="*/ 12 h 1342"/>
                <a:gd name="T78" fmla="*/ 187 w 2158"/>
                <a:gd name="T79" fmla="*/ 1 h 1342"/>
                <a:gd name="T80" fmla="*/ 178 w 2158"/>
                <a:gd name="T81" fmla="*/ 7 h 1342"/>
                <a:gd name="T82" fmla="*/ 186 w 2158"/>
                <a:gd name="T83" fmla="*/ 15 h 1342"/>
                <a:gd name="T84" fmla="*/ 190 w 2158"/>
                <a:gd name="T85" fmla="*/ 21 h 1342"/>
                <a:gd name="T86" fmla="*/ 180 w 2158"/>
                <a:gd name="T87" fmla="*/ 25 h 1342"/>
                <a:gd name="T88" fmla="*/ 160 w 2158"/>
                <a:gd name="T89" fmla="*/ 26 h 1342"/>
                <a:gd name="T90" fmla="*/ 140 w 2158"/>
                <a:gd name="T91" fmla="*/ 21 h 1342"/>
                <a:gd name="T92" fmla="*/ 131 w 2158"/>
                <a:gd name="T93" fmla="*/ 29 h 1342"/>
                <a:gd name="T94" fmla="*/ 107 w 2158"/>
                <a:gd name="T95" fmla="*/ 25 h 1342"/>
                <a:gd name="T96" fmla="*/ 97 w 2158"/>
                <a:gd name="T97" fmla="*/ 19 h 1342"/>
                <a:gd name="T98" fmla="*/ 67 w 2158"/>
                <a:gd name="T99" fmla="*/ 16 h 1342"/>
                <a:gd name="T100" fmla="*/ 63 w 2158"/>
                <a:gd name="T101" fmla="*/ 17 h 1342"/>
                <a:gd name="T102" fmla="*/ 48 w 2158"/>
                <a:gd name="T103" fmla="*/ 14 h 1342"/>
                <a:gd name="T104" fmla="*/ 32 w 2158"/>
                <a:gd name="T105" fmla="*/ 18 h 1342"/>
                <a:gd name="T106" fmla="*/ 41 w 2158"/>
                <a:gd name="T107" fmla="*/ 13 h 1342"/>
                <a:gd name="T108" fmla="*/ 23 w 2158"/>
                <a:gd name="T109" fmla="*/ 17 h 1342"/>
                <a:gd name="T110" fmla="*/ 6 w 2158"/>
                <a:gd name="T111" fmla="*/ 15 h 1342"/>
                <a:gd name="T112" fmla="*/ 17 w 2158"/>
                <a:gd name="T113" fmla="*/ 89 h 1342"/>
                <a:gd name="T114" fmla="*/ 44 w 2158"/>
                <a:gd name="T115" fmla="*/ 115 h 1342"/>
                <a:gd name="T116" fmla="*/ 48 w 2158"/>
                <a:gd name="T117" fmla="*/ 128 h 1342"/>
                <a:gd name="T118" fmla="*/ 63 w 2158"/>
                <a:gd name="T119" fmla="*/ 141 h 1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58"/>
                <a:gd name="T181" fmla="*/ 0 h 1342"/>
                <a:gd name="T182" fmla="*/ 2158 w 2158"/>
                <a:gd name="T183" fmla="*/ 1342 h 1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58" h="1342">
                  <a:moveTo>
                    <a:pt x="475" y="1089"/>
                  </a:moveTo>
                  <a:lnTo>
                    <a:pt x="1175" y="1089"/>
                  </a:lnTo>
                  <a:lnTo>
                    <a:pt x="1196" y="1103"/>
                  </a:lnTo>
                  <a:lnTo>
                    <a:pt x="1225" y="1109"/>
                  </a:lnTo>
                  <a:lnTo>
                    <a:pt x="1249" y="1119"/>
                  </a:lnTo>
                  <a:lnTo>
                    <a:pt x="1279" y="1118"/>
                  </a:lnTo>
                  <a:lnTo>
                    <a:pt x="1299" y="1123"/>
                  </a:lnTo>
                  <a:lnTo>
                    <a:pt x="1347" y="1119"/>
                  </a:lnTo>
                  <a:lnTo>
                    <a:pt x="1427" y="1161"/>
                  </a:lnTo>
                  <a:lnTo>
                    <a:pt x="1445" y="1197"/>
                  </a:lnTo>
                  <a:lnTo>
                    <a:pt x="1491" y="1245"/>
                  </a:lnTo>
                  <a:lnTo>
                    <a:pt x="1493" y="1278"/>
                  </a:lnTo>
                  <a:lnTo>
                    <a:pt x="1479" y="1319"/>
                  </a:lnTo>
                  <a:lnTo>
                    <a:pt x="1488" y="1342"/>
                  </a:lnTo>
                  <a:lnTo>
                    <a:pt x="1561" y="1308"/>
                  </a:lnTo>
                  <a:lnTo>
                    <a:pt x="1570" y="1287"/>
                  </a:lnTo>
                  <a:lnTo>
                    <a:pt x="1636" y="1263"/>
                  </a:lnTo>
                  <a:lnTo>
                    <a:pt x="1669" y="1236"/>
                  </a:lnTo>
                  <a:lnTo>
                    <a:pt x="1683" y="1224"/>
                  </a:lnTo>
                  <a:lnTo>
                    <a:pt x="1706" y="1224"/>
                  </a:lnTo>
                  <a:lnTo>
                    <a:pt x="1721" y="1227"/>
                  </a:lnTo>
                  <a:lnTo>
                    <a:pt x="1766" y="1218"/>
                  </a:lnTo>
                  <a:lnTo>
                    <a:pt x="1800" y="1153"/>
                  </a:lnTo>
                  <a:lnTo>
                    <a:pt x="1814" y="1146"/>
                  </a:lnTo>
                  <a:lnTo>
                    <a:pt x="1845" y="1159"/>
                  </a:lnTo>
                  <a:lnTo>
                    <a:pt x="1845" y="1191"/>
                  </a:lnTo>
                  <a:lnTo>
                    <a:pt x="1861" y="1216"/>
                  </a:lnTo>
                  <a:lnTo>
                    <a:pt x="1864" y="1242"/>
                  </a:lnTo>
                  <a:lnTo>
                    <a:pt x="1874" y="1236"/>
                  </a:lnTo>
                  <a:lnTo>
                    <a:pt x="1882" y="1224"/>
                  </a:lnTo>
                  <a:lnTo>
                    <a:pt x="1898" y="1221"/>
                  </a:lnTo>
                  <a:lnTo>
                    <a:pt x="1913" y="1211"/>
                  </a:lnTo>
                  <a:lnTo>
                    <a:pt x="1926" y="1203"/>
                  </a:lnTo>
                  <a:lnTo>
                    <a:pt x="1930" y="1206"/>
                  </a:lnTo>
                  <a:lnTo>
                    <a:pt x="1928" y="1215"/>
                  </a:lnTo>
                  <a:lnTo>
                    <a:pt x="1934" y="1217"/>
                  </a:lnTo>
                  <a:lnTo>
                    <a:pt x="1938" y="1215"/>
                  </a:lnTo>
                  <a:lnTo>
                    <a:pt x="1941" y="1219"/>
                  </a:lnTo>
                  <a:lnTo>
                    <a:pt x="1931" y="1229"/>
                  </a:lnTo>
                  <a:lnTo>
                    <a:pt x="1920" y="1229"/>
                  </a:lnTo>
                  <a:lnTo>
                    <a:pt x="1904" y="1248"/>
                  </a:lnTo>
                  <a:lnTo>
                    <a:pt x="1895" y="1251"/>
                  </a:lnTo>
                  <a:lnTo>
                    <a:pt x="1889" y="1272"/>
                  </a:lnTo>
                  <a:lnTo>
                    <a:pt x="1900" y="1282"/>
                  </a:lnTo>
                  <a:lnTo>
                    <a:pt x="1914" y="1281"/>
                  </a:lnTo>
                  <a:lnTo>
                    <a:pt x="1925" y="1271"/>
                  </a:lnTo>
                  <a:lnTo>
                    <a:pt x="1929" y="1264"/>
                  </a:lnTo>
                  <a:lnTo>
                    <a:pt x="1950" y="1240"/>
                  </a:lnTo>
                  <a:lnTo>
                    <a:pt x="1958" y="1247"/>
                  </a:lnTo>
                  <a:lnTo>
                    <a:pt x="1965" y="1248"/>
                  </a:lnTo>
                  <a:lnTo>
                    <a:pt x="1971" y="1242"/>
                  </a:lnTo>
                  <a:lnTo>
                    <a:pt x="1984" y="1240"/>
                  </a:lnTo>
                  <a:lnTo>
                    <a:pt x="1996" y="1239"/>
                  </a:lnTo>
                  <a:lnTo>
                    <a:pt x="2010" y="1225"/>
                  </a:lnTo>
                  <a:lnTo>
                    <a:pt x="2010" y="1212"/>
                  </a:lnTo>
                  <a:lnTo>
                    <a:pt x="2001" y="1213"/>
                  </a:lnTo>
                  <a:lnTo>
                    <a:pt x="1997" y="1204"/>
                  </a:lnTo>
                  <a:lnTo>
                    <a:pt x="1984" y="1210"/>
                  </a:lnTo>
                  <a:lnTo>
                    <a:pt x="1966" y="1209"/>
                  </a:lnTo>
                  <a:lnTo>
                    <a:pt x="1954" y="1200"/>
                  </a:lnTo>
                  <a:lnTo>
                    <a:pt x="1947" y="1192"/>
                  </a:lnTo>
                  <a:lnTo>
                    <a:pt x="1920" y="1173"/>
                  </a:lnTo>
                  <a:lnTo>
                    <a:pt x="1917" y="1149"/>
                  </a:lnTo>
                  <a:lnTo>
                    <a:pt x="1923" y="1141"/>
                  </a:lnTo>
                  <a:lnTo>
                    <a:pt x="1923" y="1129"/>
                  </a:lnTo>
                  <a:lnTo>
                    <a:pt x="1906" y="1133"/>
                  </a:lnTo>
                  <a:lnTo>
                    <a:pt x="1895" y="1126"/>
                  </a:lnTo>
                  <a:lnTo>
                    <a:pt x="1880" y="1121"/>
                  </a:lnTo>
                  <a:lnTo>
                    <a:pt x="1879" y="1115"/>
                  </a:lnTo>
                  <a:lnTo>
                    <a:pt x="1889" y="1108"/>
                  </a:lnTo>
                  <a:lnTo>
                    <a:pt x="1907" y="1112"/>
                  </a:lnTo>
                  <a:lnTo>
                    <a:pt x="1918" y="1118"/>
                  </a:lnTo>
                  <a:lnTo>
                    <a:pt x="1941" y="1098"/>
                  </a:lnTo>
                  <a:lnTo>
                    <a:pt x="1936" y="1088"/>
                  </a:lnTo>
                  <a:lnTo>
                    <a:pt x="1931" y="1085"/>
                  </a:lnTo>
                  <a:lnTo>
                    <a:pt x="1912" y="1070"/>
                  </a:lnTo>
                  <a:lnTo>
                    <a:pt x="1883" y="1072"/>
                  </a:lnTo>
                  <a:lnTo>
                    <a:pt x="1871" y="1085"/>
                  </a:lnTo>
                  <a:lnTo>
                    <a:pt x="1846" y="1092"/>
                  </a:lnTo>
                  <a:lnTo>
                    <a:pt x="1829" y="1110"/>
                  </a:lnTo>
                  <a:lnTo>
                    <a:pt x="1825" y="1112"/>
                  </a:lnTo>
                  <a:lnTo>
                    <a:pt x="1798" y="1139"/>
                  </a:lnTo>
                  <a:lnTo>
                    <a:pt x="1797" y="1149"/>
                  </a:lnTo>
                  <a:lnTo>
                    <a:pt x="1785" y="1153"/>
                  </a:lnTo>
                  <a:lnTo>
                    <a:pt x="1772" y="1169"/>
                  </a:lnTo>
                  <a:lnTo>
                    <a:pt x="1766" y="1167"/>
                  </a:lnTo>
                  <a:lnTo>
                    <a:pt x="1771" y="1143"/>
                  </a:lnTo>
                  <a:lnTo>
                    <a:pt x="1791" y="1127"/>
                  </a:lnTo>
                  <a:lnTo>
                    <a:pt x="1796" y="1119"/>
                  </a:lnTo>
                  <a:lnTo>
                    <a:pt x="1813" y="1103"/>
                  </a:lnTo>
                  <a:lnTo>
                    <a:pt x="1827" y="1078"/>
                  </a:lnTo>
                  <a:lnTo>
                    <a:pt x="1861" y="1072"/>
                  </a:lnTo>
                  <a:lnTo>
                    <a:pt x="1862" y="1060"/>
                  </a:lnTo>
                  <a:lnTo>
                    <a:pt x="1873" y="1053"/>
                  </a:lnTo>
                  <a:lnTo>
                    <a:pt x="1888" y="1035"/>
                  </a:lnTo>
                  <a:lnTo>
                    <a:pt x="1905" y="1036"/>
                  </a:lnTo>
                  <a:lnTo>
                    <a:pt x="1908" y="1040"/>
                  </a:lnTo>
                  <a:lnTo>
                    <a:pt x="1947" y="1036"/>
                  </a:lnTo>
                  <a:lnTo>
                    <a:pt x="1967" y="1031"/>
                  </a:lnTo>
                  <a:lnTo>
                    <a:pt x="1980" y="1038"/>
                  </a:lnTo>
                  <a:lnTo>
                    <a:pt x="2003" y="1035"/>
                  </a:lnTo>
                  <a:lnTo>
                    <a:pt x="2019" y="1038"/>
                  </a:lnTo>
                  <a:lnTo>
                    <a:pt x="2045" y="1038"/>
                  </a:lnTo>
                  <a:lnTo>
                    <a:pt x="2063" y="1029"/>
                  </a:lnTo>
                  <a:lnTo>
                    <a:pt x="2080" y="998"/>
                  </a:lnTo>
                  <a:lnTo>
                    <a:pt x="2098" y="988"/>
                  </a:lnTo>
                  <a:lnTo>
                    <a:pt x="2128" y="982"/>
                  </a:lnTo>
                  <a:lnTo>
                    <a:pt x="2148" y="965"/>
                  </a:lnTo>
                  <a:lnTo>
                    <a:pt x="2153" y="964"/>
                  </a:lnTo>
                  <a:lnTo>
                    <a:pt x="2158" y="953"/>
                  </a:lnTo>
                  <a:lnTo>
                    <a:pt x="2148" y="934"/>
                  </a:lnTo>
                  <a:lnTo>
                    <a:pt x="2157" y="921"/>
                  </a:lnTo>
                  <a:lnTo>
                    <a:pt x="2151" y="897"/>
                  </a:lnTo>
                  <a:lnTo>
                    <a:pt x="2129" y="889"/>
                  </a:lnTo>
                  <a:lnTo>
                    <a:pt x="2112" y="899"/>
                  </a:lnTo>
                  <a:lnTo>
                    <a:pt x="2111" y="892"/>
                  </a:lnTo>
                  <a:lnTo>
                    <a:pt x="2116" y="874"/>
                  </a:lnTo>
                  <a:lnTo>
                    <a:pt x="2102" y="873"/>
                  </a:lnTo>
                  <a:lnTo>
                    <a:pt x="2079" y="886"/>
                  </a:lnTo>
                  <a:lnTo>
                    <a:pt x="2076" y="892"/>
                  </a:lnTo>
                  <a:lnTo>
                    <a:pt x="2069" y="892"/>
                  </a:lnTo>
                  <a:lnTo>
                    <a:pt x="2049" y="909"/>
                  </a:lnTo>
                  <a:lnTo>
                    <a:pt x="2037" y="908"/>
                  </a:lnTo>
                  <a:lnTo>
                    <a:pt x="2033" y="892"/>
                  </a:lnTo>
                  <a:lnTo>
                    <a:pt x="2044" y="895"/>
                  </a:lnTo>
                  <a:lnTo>
                    <a:pt x="2061" y="885"/>
                  </a:lnTo>
                  <a:lnTo>
                    <a:pt x="2090" y="868"/>
                  </a:lnTo>
                  <a:lnTo>
                    <a:pt x="2115" y="860"/>
                  </a:lnTo>
                  <a:lnTo>
                    <a:pt x="2117" y="850"/>
                  </a:lnTo>
                  <a:lnTo>
                    <a:pt x="2097" y="845"/>
                  </a:lnTo>
                  <a:lnTo>
                    <a:pt x="2086" y="837"/>
                  </a:lnTo>
                  <a:lnTo>
                    <a:pt x="2067" y="830"/>
                  </a:lnTo>
                  <a:lnTo>
                    <a:pt x="2056" y="833"/>
                  </a:lnTo>
                  <a:lnTo>
                    <a:pt x="2042" y="824"/>
                  </a:lnTo>
                  <a:lnTo>
                    <a:pt x="2040" y="813"/>
                  </a:lnTo>
                  <a:lnTo>
                    <a:pt x="2028" y="793"/>
                  </a:lnTo>
                  <a:lnTo>
                    <a:pt x="2018" y="788"/>
                  </a:lnTo>
                  <a:lnTo>
                    <a:pt x="2016" y="783"/>
                  </a:lnTo>
                  <a:lnTo>
                    <a:pt x="2002" y="777"/>
                  </a:lnTo>
                  <a:lnTo>
                    <a:pt x="2001" y="756"/>
                  </a:lnTo>
                  <a:lnTo>
                    <a:pt x="2013" y="748"/>
                  </a:lnTo>
                  <a:lnTo>
                    <a:pt x="2010" y="738"/>
                  </a:lnTo>
                  <a:lnTo>
                    <a:pt x="2000" y="734"/>
                  </a:lnTo>
                  <a:lnTo>
                    <a:pt x="1995" y="706"/>
                  </a:lnTo>
                  <a:lnTo>
                    <a:pt x="1978" y="692"/>
                  </a:lnTo>
                  <a:lnTo>
                    <a:pt x="1980" y="676"/>
                  </a:lnTo>
                  <a:lnTo>
                    <a:pt x="1967" y="669"/>
                  </a:lnTo>
                  <a:lnTo>
                    <a:pt x="1967" y="645"/>
                  </a:lnTo>
                  <a:lnTo>
                    <a:pt x="1958" y="645"/>
                  </a:lnTo>
                  <a:lnTo>
                    <a:pt x="1952" y="617"/>
                  </a:lnTo>
                  <a:lnTo>
                    <a:pt x="1940" y="606"/>
                  </a:lnTo>
                  <a:lnTo>
                    <a:pt x="1935" y="583"/>
                  </a:lnTo>
                  <a:lnTo>
                    <a:pt x="1926" y="579"/>
                  </a:lnTo>
                  <a:lnTo>
                    <a:pt x="1918" y="594"/>
                  </a:lnTo>
                  <a:lnTo>
                    <a:pt x="1918" y="605"/>
                  </a:lnTo>
                  <a:lnTo>
                    <a:pt x="1908" y="612"/>
                  </a:lnTo>
                  <a:lnTo>
                    <a:pt x="1911" y="632"/>
                  </a:lnTo>
                  <a:lnTo>
                    <a:pt x="1899" y="661"/>
                  </a:lnTo>
                  <a:lnTo>
                    <a:pt x="1892" y="668"/>
                  </a:lnTo>
                  <a:lnTo>
                    <a:pt x="1891" y="661"/>
                  </a:lnTo>
                  <a:lnTo>
                    <a:pt x="1883" y="660"/>
                  </a:lnTo>
                  <a:lnTo>
                    <a:pt x="1874" y="662"/>
                  </a:lnTo>
                  <a:lnTo>
                    <a:pt x="1874" y="675"/>
                  </a:lnTo>
                  <a:lnTo>
                    <a:pt x="1862" y="682"/>
                  </a:lnTo>
                  <a:lnTo>
                    <a:pt x="1853" y="692"/>
                  </a:lnTo>
                  <a:lnTo>
                    <a:pt x="1841" y="684"/>
                  </a:lnTo>
                  <a:lnTo>
                    <a:pt x="1841" y="672"/>
                  </a:lnTo>
                  <a:lnTo>
                    <a:pt x="1819" y="649"/>
                  </a:lnTo>
                  <a:lnTo>
                    <a:pt x="1805" y="661"/>
                  </a:lnTo>
                  <a:lnTo>
                    <a:pt x="1791" y="664"/>
                  </a:lnTo>
                  <a:lnTo>
                    <a:pt x="1790" y="660"/>
                  </a:lnTo>
                  <a:lnTo>
                    <a:pt x="1807" y="649"/>
                  </a:lnTo>
                  <a:lnTo>
                    <a:pt x="1811" y="640"/>
                  </a:lnTo>
                  <a:lnTo>
                    <a:pt x="1804" y="636"/>
                  </a:lnTo>
                  <a:lnTo>
                    <a:pt x="1796" y="636"/>
                  </a:lnTo>
                  <a:lnTo>
                    <a:pt x="1793" y="632"/>
                  </a:lnTo>
                  <a:lnTo>
                    <a:pt x="1792" y="629"/>
                  </a:lnTo>
                  <a:lnTo>
                    <a:pt x="1792" y="628"/>
                  </a:lnTo>
                  <a:lnTo>
                    <a:pt x="1793" y="628"/>
                  </a:lnTo>
                  <a:lnTo>
                    <a:pt x="1795" y="629"/>
                  </a:lnTo>
                  <a:lnTo>
                    <a:pt x="1797" y="628"/>
                  </a:lnTo>
                  <a:lnTo>
                    <a:pt x="1800" y="626"/>
                  </a:lnTo>
                  <a:lnTo>
                    <a:pt x="1804" y="622"/>
                  </a:lnTo>
                  <a:lnTo>
                    <a:pt x="1803" y="611"/>
                  </a:lnTo>
                  <a:lnTo>
                    <a:pt x="1793" y="601"/>
                  </a:lnTo>
                  <a:lnTo>
                    <a:pt x="1803" y="591"/>
                  </a:lnTo>
                  <a:lnTo>
                    <a:pt x="1802" y="569"/>
                  </a:lnTo>
                  <a:lnTo>
                    <a:pt x="1810" y="561"/>
                  </a:lnTo>
                  <a:lnTo>
                    <a:pt x="1810" y="548"/>
                  </a:lnTo>
                  <a:lnTo>
                    <a:pt x="1801" y="546"/>
                  </a:lnTo>
                  <a:lnTo>
                    <a:pt x="1793" y="549"/>
                  </a:lnTo>
                  <a:lnTo>
                    <a:pt x="1787" y="542"/>
                  </a:lnTo>
                  <a:lnTo>
                    <a:pt x="1757" y="541"/>
                  </a:lnTo>
                  <a:lnTo>
                    <a:pt x="1750" y="529"/>
                  </a:lnTo>
                  <a:lnTo>
                    <a:pt x="1753" y="516"/>
                  </a:lnTo>
                  <a:lnTo>
                    <a:pt x="1742" y="512"/>
                  </a:lnTo>
                  <a:lnTo>
                    <a:pt x="1735" y="494"/>
                  </a:lnTo>
                  <a:lnTo>
                    <a:pt x="1721" y="489"/>
                  </a:lnTo>
                  <a:lnTo>
                    <a:pt x="1715" y="481"/>
                  </a:lnTo>
                  <a:lnTo>
                    <a:pt x="1702" y="473"/>
                  </a:lnTo>
                  <a:lnTo>
                    <a:pt x="1679" y="475"/>
                  </a:lnTo>
                  <a:lnTo>
                    <a:pt x="1673" y="486"/>
                  </a:lnTo>
                  <a:lnTo>
                    <a:pt x="1661" y="485"/>
                  </a:lnTo>
                  <a:lnTo>
                    <a:pt x="1640" y="483"/>
                  </a:lnTo>
                  <a:lnTo>
                    <a:pt x="1621" y="471"/>
                  </a:lnTo>
                  <a:lnTo>
                    <a:pt x="1615" y="465"/>
                  </a:lnTo>
                  <a:lnTo>
                    <a:pt x="1599" y="465"/>
                  </a:lnTo>
                  <a:lnTo>
                    <a:pt x="1591" y="471"/>
                  </a:lnTo>
                  <a:lnTo>
                    <a:pt x="1591" y="503"/>
                  </a:lnTo>
                  <a:lnTo>
                    <a:pt x="1605" y="519"/>
                  </a:lnTo>
                  <a:lnTo>
                    <a:pt x="1604" y="537"/>
                  </a:lnTo>
                  <a:lnTo>
                    <a:pt x="1594" y="545"/>
                  </a:lnTo>
                  <a:lnTo>
                    <a:pt x="1587" y="546"/>
                  </a:lnTo>
                  <a:lnTo>
                    <a:pt x="1591" y="555"/>
                  </a:lnTo>
                  <a:lnTo>
                    <a:pt x="1600" y="567"/>
                  </a:lnTo>
                  <a:lnTo>
                    <a:pt x="1604" y="587"/>
                  </a:lnTo>
                  <a:lnTo>
                    <a:pt x="1610" y="599"/>
                  </a:lnTo>
                  <a:lnTo>
                    <a:pt x="1605" y="616"/>
                  </a:lnTo>
                  <a:lnTo>
                    <a:pt x="1592" y="632"/>
                  </a:lnTo>
                  <a:lnTo>
                    <a:pt x="1591" y="642"/>
                  </a:lnTo>
                  <a:lnTo>
                    <a:pt x="1581" y="655"/>
                  </a:lnTo>
                  <a:lnTo>
                    <a:pt x="1582" y="669"/>
                  </a:lnTo>
                  <a:lnTo>
                    <a:pt x="1603" y="688"/>
                  </a:lnTo>
                  <a:lnTo>
                    <a:pt x="1622" y="706"/>
                  </a:lnTo>
                  <a:lnTo>
                    <a:pt x="1633" y="752"/>
                  </a:lnTo>
                  <a:lnTo>
                    <a:pt x="1625" y="794"/>
                  </a:lnTo>
                  <a:lnTo>
                    <a:pt x="1610" y="807"/>
                  </a:lnTo>
                  <a:lnTo>
                    <a:pt x="1605" y="815"/>
                  </a:lnTo>
                  <a:lnTo>
                    <a:pt x="1592" y="829"/>
                  </a:lnTo>
                  <a:lnTo>
                    <a:pt x="1579" y="835"/>
                  </a:lnTo>
                  <a:lnTo>
                    <a:pt x="1576" y="844"/>
                  </a:lnTo>
                  <a:lnTo>
                    <a:pt x="1561" y="845"/>
                  </a:lnTo>
                  <a:lnTo>
                    <a:pt x="1556" y="855"/>
                  </a:lnTo>
                  <a:lnTo>
                    <a:pt x="1568" y="869"/>
                  </a:lnTo>
                  <a:lnTo>
                    <a:pt x="1572" y="892"/>
                  </a:lnTo>
                  <a:lnTo>
                    <a:pt x="1572" y="921"/>
                  </a:lnTo>
                  <a:lnTo>
                    <a:pt x="1578" y="935"/>
                  </a:lnTo>
                  <a:lnTo>
                    <a:pt x="1585" y="946"/>
                  </a:lnTo>
                  <a:lnTo>
                    <a:pt x="1584" y="957"/>
                  </a:lnTo>
                  <a:lnTo>
                    <a:pt x="1573" y="974"/>
                  </a:lnTo>
                  <a:lnTo>
                    <a:pt x="1570" y="988"/>
                  </a:lnTo>
                  <a:lnTo>
                    <a:pt x="1559" y="977"/>
                  </a:lnTo>
                  <a:lnTo>
                    <a:pt x="1552" y="993"/>
                  </a:lnTo>
                  <a:lnTo>
                    <a:pt x="1545" y="990"/>
                  </a:lnTo>
                  <a:lnTo>
                    <a:pt x="1532" y="992"/>
                  </a:lnTo>
                  <a:lnTo>
                    <a:pt x="1534" y="981"/>
                  </a:lnTo>
                  <a:lnTo>
                    <a:pt x="1519" y="959"/>
                  </a:lnTo>
                  <a:lnTo>
                    <a:pt x="1507" y="956"/>
                  </a:lnTo>
                  <a:lnTo>
                    <a:pt x="1507" y="947"/>
                  </a:lnTo>
                  <a:lnTo>
                    <a:pt x="1490" y="932"/>
                  </a:lnTo>
                  <a:lnTo>
                    <a:pt x="1490" y="923"/>
                  </a:lnTo>
                  <a:lnTo>
                    <a:pt x="1495" y="916"/>
                  </a:lnTo>
                  <a:lnTo>
                    <a:pt x="1497" y="882"/>
                  </a:lnTo>
                  <a:lnTo>
                    <a:pt x="1491" y="866"/>
                  </a:lnTo>
                  <a:lnTo>
                    <a:pt x="1493" y="830"/>
                  </a:lnTo>
                  <a:lnTo>
                    <a:pt x="1481" y="821"/>
                  </a:lnTo>
                  <a:lnTo>
                    <a:pt x="1459" y="824"/>
                  </a:lnTo>
                  <a:lnTo>
                    <a:pt x="1437" y="823"/>
                  </a:lnTo>
                  <a:lnTo>
                    <a:pt x="1427" y="815"/>
                  </a:lnTo>
                  <a:lnTo>
                    <a:pt x="1407" y="814"/>
                  </a:lnTo>
                  <a:lnTo>
                    <a:pt x="1392" y="797"/>
                  </a:lnTo>
                  <a:lnTo>
                    <a:pt x="1367" y="794"/>
                  </a:lnTo>
                  <a:lnTo>
                    <a:pt x="1353" y="785"/>
                  </a:lnTo>
                  <a:lnTo>
                    <a:pt x="1349" y="767"/>
                  </a:lnTo>
                  <a:lnTo>
                    <a:pt x="1344" y="765"/>
                  </a:lnTo>
                  <a:lnTo>
                    <a:pt x="1337" y="765"/>
                  </a:lnTo>
                  <a:lnTo>
                    <a:pt x="1322" y="754"/>
                  </a:lnTo>
                  <a:lnTo>
                    <a:pt x="1293" y="736"/>
                  </a:lnTo>
                  <a:lnTo>
                    <a:pt x="1283" y="736"/>
                  </a:lnTo>
                  <a:lnTo>
                    <a:pt x="1276" y="733"/>
                  </a:lnTo>
                  <a:lnTo>
                    <a:pt x="1256" y="733"/>
                  </a:lnTo>
                  <a:lnTo>
                    <a:pt x="1232" y="742"/>
                  </a:lnTo>
                  <a:lnTo>
                    <a:pt x="1231" y="736"/>
                  </a:lnTo>
                  <a:lnTo>
                    <a:pt x="1236" y="717"/>
                  </a:lnTo>
                  <a:lnTo>
                    <a:pt x="1225" y="699"/>
                  </a:lnTo>
                  <a:lnTo>
                    <a:pt x="1218" y="663"/>
                  </a:lnTo>
                  <a:lnTo>
                    <a:pt x="1205" y="659"/>
                  </a:lnTo>
                  <a:lnTo>
                    <a:pt x="1189" y="657"/>
                  </a:lnTo>
                  <a:lnTo>
                    <a:pt x="1173" y="639"/>
                  </a:lnTo>
                  <a:lnTo>
                    <a:pt x="1173" y="612"/>
                  </a:lnTo>
                  <a:lnTo>
                    <a:pt x="1175" y="607"/>
                  </a:lnTo>
                  <a:lnTo>
                    <a:pt x="1177" y="566"/>
                  </a:lnTo>
                  <a:lnTo>
                    <a:pt x="1189" y="546"/>
                  </a:lnTo>
                  <a:lnTo>
                    <a:pt x="1196" y="517"/>
                  </a:lnTo>
                  <a:lnTo>
                    <a:pt x="1207" y="506"/>
                  </a:lnTo>
                  <a:lnTo>
                    <a:pt x="1209" y="492"/>
                  </a:lnTo>
                  <a:lnTo>
                    <a:pt x="1220" y="490"/>
                  </a:lnTo>
                  <a:lnTo>
                    <a:pt x="1227" y="474"/>
                  </a:lnTo>
                  <a:lnTo>
                    <a:pt x="1241" y="467"/>
                  </a:lnTo>
                  <a:lnTo>
                    <a:pt x="1236" y="447"/>
                  </a:lnTo>
                  <a:lnTo>
                    <a:pt x="1243" y="440"/>
                  </a:lnTo>
                  <a:lnTo>
                    <a:pt x="1249" y="445"/>
                  </a:lnTo>
                  <a:lnTo>
                    <a:pt x="1258" y="445"/>
                  </a:lnTo>
                  <a:lnTo>
                    <a:pt x="1279" y="438"/>
                  </a:lnTo>
                  <a:lnTo>
                    <a:pt x="1279" y="427"/>
                  </a:lnTo>
                  <a:lnTo>
                    <a:pt x="1270" y="415"/>
                  </a:lnTo>
                  <a:lnTo>
                    <a:pt x="1256" y="404"/>
                  </a:lnTo>
                  <a:lnTo>
                    <a:pt x="1267" y="400"/>
                  </a:lnTo>
                  <a:lnTo>
                    <a:pt x="1276" y="404"/>
                  </a:lnTo>
                  <a:lnTo>
                    <a:pt x="1292" y="402"/>
                  </a:lnTo>
                  <a:lnTo>
                    <a:pt x="1304" y="384"/>
                  </a:lnTo>
                  <a:lnTo>
                    <a:pt x="1313" y="393"/>
                  </a:lnTo>
                  <a:lnTo>
                    <a:pt x="1331" y="391"/>
                  </a:lnTo>
                  <a:lnTo>
                    <a:pt x="1344" y="373"/>
                  </a:lnTo>
                  <a:lnTo>
                    <a:pt x="1358" y="359"/>
                  </a:lnTo>
                  <a:lnTo>
                    <a:pt x="1360" y="348"/>
                  </a:lnTo>
                  <a:lnTo>
                    <a:pt x="1365" y="328"/>
                  </a:lnTo>
                  <a:lnTo>
                    <a:pt x="1360" y="317"/>
                  </a:lnTo>
                  <a:lnTo>
                    <a:pt x="1353" y="312"/>
                  </a:lnTo>
                  <a:lnTo>
                    <a:pt x="1328" y="310"/>
                  </a:lnTo>
                  <a:lnTo>
                    <a:pt x="1302" y="287"/>
                  </a:lnTo>
                  <a:lnTo>
                    <a:pt x="1292" y="280"/>
                  </a:lnTo>
                  <a:lnTo>
                    <a:pt x="1299" y="274"/>
                  </a:lnTo>
                  <a:lnTo>
                    <a:pt x="1320" y="281"/>
                  </a:lnTo>
                  <a:lnTo>
                    <a:pt x="1340" y="299"/>
                  </a:lnTo>
                  <a:lnTo>
                    <a:pt x="1364" y="303"/>
                  </a:lnTo>
                  <a:lnTo>
                    <a:pt x="1378" y="287"/>
                  </a:lnTo>
                  <a:lnTo>
                    <a:pt x="1400" y="271"/>
                  </a:lnTo>
                  <a:lnTo>
                    <a:pt x="1401" y="253"/>
                  </a:lnTo>
                  <a:lnTo>
                    <a:pt x="1389" y="251"/>
                  </a:lnTo>
                  <a:lnTo>
                    <a:pt x="1382" y="244"/>
                  </a:lnTo>
                  <a:lnTo>
                    <a:pt x="1383" y="235"/>
                  </a:lnTo>
                  <a:lnTo>
                    <a:pt x="1403" y="233"/>
                  </a:lnTo>
                  <a:lnTo>
                    <a:pt x="1410" y="246"/>
                  </a:lnTo>
                  <a:lnTo>
                    <a:pt x="1421" y="251"/>
                  </a:lnTo>
                  <a:lnTo>
                    <a:pt x="1432" y="253"/>
                  </a:lnTo>
                  <a:lnTo>
                    <a:pt x="1448" y="246"/>
                  </a:lnTo>
                  <a:lnTo>
                    <a:pt x="1446" y="237"/>
                  </a:lnTo>
                  <a:lnTo>
                    <a:pt x="1430" y="225"/>
                  </a:lnTo>
                  <a:lnTo>
                    <a:pt x="1425" y="220"/>
                  </a:lnTo>
                  <a:lnTo>
                    <a:pt x="1432" y="216"/>
                  </a:lnTo>
                  <a:lnTo>
                    <a:pt x="1443" y="218"/>
                  </a:lnTo>
                  <a:lnTo>
                    <a:pt x="1450" y="224"/>
                  </a:lnTo>
                  <a:lnTo>
                    <a:pt x="1459" y="235"/>
                  </a:lnTo>
                  <a:lnTo>
                    <a:pt x="1473" y="237"/>
                  </a:lnTo>
                  <a:lnTo>
                    <a:pt x="1484" y="229"/>
                  </a:lnTo>
                  <a:lnTo>
                    <a:pt x="1505" y="221"/>
                  </a:lnTo>
                  <a:lnTo>
                    <a:pt x="1507" y="213"/>
                  </a:lnTo>
                  <a:lnTo>
                    <a:pt x="1521" y="194"/>
                  </a:lnTo>
                  <a:lnTo>
                    <a:pt x="1507" y="178"/>
                  </a:lnTo>
                  <a:lnTo>
                    <a:pt x="1495" y="174"/>
                  </a:lnTo>
                  <a:lnTo>
                    <a:pt x="1488" y="161"/>
                  </a:lnTo>
                  <a:lnTo>
                    <a:pt x="1495" y="159"/>
                  </a:lnTo>
                  <a:lnTo>
                    <a:pt x="1510" y="158"/>
                  </a:lnTo>
                  <a:lnTo>
                    <a:pt x="1514" y="147"/>
                  </a:lnTo>
                  <a:lnTo>
                    <a:pt x="1503" y="139"/>
                  </a:lnTo>
                  <a:lnTo>
                    <a:pt x="1512" y="130"/>
                  </a:lnTo>
                  <a:lnTo>
                    <a:pt x="1510" y="121"/>
                  </a:lnTo>
                  <a:lnTo>
                    <a:pt x="1497" y="121"/>
                  </a:lnTo>
                  <a:lnTo>
                    <a:pt x="1488" y="117"/>
                  </a:lnTo>
                  <a:lnTo>
                    <a:pt x="1484" y="110"/>
                  </a:lnTo>
                  <a:lnTo>
                    <a:pt x="1491" y="107"/>
                  </a:lnTo>
                  <a:lnTo>
                    <a:pt x="1484" y="103"/>
                  </a:lnTo>
                  <a:lnTo>
                    <a:pt x="1461" y="103"/>
                  </a:lnTo>
                  <a:lnTo>
                    <a:pt x="1448" y="101"/>
                  </a:lnTo>
                  <a:lnTo>
                    <a:pt x="1437" y="95"/>
                  </a:lnTo>
                  <a:lnTo>
                    <a:pt x="1419" y="97"/>
                  </a:lnTo>
                  <a:lnTo>
                    <a:pt x="1416" y="101"/>
                  </a:lnTo>
                  <a:lnTo>
                    <a:pt x="1414" y="126"/>
                  </a:lnTo>
                  <a:lnTo>
                    <a:pt x="1421" y="130"/>
                  </a:lnTo>
                  <a:lnTo>
                    <a:pt x="1419" y="136"/>
                  </a:lnTo>
                  <a:lnTo>
                    <a:pt x="1407" y="144"/>
                  </a:lnTo>
                  <a:lnTo>
                    <a:pt x="1405" y="156"/>
                  </a:lnTo>
                  <a:lnTo>
                    <a:pt x="1398" y="172"/>
                  </a:lnTo>
                  <a:lnTo>
                    <a:pt x="1387" y="186"/>
                  </a:lnTo>
                  <a:lnTo>
                    <a:pt x="1382" y="194"/>
                  </a:lnTo>
                  <a:lnTo>
                    <a:pt x="1369" y="198"/>
                  </a:lnTo>
                  <a:lnTo>
                    <a:pt x="1367" y="207"/>
                  </a:lnTo>
                  <a:lnTo>
                    <a:pt x="1362" y="207"/>
                  </a:lnTo>
                  <a:lnTo>
                    <a:pt x="1338" y="187"/>
                  </a:lnTo>
                  <a:lnTo>
                    <a:pt x="1340" y="163"/>
                  </a:lnTo>
                  <a:lnTo>
                    <a:pt x="1355" y="162"/>
                  </a:lnTo>
                  <a:lnTo>
                    <a:pt x="1353" y="153"/>
                  </a:lnTo>
                  <a:lnTo>
                    <a:pt x="1346" y="144"/>
                  </a:lnTo>
                  <a:lnTo>
                    <a:pt x="1322" y="131"/>
                  </a:lnTo>
                  <a:lnTo>
                    <a:pt x="1317" y="125"/>
                  </a:lnTo>
                  <a:lnTo>
                    <a:pt x="1303" y="133"/>
                  </a:lnTo>
                  <a:lnTo>
                    <a:pt x="1303" y="144"/>
                  </a:lnTo>
                  <a:lnTo>
                    <a:pt x="1299" y="158"/>
                  </a:lnTo>
                  <a:lnTo>
                    <a:pt x="1290" y="161"/>
                  </a:lnTo>
                  <a:lnTo>
                    <a:pt x="1283" y="157"/>
                  </a:lnTo>
                  <a:lnTo>
                    <a:pt x="1283" y="135"/>
                  </a:lnTo>
                  <a:lnTo>
                    <a:pt x="1265" y="123"/>
                  </a:lnTo>
                  <a:lnTo>
                    <a:pt x="1268" y="119"/>
                  </a:lnTo>
                  <a:lnTo>
                    <a:pt x="1283" y="119"/>
                  </a:lnTo>
                  <a:lnTo>
                    <a:pt x="1281" y="115"/>
                  </a:lnTo>
                  <a:lnTo>
                    <a:pt x="1267" y="105"/>
                  </a:lnTo>
                  <a:lnTo>
                    <a:pt x="1249" y="109"/>
                  </a:lnTo>
                  <a:lnTo>
                    <a:pt x="1229" y="99"/>
                  </a:lnTo>
                  <a:lnTo>
                    <a:pt x="1236" y="90"/>
                  </a:lnTo>
                  <a:lnTo>
                    <a:pt x="1234" y="83"/>
                  </a:lnTo>
                  <a:lnTo>
                    <a:pt x="1240" y="82"/>
                  </a:lnTo>
                  <a:lnTo>
                    <a:pt x="1254" y="83"/>
                  </a:lnTo>
                  <a:lnTo>
                    <a:pt x="1254" y="74"/>
                  </a:lnTo>
                  <a:lnTo>
                    <a:pt x="1223" y="51"/>
                  </a:lnTo>
                  <a:lnTo>
                    <a:pt x="1222" y="28"/>
                  </a:lnTo>
                  <a:lnTo>
                    <a:pt x="1216" y="24"/>
                  </a:lnTo>
                  <a:lnTo>
                    <a:pt x="1213" y="12"/>
                  </a:lnTo>
                  <a:lnTo>
                    <a:pt x="1202" y="9"/>
                  </a:lnTo>
                  <a:lnTo>
                    <a:pt x="1189" y="8"/>
                  </a:lnTo>
                  <a:lnTo>
                    <a:pt x="1182" y="1"/>
                  </a:lnTo>
                  <a:lnTo>
                    <a:pt x="1171" y="0"/>
                  </a:lnTo>
                  <a:lnTo>
                    <a:pt x="1166" y="8"/>
                  </a:lnTo>
                  <a:lnTo>
                    <a:pt x="1157" y="8"/>
                  </a:lnTo>
                  <a:lnTo>
                    <a:pt x="1150" y="15"/>
                  </a:lnTo>
                  <a:lnTo>
                    <a:pt x="1159" y="21"/>
                  </a:lnTo>
                  <a:lnTo>
                    <a:pt x="1150" y="26"/>
                  </a:lnTo>
                  <a:lnTo>
                    <a:pt x="1142" y="25"/>
                  </a:lnTo>
                  <a:lnTo>
                    <a:pt x="1137" y="27"/>
                  </a:lnTo>
                  <a:lnTo>
                    <a:pt x="1128" y="53"/>
                  </a:lnTo>
                  <a:lnTo>
                    <a:pt x="1137" y="60"/>
                  </a:lnTo>
                  <a:lnTo>
                    <a:pt x="1144" y="60"/>
                  </a:lnTo>
                  <a:lnTo>
                    <a:pt x="1144" y="65"/>
                  </a:lnTo>
                  <a:lnTo>
                    <a:pt x="1133" y="64"/>
                  </a:lnTo>
                  <a:lnTo>
                    <a:pt x="1128" y="82"/>
                  </a:lnTo>
                  <a:lnTo>
                    <a:pt x="1139" y="92"/>
                  </a:lnTo>
                  <a:lnTo>
                    <a:pt x="1153" y="99"/>
                  </a:lnTo>
                  <a:lnTo>
                    <a:pt x="1166" y="101"/>
                  </a:lnTo>
                  <a:lnTo>
                    <a:pt x="1175" y="102"/>
                  </a:lnTo>
                  <a:lnTo>
                    <a:pt x="1177" y="109"/>
                  </a:lnTo>
                  <a:lnTo>
                    <a:pt x="1191" y="111"/>
                  </a:lnTo>
                  <a:lnTo>
                    <a:pt x="1202" y="108"/>
                  </a:lnTo>
                  <a:lnTo>
                    <a:pt x="1204" y="115"/>
                  </a:lnTo>
                  <a:lnTo>
                    <a:pt x="1186" y="121"/>
                  </a:lnTo>
                  <a:lnTo>
                    <a:pt x="1177" y="139"/>
                  </a:lnTo>
                  <a:lnTo>
                    <a:pt x="1186" y="144"/>
                  </a:lnTo>
                  <a:lnTo>
                    <a:pt x="1195" y="139"/>
                  </a:lnTo>
                  <a:lnTo>
                    <a:pt x="1200" y="135"/>
                  </a:lnTo>
                  <a:lnTo>
                    <a:pt x="1205" y="143"/>
                  </a:lnTo>
                  <a:lnTo>
                    <a:pt x="1202" y="153"/>
                  </a:lnTo>
                  <a:lnTo>
                    <a:pt x="1191" y="161"/>
                  </a:lnTo>
                  <a:lnTo>
                    <a:pt x="1180" y="168"/>
                  </a:lnTo>
                  <a:lnTo>
                    <a:pt x="1168" y="168"/>
                  </a:lnTo>
                  <a:lnTo>
                    <a:pt x="1153" y="175"/>
                  </a:lnTo>
                  <a:lnTo>
                    <a:pt x="1151" y="181"/>
                  </a:lnTo>
                  <a:lnTo>
                    <a:pt x="1166" y="194"/>
                  </a:lnTo>
                  <a:lnTo>
                    <a:pt x="1160" y="202"/>
                  </a:lnTo>
                  <a:lnTo>
                    <a:pt x="1139" y="198"/>
                  </a:lnTo>
                  <a:lnTo>
                    <a:pt x="1135" y="184"/>
                  </a:lnTo>
                  <a:lnTo>
                    <a:pt x="1142" y="178"/>
                  </a:lnTo>
                  <a:lnTo>
                    <a:pt x="1142" y="168"/>
                  </a:lnTo>
                  <a:lnTo>
                    <a:pt x="1132" y="166"/>
                  </a:lnTo>
                  <a:lnTo>
                    <a:pt x="1114" y="159"/>
                  </a:lnTo>
                  <a:lnTo>
                    <a:pt x="1101" y="154"/>
                  </a:lnTo>
                  <a:lnTo>
                    <a:pt x="1094" y="158"/>
                  </a:lnTo>
                  <a:lnTo>
                    <a:pt x="1078" y="159"/>
                  </a:lnTo>
                  <a:lnTo>
                    <a:pt x="1070" y="185"/>
                  </a:lnTo>
                  <a:lnTo>
                    <a:pt x="1058" y="184"/>
                  </a:lnTo>
                  <a:lnTo>
                    <a:pt x="1043" y="179"/>
                  </a:lnTo>
                  <a:lnTo>
                    <a:pt x="1015" y="185"/>
                  </a:lnTo>
                  <a:lnTo>
                    <a:pt x="1002" y="181"/>
                  </a:lnTo>
                  <a:lnTo>
                    <a:pt x="992" y="186"/>
                  </a:lnTo>
                  <a:lnTo>
                    <a:pt x="968" y="181"/>
                  </a:lnTo>
                  <a:lnTo>
                    <a:pt x="959" y="172"/>
                  </a:lnTo>
                  <a:lnTo>
                    <a:pt x="936" y="172"/>
                  </a:lnTo>
                  <a:lnTo>
                    <a:pt x="925" y="171"/>
                  </a:lnTo>
                  <a:lnTo>
                    <a:pt x="905" y="158"/>
                  </a:lnTo>
                  <a:lnTo>
                    <a:pt x="903" y="153"/>
                  </a:lnTo>
                  <a:lnTo>
                    <a:pt x="898" y="152"/>
                  </a:lnTo>
                  <a:lnTo>
                    <a:pt x="889" y="154"/>
                  </a:lnTo>
                  <a:lnTo>
                    <a:pt x="887" y="160"/>
                  </a:lnTo>
                  <a:lnTo>
                    <a:pt x="867" y="173"/>
                  </a:lnTo>
                  <a:lnTo>
                    <a:pt x="844" y="174"/>
                  </a:lnTo>
                  <a:lnTo>
                    <a:pt x="840" y="187"/>
                  </a:lnTo>
                  <a:lnTo>
                    <a:pt x="849" y="203"/>
                  </a:lnTo>
                  <a:lnTo>
                    <a:pt x="860" y="211"/>
                  </a:lnTo>
                  <a:lnTo>
                    <a:pt x="851" y="217"/>
                  </a:lnTo>
                  <a:lnTo>
                    <a:pt x="851" y="229"/>
                  </a:lnTo>
                  <a:lnTo>
                    <a:pt x="835" y="221"/>
                  </a:lnTo>
                  <a:lnTo>
                    <a:pt x="828" y="214"/>
                  </a:lnTo>
                  <a:lnTo>
                    <a:pt x="837" y="205"/>
                  </a:lnTo>
                  <a:lnTo>
                    <a:pt x="822" y="194"/>
                  </a:lnTo>
                  <a:lnTo>
                    <a:pt x="817" y="193"/>
                  </a:lnTo>
                  <a:lnTo>
                    <a:pt x="806" y="185"/>
                  </a:lnTo>
                  <a:lnTo>
                    <a:pt x="793" y="180"/>
                  </a:lnTo>
                  <a:lnTo>
                    <a:pt x="784" y="177"/>
                  </a:lnTo>
                  <a:lnTo>
                    <a:pt x="750" y="187"/>
                  </a:lnTo>
                  <a:lnTo>
                    <a:pt x="730" y="188"/>
                  </a:lnTo>
                  <a:lnTo>
                    <a:pt x="689" y="187"/>
                  </a:lnTo>
                  <a:lnTo>
                    <a:pt x="677" y="184"/>
                  </a:lnTo>
                  <a:lnTo>
                    <a:pt x="651" y="183"/>
                  </a:lnTo>
                  <a:lnTo>
                    <a:pt x="648" y="176"/>
                  </a:lnTo>
                  <a:lnTo>
                    <a:pt x="653" y="171"/>
                  </a:lnTo>
                  <a:lnTo>
                    <a:pt x="664" y="167"/>
                  </a:lnTo>
                  <a:lnTo>
                    <a:pt x="668" y="163"/>
                  </a:lnTo>
                  <a:lnTo>
                    <a:pt x="687" y="159"/>
                  </a:lnTo>
                  <a:lnTo>
                    <a:pt x="650" y="133"/>
                  </a:lnTo>
                  <a:lnTo>
                    <a:pt x="633" y="134"/>
                  </a:lnTo>
                  <a:lnTo>
                    <a:pt x="630" y="137"/>
                  </a:lnTo>
                  <a:lnTo>
                    <a:pt x="615" y="137"/>
                  </a:lnTo>
                  <a:lnTo>
                    <a:pt x="599" y="134"/>
                  </a:lnTo>
                  <a:lnTo>
                    <a:pt x="587" y="134"/>
                  </a:lnTo>
                  <a:lnTo>
                    <a:pt x="563" y="123"/>
                  </a:lnTo>
                  <a:lnTo>
                    <a:pt x="538" y="118"/>
                  </a:lnTo>
                  <a:lnTo>
                    <a:pt x="527" y="118"/>
                  </a:lnTo>
                  <a:lnTo>
                    <a:pt x="486" y="96"/>
                  </a:lnTo>
                  <a:lnTo>
                    <a:pt x="459" y="98"/>
                  </a:lnTo>
                  <a:lnTo>
                    <a:pt x="459" y="109"/>
                  </a:lnTo>
                  <a:lnTo>
                    <a:pt x="443" y="120"/>
                  </a:lnTo>
                  <a:lnTo>
                    <a:pt x="423" y="119"/>
                  </a:lnTo>
                  <a:lnTo>
                    <a:pt x="421" y="116"/>
                  </a:lnTo>
                  <a:lnTo>
                    <a:pt x="430" y="107"/>
                  </a:lnTo>
                  <a:lnTo>
                    <a:pt x="416" y="102"/>
                  </a:lnTo>
                  <a:lnTo>
                    <a:pt x="419" y="96"/>
                  </a:lnTo>
                  <a:lnTo>
                    <a:pt x="425" y="94"/>
                  </a:lnTo>
                  <a:lnTo>
                    <a:pt x="421" y="83"/>
                  </a:lnTo>
                  <a:lnTo>
                    <a:pt x="401" y="90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6" y="120"/>
                  </a:lnTo>
                  <a:lnTo>
                    <a:pt x="380" y="117"/>
                  </a:lnTo>
                  <a:lnTo>
                    <a:pt x="360" y="102"/>
                  </a:lnTo>
                  <a:lnTo>
                    <a:pt x="360" y="85"/>
                  </a:lnTo>
                  <a:lnTo>
                    <a:pt x="328" y="64"/>
                  </a:lnTo>
                  <a:lnTo>
                    <a:pt x="328" y="73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24" y="81"/>
                  </a:lnTo>
                  <a:lnTo>
                    <a:pt x="324" y="92"/>
                  </a:lnTo>
                  <a:lnTo>
                    <a:pt x="306" y="101"/>
                  </a:lnTo>
                  <a:lnTo>
                    <a:pt x="308" y="94"/>
                  </a:lnTo>
                  <a:lnTo>
                    <a:pt x="295" y="97"/>
                  </a:lnTo>
                  <a:lnTo>
                    <a:pt x="270" y="105"/>
                  </a:lnTo>
                  <a:lnTo>
                    <a:pt x="254" y="118"/>
                  </a:lnTo>
                  <a:lnTo>
                    <a:pt x="248" y="116"/>
                  </a:lnTo>
                  <a:lnTo>
                    <a:pt x="220" y="131"/>
                  </a:lnTo>
                  <a:lnTo>
                    <a:pt x="212" y="140"/>
                  </a:lnTo>
                  <a:lnTo>
                    <a:pt x="196" y="144"/>
                  </a:lnTo>
                  <a:lnTo>
                    <a:pt x="194" y="135"/>
                  </a:lnTo>
                  <a:lnTo>
                    <a:pt x="203" y="131"/>
                  </a:lnTo>
                  <a:lnTo>
                    <a:pt x="202" y="127"/>
                  </a:lnTo>
                  <a:lnTo>
                    <a:pt x="218" y="123"/>
                  </a:lnTo>
                  <a:lnTo>
                    <a:pt x="220" y="116"/>
                  </a:lnTo>
                  <a:lnTo>
                    <a:pt x="241" y="107"/>
                  </a:lnTo>
                  <a:lnTo>
                    <a:pt x="254" y="107"/>
                  </a:lnTo>
                  <a:lnTo>
                    <a:pt x="288" y="92"/>
                  </a:lnTo>
                  <a:lnTo>
                    <a:pt x="288" y="84"/>
                  </a:lnTo>
                  <a:lnTo>
                    <a:pt x="275" y="87"/>
                  </a:lnTo>
                  <a:lnTo>
                    <a:pt x="270" y="84"/>
                  </a:lnTo>
                  <a:lnTo>
                    <a:pt x="256" y="94"/>
                  </a:lnTo>
                  <a:lnTo>
                    <a:pt x="247" y="94"/>
                  </a:lnTo>
                  <a:lnTo>
                    <a:pt x="232" y="103"/>
                  </a:lnTo>
                  <a:lnTo>
                    <a:pt x="220" y="103"/>
                  </a:lnTo>
                  <a:lnTo>
                    <a:pt x="200" y="111"/>
                  </a:lnTo>
                  <a:lnTo>
                    <a:pt x="198" y="117"/>
                  </a:lnTo>
                  <a:lnTo>
                    <a:pt x="180" y="117"/>
                  </a:lnTo>
                  <a:lnTo>
                    <a:pt x="184" y="111"/>
                  </a:lnTo>
                  <a:lnTo>
                    <a:pt x="166" y="108"/>
                  </a:lnTo>
                  <a:lnTo>
                    <a:pt x="151" y="121"/>
                  </a:lnTo>
                  <a:lnTo>
                    <a:pt x="142" y="121"/>
                  </a:lnTo>
                  <a:lnTo>
                    <a:pt x="130" y="129"/>
                  </a:lnTo>
                  <a:lnTo>
                    <a:pt x="133" y="136"/>
                  </a:lnTo>
                  <a:lnTo>
                    <a:pt x="151" y="142"/>
                  </a:lnTo>
                  <a:lnTo>
                    <a:pt x="151" y="147"/>
                  </a:lnTo>
                  <a:lnTo>
                    <a:pt x="144" y="148"/>
                  </a:lnTo>
                  <a:lnTo>
                    <a:pt x="121" y="145"/>
                  </a:lnTo>
                  <a:lnTo>
                    <a:pt x="104" y="137"/>
                  </a:lnTo>
                  <a:lnTo>
                    <a:pt x="85" y="135"/>
                  </a:lnTo>
                  <a:lnTo>
                    <a:pt x="63" y="125"/>
                  </a:lnTo>
                  <a:lnTo>
                    <a:pt x="43" y="112"/>
                  </a:lnTo>
                  <a:lnTo>
                    <a:pt x="15" y="112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581"/>
                  </a:lnTo>
                  <a:lnTo>
                    <a:pt x="28" y="600"/>
                  </a:lnTo>
                  <a:lnTo>
                    <a:pt x="33" y="583"/>
                  </a:lnTo>
                  <a:lnTo>
                    <a:pt x="43" y="576"/>
                  </a:lnTo>
                  <a:lnTo>
                    <a:pt x="55" y="590"/>
                  </a:lnTo>
                  <a:lnTo>
                    <a:pt x="93" y="648"/>
                  </a:lnTo>
                  <a:lnTo>
                    <a:pt x="105" y="648"/>
                  </a:lnTo>
                  <a:lnTo>
                    <a:pt x="124" y="626"/>
                  </a:lnTo>
                  <a:lnTo>
                    <a:pt x="143" y="621"/>
                  </a:lnTo>
                  <a:lnTo>
                    <a:pt x="163" y="636"/>
                  </a:lnTo>
                  <a:lnTo>
                    <a:pt x="182" y="669"/>
                  </a:lnTo>
                  <a:lnTo>
                    <a:pt x="199" y="681"/>
                  </a:lnTo>
                  <a:lnTo>
                    <a:pt x="230" y="753"/>
                  </a:lnTo>
                  <a:lnTo>
                    <a:pt x="249" y="772"/>
                  </a:lnTo>
                  <a:lnTo>
                    <a:pt x="283" y="794"/>
                  </a:lnTo>
                  <a:lnTo>
                    <a:pt x="278" y="818"/>
                  </a:lnTo>
                  <a:lnTo>
                    <a:pt x="280" y="837"/>
                  </a:lnTo>
                  <a:lnTo>
                    <a:pt x="274" y="846"/>
                  </a:lnTo>
                  <a:lnTo>
                    <a:pt x="272" y="862"/>
                  </a:lnTo>
                  <a:lnTo>
                    <a:pt x="275" y="884"/>
                  </a:lnTo>
                  <a:lnTo>
                    <a:pt x="281" y="898"/>
                  </a:lnTo>
                  <a:lnTo>
                    <a:pt x="292" y="905"/>
                  </a:lnTo>
                  <a:lnTo>
                    <a:pt x="297" y="898"/>
                  </a:lnTo>
                  <a:lnTo>
                    <a:pt x="304" y="896"/>
                  </a:lnTo>
                  <a:lnTo>
                    <a:pt x="306" y="914"/>
                  </a:lnTo>
                  <a:lnTo>
                    <a:pt x="299" y="920"/>
                  </a:lnTo>
                  <a:lnTo>
                    <a:pt x="299" y="932"/>
                  </a:lnTo>
                  <a:lnTo>
                    <a:pt x="311" y="936"/>
                  </a:lnTo>
                  <a:lnTo>
                    <a:pt x="324" y="932"/>
                  </a:lnTo>
                  <a:lnTo>
                    <a:pt x="328" y="945"/>
                  </a:lnTo>
                  <a:lnTo>
                    <a:pt x="333" y="956"/>
                  </a:lnTo>
                  <a:lnTo>
                    <a:pt x="331" y="975"/>
                  </a:lnTo>
                  <a:lnTo>
                    <a:pt x="335" y="995"/>
                  </a:lnTo>
                  <a:lnTo>
                    <a:pt x="347" y="1002"/>
                  </a:lnTo>
                  <a:lnTo>
                    <a:pt x="371" y="1008"/>
                  </a:lnTo>
                  <a:lnTo>
                    <a:pt x="380" y="1022"/>
                  </a:lnTo>
                  <a:lnTo>
                    <a:pt x="398" y="1022"/>
                  </a:lnTo>
                  <a:lnTo>
                    <a:pt x="408" y="1028"/>
                  </a:lnTo>
                  <a:lnTo>
                    <a:pt x="417" y="1044"/>
                  </a:lnTo>
                  <a:lnTo>
                    <a:pt x="432" y="1047"/>
                  </a:lnTo>
                  <a:lnTo>
                    <a:pt x="437" y="1062"/>
                  </a:lnTo>
                  <a:lnTo>
                    <a:pt x="446" y="1062"/>
                  </a:lnTo>
                  <a:lnTo>
                    <a:pt x="461" y="1082"/>
                  </a:lnTo>
                  <a:lnTo>
                    <a:pt x="473" y="1089"/>
                  </a:lnTo>
                  <a:lnTo>
                    <a:pt x="475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462"/>
            <p:cNvSpPr>
              <a:spLocks noChangeAspect="1"/>
            </p:cNvSpPr>
            <p:nvPr/>
          </p:nvSpPr>
          <p:spPr bwMode="auto">
            <a:xfrm>
              <a:off x="1108" y="1665"/>
              <a:ext cx="88" cy="80"/>
            </a:xfrm>
            <a:custGeom>
              <a:avLst/>
              <a:gdLst>
                <a:gd name="T0" fmla="*/ 0 w 164"/>
                <a:gd name="T1" fmla="*/ 1 h 157"/>
                <a:gd name="T2" fmla="*/ 2 w 164"/>
                <a:gd name="T3" fmla="*/ 0 h 157"/>
                <a:gd name="T4" fmla="*/ 3 w 164"/>
                <a:gd name="T5" fmla="*/ 2 h 157"/>
                <a:gd name="T6" fmla="*/ 3 w 164"/>
                <a:gd name="T7" fmla="*/ 3 h 157"/>
                <a:gd name="T8" fmla="*/ 3 w 164"/>
                <a:gd name="T9" fmla="*/ 6 h 157"/>
                <a:gd name="T10" fmla="*/ 4 w 164"/>
                <a:gd name="T11" fmla="*/ 8 h 157"/>
                <a:gd name="T12" fmla="*/ 5 w 164"/>
                <a:gd name="T13" fmla="*/ 9 h 157"/>
                <a:gd name="T14" fmla="*/ 9 w 164"/>
                <a:gd name="T15" fmla="*/ 10 h 157"/>
                <a:gd name="T16" fmla="*/ 11 w 164"/>
                <a:gd name="T17" fmla="*/ 12 h 157"/>
                <a:gd name="T18" fmla="*/ 13 w 164"/>
                <a:gd name="T19" fmla="*/ 12 h 157"/>
                <a:gd name="T20" fmla="*/ 15 w 164"/>
                <a:gd name="T21" fmla="*/ 12 h 157"/>
                <a:gd name="T22" fmla="*/ 17 w 164"/>
                <a:gd name="T23" fmla="*/ 15 h 157"/>
                <a:gd name="T24" fmla="*/ 19 w 164"/>
                <a:gd name="T25" fmla="*/ 15 h 157"/>
                <a:gd name="T26" fmla="*/ 19 w 164"/>
                <a:gd name="T27" fmla="*/ 17 h 157"/>
                <a:gd name="T28" fmla="*/ 21 w 164"/>
                <a:gd name="T29" fmla="*/ 17 h 157"/>
                <a:gd name="T30" fmla="*/ 23 w 164"/>
                <a:gd name="T31" fmla="*/ 20 h 157"/>
                <a:gd name="T32" fmla="*/ 25 w 164"/>
                <a:gd name="T33" fmla="*/ 21 h 157"/>
                <a:gd name="T34" fmla="*/ 25 w 164"/>
                <a:gd name="T35" fmla="*/ 21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57"/>
                <a:gd name="T56" fmla="*/ 164 w 164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57">
                  <a:moveTo>
                    <a:pt x="0" y="4"/>
                  </a:moveTo>
                  <a:lnTo>
                    <a:pt x="13" y="0"/>
                  </a:lnTo>
                  <a:lnTo>
                    <a:pt x="16" y="13"/>
                  </a:lnTo>
                  <a:lnTo>
                    <a:pt x="22" y="24"/>
                  </a:lnTo>
                  <a:lnTo>
                    <a:pt x="20" y="43"/>
                  </a:lnTo>
                  <a:lnTo>
                    <a:pt x="24" y="63"/>
                  </a:lnTo>
                  <a:lnTo>
                    <a:pt x="36" y="70"/>
                  </a:lnTo>
                  <a:lnTo>
                    <a:pt x="60" y="76"/>
                  </a:lnTo>
                  <a:lnTo>
                    <a:pt x="69" y="90"/>
                  </a:lnTo>
                  <a:lnTo>
                    <a:pt x="87" y="90"/>
                  </a:lnTo>
                  <a:lnTo>
                    <a:pt x="97" y="95"/>
                  </a:lnTo>
                  <a:lnTo>
                    <a:pt x="106" y="112"/>
                  </a:lnTo>
                  <a:lnTo>
                    <a:pt x="121" y="115"/>
                  </a:lnTo>
                  <a:lnTo>
                    <a:pt x="126" y="130"/>
                  </a:lnTo>
                  <a:lnTo>
                    <a:pt x="135" y="130"/>
                  </a:lnTo>
                  <a:lnTo>
                    <a:pt x="150" y="149"/>
                  </a:lnTo>
                  <a:lnTo>
                    <a:pt x="162" y="157"/>
                  </a:lnTo>
                  <a:lnTo>
                    <a:pt x="164" y="1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463"/>
            <p:cNvSpPr>
              <a:spLocks noChangeAspect="1"/>
            </p:cNvSpPr>
            <p:nvPr/>
          </p:nvSpPr>
          <p:spPr bwMode="auto">
            <a:xfrm>
              <a:off x="1164" y="1745"/>
              <a:ext cx="784" cy="394"/>
            </a:xfrm>
            <a:custGeom>
              <a:avLst/>
              <a:gdLst>
                <a:gd name="T0" fmla="*/ 46 w 1450"/>
                <a:gd name="T1" fmla="*/ 77 h 762"/>
                <a:gd name="T2" fmla="*/ 67 w 1450"/>
                <a:gd name="T3" fmla="*/ 80 h 762"/>
                <a:gd name="T4" fmla="*/ 78 w 1450"/>
                <a:gd name="T5" fmla="*/ 82 h 762"/>
                <a:gd name="T6" fmla="*/ 85 w 1450"/>
                <a:gd name="T7" fmla="*/ 89 h 762"/>
                <a:gd name="T8" fmla="*/ 90 w 1450"/>
                <a:gd name="T9" fmla="*/ 85 h 762"/>
                <a:gd name="T10" fmla="*/ 107 w 1450"/>
                <a:gd name="T11" fmla="*/ 101 h 762"/>
                <a:gd name="T12" fmla="*/ 111 w 1450"/>
                <a:gd name="T13" fmla="*/ 96 h 762"/>
                <a:gd name="T14" fmla="*/ 122 w 1450"/>
                <a:gd name="T15" fmla="*/ 88 h 762"/>
                <a:gd name="T16" fmla="*/ 133 w 1450"/>
                <a:gd name="T17" fmla="*/ 87 h 762"/>
                <a:gd name="T18" fmla="*/ 143 w 1450"/>
                <a:gd name="T19" fmla="*/ 90 h 762"/>
                <a:gd name="T20" fmla="*/ 145 w 1450"/>
                <a:gd name="T21" fmla="*/ 85 h 762"/>
                <a:gd name="T22" fmla="*/ 156 w 1450"/>
                <a:gd name="T23" fmla="*/ 84 h 762"/>
                <a:gd name="T24" fmla="*/ 162 w 1450"/>
                <a:gd name="T25" fmla="*/ 86 h 762"/>
                <a:gd name="T26" fmla="*/ 169 w 1450"/>
                <a:gd name="T27" fmla="*/ 90 h 762"/>
                <a:gd name="T28" fmla="*/ 170 w 1450"/>
                <a:gd name="T29" fmla="*/ 97 h 762"/>
                <a:gd name="T30" fmla="*/ 176 w 1450"/>
                <a:gd name="T31" fmla="*/ 105 h 762"/>
                <a:gd name="T32" fmla="*/ 175 w 1450"/>
                <a:gd name="T33" fmla="*/ 88 h 762"/>
                <a:gd name="T34" fmla="*/ 177 w 1450"/>
                <a:gd name="T35" fmla="*/ 76 h 762"/>
                <a:gd name="T36" fmla="*/ 189 w 1450"/>
                <a:gd name="T37" fmla="*/ 68 h 762"/>
                <a:gd name="T38" fmla="*/ 195 w 1450"/>
                <a:gd name="T39" fmla="*/ 62 h 762"/>
                <a:gd name="T40" fmla="*/ 192 w 1450"/>
                <a:gd name="T41" fmla="*/ 56 h 762"/>
                <a:gd name="T42" fmla="*/ 194 w 1450"/>
                <a:gd name="T43" fmla="*/ 46 h 762"/>
                <a:gd name="T44" fmla="*/ 196 w 1450"/>
                <a:gd name="T45" fmla="*/ 55 h 762"/>
                <a:gd name="T46" fmla="*/ 197 w 1450"/>
                <a:gd name="T47" fmla="*/ 46 h 762"/>
                <a:gd name="T48" fmla="*/ 203 w 1450"/>
                <a:gd name="T49" fmla="*/ 42 h 762"/>
                <a:gd name="T50" fmla="*/ 204 w 1450"/>
                <a:gd name="T51" fmla="*/ 37 h 762"/>
                <a:gd name="T52" fmla="*/ 212 w 1450"/>
                <a:gd name="T53" fmla="*/ 36 h 762"/>
                <a:gd name="T54" fmla="*/ 215 w 1450"/>
                <a:gd name="T55" fmla="*/ 35 h 762"/>
                <a:gd name="T56" fmla="*/ 216 w 1450"/>
                <a:gd name="T57" fmla="*/ 28 h 762"/>
                <a:gd name="T58" fmla="*/ 222 w 1450"/>
                <a:gd name="T59" fmla="*/ 24 h 762"/>
                <a:gd name="T60" fmla="*/ 225 w 1450"/>
                <a:gd name="T61" fmla="*/ 23 h 762"/>
                <a:gd name="T62" fmla="*/ 226 w 1450"/>
                <a:gd name="T63" fmla="*/ 10 h 762"/>
                <a:gd name="T64" fmla="*/ 207 w 1450"/>
                <a:gd name="T65" fmla="*/ 19 h 762"/>
                <a:gd name="T66" fmla="*/ 193 w 1450"/>
                <a:gd name="T67" fmla="*/ 24 h 762"/>
                <a:gd name="T68" fmla="*/ 168 w 1450"/>
                <a:gd name="T69" fmla="*/ 32 h 762"/>
                <a:gd name="T70" fmla="*/ 160 w 1450"/>
                <a:gd name="T71" fmla="*/ 10 h 762"/>
                <a:gd name="T72" fmla="*/ 132 w 1450"/>
                <a:gd name="T73" fmla="*/ 4 h 762"/>
                <a:gd name="T74" fmla="*/ 10 w 1450"/>
                <a:gd name="T75" fmla="*/ 0 h 762"/>
                <a:gd name="T76" fmla="*/ 10 w 1450"/>
                <a:gd name="T77" fmla="*/ 7 h 762"/>
                <a:gd name="T78" fmla="*/ 3 w 1450"/>
                <a:gd name="T79" fmla="*/ 3 h 762"/>
                <a:gd name="T80" fmla="*/ 3 w 1450"/>
                <a:gd name="T81" fmla="*/ 13 h 762"/>
                <a:gd name="T82" fmla="*/ 2 w 1450"/>
                <a:gd name="T83" fmla="*/ 32 h 762"/>
                <a:gd name="T84" fmla="*/ 3 w 1450"/>
                <a:gd name="T85" fmla="*/ 44 h 762"/>
                <a:gd name="T86" fmla="*/ 10 w 1450"/>
                <a:gd name="T87" fmla="*/ 52 h 762"/>
                <a:gd name="T88" fmla="*/ 12 w 1450"/>
                <a:gd name="T89" fmla="*/ 58 h 762"/>
                <a:gd name="T90" fmla="*/ 17 w 1450"/>
                <a:gd name="T91" fmla="*/ 67 h 762"/>
                <a:gd name="T92" fmla="*/ 24 w 1450"/>
                <a:gd name="T93" fmla="*/ 70 h 762"/>
                <a:gd name="T94" fmla="*/ 31 w 1450"/>
                <a:gd name="T95" fmla="*/ 75 h 7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762"/>
                <a:gd name="T146" fmla="*/ 1450 w 1450"/>
                <a:gd name="T147" fmla="*/ 762 h 7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762">
                  <a:moveTo>
                    <a:pt x="196" y="546"/>
                  </a:moveTo>
                  <a:lnTo>
                    <a:pt x="209" y="542"/>
                  </a:lnTo>
                  <a:lnTo>
                    <a:pt x="253" y="540"/>
                  </a:lnTo>
                  <a:lnTo>
                    <a:pt x="292" y="558"/>
                  </a:lnTo>
                  <a:lnTo>
                    <a:pt x="327" y="579"/>
                  </a:lnTo>
                  <a:lnTo>
                    <a:pt x="342" y="582"/>
                  </a:lnTo>
                  <a:lnTo>
                    <a:pt x="395" y="583"/>
                  </a:lnTo>
                  <a:lnTo>
                    <a:pt x="419" y="577"/>
                  </a:lnTo>
                  <a:lnTo>
                    <a:pt x="424" y="561"/>
                  </a:lnTo>
                  <a:lnTo>
                    <a:pt x="448" y="562"/>
                  </a:lnTo>
                  <a:lnTo>
                    <a:pt x="473" y="568"/>
                  </a:lnTo>
                  <a:lnTo>
                    <a:pt x="496" y="590"/>
                  </a:lnTo>
                  <a:lnTo>
                    <a:pt x="505" y="590"/>
                  </a:lnTo>
                  <a:lnTo>
                    <a:pt x="514" y="599"/>
                  </a:lnTo>
                  <a:lnTo>
                    <a:pt x="516" y="623"/>
                  </a:lnTo>
                  <a:lnTo>
                    <a:pt x="536" y="642"/>
                  </a:lnTo>
                  <a:lnTo>
                    <a:pt x="553" y="648"/>
                  </a:lnTo>
                  <a:lnTo>
                    <a:pt x="558" y="644"/>
                  </a:lnTo>
                  <a:lnTo>
                    <a:pt x="556" y="632"/>
                  </a:lnTo>
                  <a:lnTo>
                    <a:pt x="572" y="619"/>
                  </a:lnTo>
                  <a:lnTo>
                    <a:pt x="610" y="638"/>
                  </a:lnTo>
                  <a:lnTo>
                    <a:pt x="643" y="691"/>
                  </a:lnTo>
                  <a:lnTo>
                    <a:pt x="646" y="707"/>
                  </a:lnTo>
                  <a:lnTo>
                    <a:pt x="675" y="730"/>
                  </a:lnTo>
                  <a:lnTo>
                    <a:pt x="699" y="734"/>
                  </a:lnTo>
                  <a:lnTo>
                    <a:pt x="699" y="723"/>
                  </a:lnTo>
                  <a:lnTo>
                    <a:pt x="698" y="705"/>
                  </a:lnTo>
                  <a:lnTo>
                    <a:pt x="705" y="695"/>
                  </a:lnTo>
                  <a:lnTo>
                    <a:pt x="708" y="684"/>
                  </a:lnTo>
                  <a:lnTo>
                    <a:pt x="734" y="653"/>
                  </a:lnTo>
                  <a:lnTo>
                    <a:pt x="759" y="646"/>
                  </a:lnTo>
                  <a:lnTo>
                    <a:pt x="771" y="637"/>
                  </a:lnTo>
                  <a:lnTo>
                    <a:pt x="789" y="626"/>
                  </a:lnTo>
                  <a:lnTo>
                    <a:pt x="804" y="626"/>
                  </a:lnTo>
                  <a:lnTo>
                    <a:pt x="829" y="632"/>
                  </a:lnTo>
                  <a:lnTo>
                    <a:pt x="842" y="628"/>
                  </a:lnTo>
                  <a:lnTo>
                    <a:pt x="865" y="646"/>
                  </a:lnTo>
                  <a:lnTo>
                    <a:pt x="878" y="642"/>
                  </a:lnTo>
                  <a:lnTo>
                    <a:pt x="896" y="651"/>
                  </a:lnTo>
                  <a:lnTo>
                    <a:pt x="907" y="651"/>
                  </a:lnTo>
                  <a:lnTo>
                    <a:pt x="908" y="643"/>
                  </a:lnTo>
                  <a:lnTo>
                    <a:pt x="897" y="631"/>
                  </a:lnTo>
                  <a:lnTo>
                    <a:pt x="899" y="618"/>
                  </a:lnTo>
                  <a:lnTo>
                    <a:pt x="917" y="615"/>
                  </a:lnTo>
                  <a:lnTo>
                    <a:pt x="941" y="608"/>
                  </a:lnTo>
                  <a:lnTo>
                    <a:pt x="947" y="613"/>
                  </a:lnTo>
                  <a:lnTo>
                    <a:pt x="971" y="608"/>
                  </a:lnTo>
                  <a:lnTo>
                    <a:pt x="986" y="609"/>
                  </a:lnTo>
                  <a:lnTo>
                    <a:pt x="1000" y="617"/>
                  </a:lnTo>
                  <a:lnTo>
                    <a:pt x="1006" y="627"/>
                  </a:lnTo>
                  <a:lnTo>
                    <a:pt x="1017" y="630"/>
                  </a:lnTo>
                  <a:lnTo>
                    <a:pt x="1022" y="621"/>
                  </a:lnTo>
                  <a:lnTo>
                    <a:pt x="1034" y="619"/>
                  </a:lnTo>
                  <a:lnTo>
                    <a:pt x="1048" y="626"/>
                  </a:lnTo>
                  <a:lnTo>
                    <a:pt x="1060" y="644"/>
                  </a:lnTo>
                  <a:lnTo>
                    <a:pt x="1070" y="655"/>
                  </a:lnTo>
                  <a:lnTo>
                    <a:pt x="1070" y="663"/>
                  </a:lnTo>
                  <a:lnTo>
                    <a:pt x="1066" y="668"/>
                  </a:lnTo>
                  <a:lnTo>
                    <a:pt x="1068" y="692"/>
                  </a:lnTo>
                  <a:lnTo>
                    <a:pt x="1076" y="703"/>
                  </a:lnTo>
                  <a:lnTo>
                    <a:pt x="1078" y="722"/>
                  </a:lnTo>
                  <a:lnTo>
                    <a:pt x="1095" y="739"/>
                  </a:lnTo>
                  <a:lnTo>
                    <a:pt x="1103" y="761"/>
                  </a:lnTo>
                  <a:lnTo>
                    <a:pt x="1112" y="762"/>
                  </a:lnTo>
                  <a:lnTo>
                    <a:pt x="1126" y="756"/>
                  </a:lnTo>
                  <a:lnTo>
                    <a:pt x="1131" y="717"/>
                  </a:lnTo>
                  <a:lnTo>
                    <a:pt x="1120" y="674"/>
                  </a:lnTo>
                  <a:lnTo>
                    <a:pt x="1108" y="636"/>
                  </a:lnTo>
                  <a:lnTo>
                    <a:pt x="1099" y="615"/>
                  </a:lnTo>
                  <a:lnTo>
                    <a:pt x="1099" y="587"/>
                  </a:lnTo>
                  <a:lnTo>
                    <a:pt x="1114" y="561"/>
                  </a:lnTo>
                  <a:lnTo>
                    <a:pt x="1117" y="549"/>
                  </a:lnTo>
                  <a:lnTo>
                    <a:pt x="1127" y="547"/>
                  </a:lnTo>
                  <a:lnTo>
                    <a:pt x="1165" y="511"/>
                  </a:lnTo>
                  <a:lnTo>
                    <a:pt x="1184" y="508"/>
                  </a:lnTo>
                  <a:lnTo>
                    <a:pt x="1196" y="491"/>
                  </a:lnTo>
                  <a:lnTo>
                    <a:pt x="1207" y="483"/>
                  </a:lnTo>
                  <a:lnTo>
                    <a:pt x="1211" y="467"/>
                  </a:lnTo>
                  <a:lnTo>
                    <a:pt x="1227" y="457"/>
                  </a:lnTo>
                  <a:lnTo>
                    <a:pt x="1229" y="449"/>
                  </a:lnTo>
                  <a:lnTo>
                    <a:pt x="1220" y="438"/>
                  </a:lnTo>
                  <a:lnTo>
                    <a:pt x="1226" y="430"/>
                  </a:lnTo>
                  <a:lnTo>
                    <a:pt x="1225" y="419"/>
                  </a:lnTo>
                  <a:lnTo>
                    <a:pt x="1216" y="405"/>
                  </a:lnTo>
                  <a:lnTo>
                    <a:pt x="1216" y="370"/>
                  </a:lnTo>
                  <a:lnTo>
                    <a:pt x="1207" y="350"/>
                  </a:lnTo>
                  <a:lnTo>
                    <a:pt x="1214" y="333"/>
                  </a:lnTo>
                  <a:lnTo>
                    <a:pt x="1228" y="332"/>
                  </a:lnTo>
                  <a:lnTo>
                    <a:pt x="1225" y="351"/>
                  </a:lnTo>
                  <a:lnTo>
                    <a:pt x="1228" y="377"/>
                  </a:lnTo>
                  <a:lnTo>
                    <a:pt x="1233" y="394"/>
                  </a:lnTo>
                  <a:lnTo>
                    <a:pt x="1239" y="398"/>
                  </a:lnTo>
                  <a:lnTo>
                    <a:pt x="1250" y="376"/>
                  </a:lnTo>
                  <a:lnTo>
                    <a:pt x="1252" y="353"/>
                  </a:lnTo>
                  <a:lnTo>
                    <a:pt x="1244" y="340"/>
                  </a:lnTo>
                  <a:lnTo>
                    <a:pt x="1249" y="335"/>
                  </a:lnTo>
                  <a:lnTo>
                    <a:pt x="1258" y="344"/>
                  </a:lnTo>
                  <a:lnTo>
                    <a:pt x="1271" y="332"/>
                  </a:lnTo>
                  <a:lnTo>
                    <a:pt x="1275" y="317"/>
                  </a:lnTo>
                  <a:lnTo>
                    <a:pt x="1287" y="302"/>
                  </a:lnTo>
                  <a:lnTo>
                    <a:pt x="1285" y="290"/>
                  </a:lnTo>
                  <a:lnTo>
                    <a:pt x="1280" y="286"/>
                  </a:lnTo>
                  <a:lnTo>
                    <a:pt x="1290" y="281"/>
                  </a:lnTo>
                  <a:lnTo>
                    <a:pt x="1295" y="268"/>
                  </a:lnTo>
                  <a:lnTo>
                    <a:pt x="1305" y="267"/>
                  </a:lnTo>
                  <a:lnTo>
                    <a:pt x="1316" y="273"/>
                  </a:lnTo>
                  <a:lnTo>
                    <a:pt x="1329" y="269"/>
                  </a:lnTo>
                  <a:lnTo>
                    <a:pt x="1342" y="260"/>
                  </a:lnTo>
                  <a:lnTo>
                    <a:pt x="1350" y="269"/>
                  </a:lnTo>
                  <a:lnTo>
                    <a:pt x="1364" y="266"/>
                  </a:lnTo>
                  <a:lnTo>
                    <a:pt x="1373" y="256"/>
                  </a:lnTo>
                  <a:lnTo>
                    <a:pt x="1360" y="251"/>
                  </a:lnTo>
                  <a:lnTo>
                    <a:pt x="1360" y="241"/>
                  </a:lnTo>
                  <a:lnTo>
                    <a:pt x="1352" y="232"/>
                  </a:lnTo>
                  <a:lnTo>
                    <a:pt x="1364" y="214"/>
                  </a:lnTo>
                  <a:lnTo>
                    <a:pt x="1366" y="205"/>
                  </a:lnTo>
                  <a:lnTo>
                    <a:pt x="1376" y="191"/>
                  </a:lnTo>
                  <a:lnTo>
                    <a:pt x="1377" y="182"/>
                  </a:lnTo>
                  <a:lnTo>
                    <a:pt x="1398" y="182"/>
                  </a:lnTo>
                  <a:lnTo>
                    <a:pt x="1403" y="176"/>
                  </a:lnTo>
                  <a:lnTo>
                    <a:pt x="1407" y="165"/>
                  </a:lnTo>
                  <a:lnTo>
                    <a:pt x="1410" y="163"/>
                  </a:lnTo>
                  <a:lnTo>
                    <a:pt x="1415" y="167"/>
                  </a:lnTo>
                  <a:lnTo>
                    <a:pt x="1426" y="166"/>
                  </a:lnTo>
                  <a:lnTo>
                    <a:pt x="1450" y="152"/>
                  </a:lnTo>
                  <a:lnTo>
                    <a:pt x="1447" y="127"/>
                  </a:lnTo>
                  <a:lnTo>
                    <a:pt x="1431" y="102"/>
                  </a:lnTo>
                  <a:lnTo>
                    <a:pt x="1431" y="70"/>
                  </a:lnTo>
                  <a:lnTo>
                    <a:pt x="1400" y="57"/>
                  </a:lnTo>
                  <a:lnTo>
                    <a:pt x="1386" y="64"/>
                  </a:lnTo>
                  <a:lnTo>
                    <a:pt x="1352" y="129"/>
                  </a:lnTo>
                  <a:lnTo>
                    <a:pt x="1307" y="138"/>
                  </a:lnTo>
                  <a:lnTo>
                    <a:pt x="1292" y="134"/>
                  </a:lnTo>
                  <a:lnTo>
                    <a:pt x="1269" y="134"/>
                  </a:lnTo>
                  <a:lnTo>
                    <a:pt x="1255" y="147"/>
                  </a:lnTo>
                  <a:lnTo>
                    <a:pt x="1222" y="174"/>
                  </a:lnTo>
                  <a:lnTo>
                    <a:pt x="1156" y="197"/>
                  </a:lnTo>
                  <a:lnTo>
                    <a:pt x="1147" y="219"/>
                  </a:lnTo>
                  <a:lnTo>
                    <a:pt x="1074" y="253"/>
                  </a:lnTo>
                  <a:lnTo>
                    <a:pt x="1065" y="230"/>
                  </a:lnTo>
                  <a:lnTo>
                    <a:pt x="1079" y="188"/>
                  </a:lnTo>
                  <a:lnTo>
                    <a:pt x="1077" y="156"/>
                  </a:lnTo>
                  <a:lnTo>
                    <a:pt x="1030" y="107"/>
                  </a:lnTo>
                  <a:lnTo>
                    <a:pt x="1012" y="72"/>
                  </a:lnTo>
                  <a:lnTo>
                    <a:pt x="933" y="30"/>
                  </a:lnTo>
                  <a:lnTo>
                    <a:pt x="885" y="34"/>
                  </a:lnTo>
                  <a:lnTo>
                    <a:pt x="865" y="28"/>
                  </a:lnTo>
                  <a:lnTo>
                    <a:pt x="834" y="30"/>
                  </a:lnTo>
                  <a:lnTo>
                    <a:pt x="811" y="19"/>
                  </a:lnTo>
                  <a:lnTo>
                    <a:pt x="782" y="14"/>
                  </a:lnTo>
                  <a:lnTo>
                    <a:pt x="761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62" y="22"/>
                  </a:lnTo>
                  <a:lnTo>
                    <a:pt x="68" y="39"/>
                  </a:lnTo>
                  <a:lnTo>
                    <a:pt x="64" y="55"/>
                  </a:lnTo>
                  <a:lnTo>
                    <a:pt x="56" y="55"/>
                  </a:lnTo>
                  <a:lnTo>
                    <a:pt x="59" y="27"/>
                  </a:lnTo>
                  <a:lnTo>
                    <a:pt x="32" y="28"/>
                  </a:lnTo>
                  <a:lnTo>
                    <a:pt x="16" y="23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8" y="64"/>
                  </a:lnTo>
                  <a:lnTo>
                    <a:pt x="21" y="93"/>
                  </a:lnTo>
                  <a:lnTo>
                    <a:pt x="16" y="124"/>
                  </a:lnTo>
                  <a:lnTo>
                    <a:pt x="18" y="170"/>
                  </a:lnTo>
                  <a:lnTo>
                    <a:pt x="5" y="206"/>
                  </a:lnTo>
                  <a:lnTo>
                    <a:pt x="9" y="228"/>
                  </a:lnTo>
                  <a:lnTo>
                    <a:pt x="18" y="262"/>
                  </a:lnTo>
                  <a:lnTo>
                    <a:pt x="16" y="285"/>
                  </a:lnTo>
                  <a:lnTo>
                    <a:pt x="12" y="303"/>
                  </a:lnTo>
                  <a:lnTo>
                    <a:pt x="21" y="318"/>
                  </a:lnTo>
                  <a:lnTo>
                    <a:pt x="23" y="338"/>
                  </a:lnTo>
                  <a:lnTo>
                    <a:pt x="41" y="352"/>
                  </a:lnTo>
                  <a:lnTo>
                    <a:pt x="47" y="374"/>
                  </a:lnTo>
                  <a:lnTo>
                    <a:pt x="63" y="376"/>
                  </a:lnTo>
                  <a:lnTo>
                    <a:pt x="67" y="381"/>
                  </a:lnTo>
                  <a:lnTo>
                    <a:pt x="63" y="393"/>
                  </a:lnTo>
                  <a:lnTo>
                    <a:pt x="66" y="408"/>
                  </a:lnTo>
                  <a:lnTo>
                    <a:pt x="75" y="417"/>
                  </a:lnTo>
                  <a:lnTo>
                    <a:pt x="76" y="431"/>
                  </a:lnTo>
                  <a:lnTo>
                    <a:pt x="85" y="443"/>
                  </a:lnTo>
                  <a:lnTo>
                    <a:pt x="102" y="462"/>
                  </a:lnTo>
                  <a:lnTo>
                    <a:pt x="107" y="486"/>
                  </a:lnTo>
                  <a:lnTo>
                    <a:pt x="120" y="486"/>
                  </a:lnTo>
                  <a:lnTo>
                    <a:pt x="135" y="491"/>
                  </a:lnTo>
                  <a:lnTo>
                    <a:pt x="145" y="504"/>
                  </a:lnTo>
                  <a:lnTo>
                    <a:pt x="153" y="505"/>
                  </a:lnTo>
                  <a:lnTo>
                    <a:pt x="161" y="505"/>
                  </a:lnTo>
                  <a:lnTo>
                    <a:pt x="180" y="516"/>
                  </a:lnTo>
                  <a:lnTo>
                    <a:pt x="189" y="537"/>
                  </a:lnTo>
                  <a:lnTo>
                    <a:pt x="196" y="54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464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6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9 w 768"/>
                <a:gd name="T47" fmla="*/ 21 h 493"/>
                <a:gd name="T48" fmla="*/ 15 w 768"/>
                <a:gd name="T49" fmla="*/ 24 h 493"/>
                <a:gd name="T50" fmla="*/ 20 w 768"/>
                <a:gd name="T51" fmla="*/ 30 h 493"/>
                <a:gd name="T52" fmla="*/ 27 w 768"/>
                <a:gd name="T53" fmla="*/ 36 h 493"/>
                <a:gd name="T54" fmla="*/ 30 w 768"/>
                <a:gd name="T55" fmla="*/ 37 h 493"/>
                <a:gd name="T56" fmla="*/ 26 w 768"/>
                <a:gd name="T57" fmla="*/ 32 h 493"/>
                <a:gd name="T58" fmla="*/ 23 w 768"/>
                <a:gd name="T59" fmla="*/ 27 h 493"/>
                <a:gd name="T60" fmla="*/ 18 w 768"/>
                <a:gd name="T61" fmla="*/ 19 h 493"/>
                <a:gd name="T62" fmla="*/ 10 w 768"/>
                <a:gd name="T63" fmla="*/ 11 h 493"/>
                <a:gd name="T64" fmla="*/ 10 w 768"/>
                <a:gd name="T65" fmla="*/ 3 h 493"/>
                <a:gd name="T66" fmla="*/ 13 w 768"/>
                <a:gd name="T67" fmla="*/ 4 h 493"/>
                <a:gd name="T68" fmla="*/ 16 w 768"/>
                <a:gd name="T69" fmla="*/ 7 h 493"/>
                <a:gd name="T70" fmla="*/ 18 w 768"/>
                <a:gd name="T71" fmla="*/ 13 h 493"/>
                <a:gd name="T72" fmla="*/ 23 w 768"/>
                <a:gd name="T73" fmla="*/ 19 h 493"/>
                <a:gd name="T74" fmla="*/ 29 w 768"/>
                <a:gd name="T75" fmla="*/ 23 h 493"/>
                <a:gd name="T76" fmla="*/ 31 w 768"/>
                <a:gd name="T77" fmla="*/ 26 h 493"/>
                <a:gd name="T78" fmla="*/ 35 w 768"/>
                <a:gd name="T79" fmla="*/ 29 h 493"/>
                <a:gd name="T80" fmla="*/ 38 w 768"/>
                <a:gd name="T81" fmla="*/ 33 h 493"/>
                <a:gd name="T82" fmla="*/ 45 w 768"/>
                <a:gd name="T83" fmla="*/ 39 h 493"/>
                <a:gd name="T84" fmla="*/ 46 w 768"/>
                <a:gd name="T85" fmla="*/ 46 h 493"/>
                <a:gd name="T86" fmla="*/ 46 w 768"/>
                <a:gd name="T87" fmla="*/ 49 h 493"/>
                <a:gd name="T88" fmla="*/ 52 w 768"/>
                <a:gd name="T89" fmla="*/ 52 h 493"/>
                <a:gd name="T90" fmla="*/ 58 w 768"/>
                <a:gd name="T91" fmla="*/ 56 h 493"/>
                <a:gd name="T92" fmla="*/ 64 w 768"/>
                <a:gd name="T93" fmla="*/ 58 h 493"/>
                <a:gd name="T94" fmla="*/ 68 w 768"/>
                <a:gd name="T95" fmla="*/ 60 h 493"/>
                <a:gd name="T96" fmla="*/ 75 w 768"/>
                <a:gd name="T97" fmla="*/ 62 h 493"/>
                <a:gd name="T98" fmla="*/ 80 w 768"/>
                <a:gd name="T99" fmla="*/ 64 h 493"/>
                <a:gd name="T100" fmla="*/ 89 w 768"/>
                <a:gd name="T101" fmla="*/ 61 h 493"/>
                <a:gd name="T102" fmla="*/ 94 w 768"/>
                <a:gd name="T103" fmla="*/ 64 h 493"/>
                <a:gd name="T104" fmla="*/ 105 w 768"/>
                <a:gd name="T105" fmla="*/ 63 h 493"/>
                <a:gd name="T106" fmla="*/ 103 w 768"/>
                <a:gd name="T107" fmla="*/ 58 h 493"/>
                <a:gd name="T108" fmla="*/ 109 w 768"/>
                <a:gd name="T109" fmla="*/ 55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8"/>
                <a:gd name="T166" fmla="*/ 0 h 493"/>
                <a:gd name="T167" fmla="*/ 768 w 768"/>
                <a:gd name="T168" fmla="*/ 493 h 4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5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5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1" y="369"/>
                  </a:lnTo>
                  <a:lnTo>
                    <a:pt x="520" y="354"/>
                  </a:lnTo>
                  <a:lnTo>
                    <a:pt x="509" y="335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4" y="205"/>
                  </a:lnTo>
                  <a:lnTo>
                    <a:pt x="504" y="194"/>
                  </a:lnTo>
                  <a:lnTo>
                    <a:pt x="479" y="190"/>
                  </a:lnTo>
                  <a:lnTo>
                    <a:pt x="451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2"/>
                  </a:lnTo>
                  <a:lnTo>
                    <a:pt x="223" y="37"/>
                  </a:lnTo>
                  <a:lnTo>
                    <a:pt x="200" y="43"/>
                  </a:lnTo>
                  <a:lnTo>
                    <a:pt x="146" y="42"/>
                  </a:lnTo>
                  <a:lnTo>
                    <a:pt x="131" y="40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4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0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3"/>
                  </a:lnTo>
                  <a:lnTo>
                    <a:pt x="177" y="281"/>
                  </a:lnTo>
                  <a:lnTo>
                    <a:pt x="191" y="277"/>
                  </a:lnTo>
                  <a:lnTo>
                    <a:pt x="191" y="265"/>
                  </a:lnTo>
                  <a:lnTo>
                    <a:pt x="185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1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8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2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9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3" y="233"/>
                  </a:lnTo>
                  <a:lnTo>
                    <a:pt x="245" y="245"/>
                  </a:lnTo>
                  <a:lnTo>
                    <a:pt x="251" y="246"/>
                  </a:lnTo>
                  <a:lnTo>
                    <a:pt x="260" y="263"/>
                  </a:lnTo>
                  <a:lnTo>
                    <a:pt x="285" y="287"/>
                  </a:lnTo>
                  <a:lnTo>
                    <a:pt x="288" y="296"/>
                  </a:lnTo>
                  <a:lnTo>
                    <a:pt x="299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1" y="370"/>
                  </a:lnTo>
                  <a:lnTo>
                    <a:pt x="323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8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4" y="462"/>
                  </a:lnTo>
                  <a:lnTo>
                    <a:pt x="511" y="468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6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4" y="493"/>
                  </a:lnTo>
                  <a:lnTo>
                    <a:pt x="633" y="459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465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5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13 w 768"/>
                <a:gd name="T47" fmla="*/ 23 h 493"/>
                <a:gd name="T48" fmla="*/ 19 w 768"/>
                <a:gd name="T49" fmla="*/ 27 h 493"/>
                <a:gd name="T50" fmla="*/ 24 w 768"/>
                <a:gd name="T51" fmla="*/ 33 h 493"/>
                <a:gd name="T52" fmla="*/ 30 w 768"/>
                <a:gd name="T53" fmla="*/ 38 h 493"/>
                <a:gd name="T54" fmla="*/ 27 w 768"/>
                <a:gd name="T55" fmla="*/ 33 h 493"/>
                <a:gd name="T56" fmla="*/ 24 w 768"/>
                <a:gd name="T57" fmla="*/ 28 h 493"/>
                <a:gd name="T58" fmla="*/ 18 w 768"/>
                <a:gd name="T59" fmla="*/ 20 h 493"/>
                <a:gd name="T60" fmla="*/ 16 w 768"/>
                <a:gd name="T61" fmla="*/ 16 h 493"/>
                <a:gd name="T62" fmla="*/ 9 w 768"/>
                <a:gd name="T63" fmla="*/ 4 h 493"/>
                <a:gd name="T64" fmla="*/ 12 w 768"/>
                <a:gd name="T65" fmla="*/ 4 h 493"/>
                <a:gd name="T66" fmla="*/ 15 w 768"/>
                <a:gd name="T67" fmla="*/ 6 h 493"/>
                <a:gd name="T68" fmla="*/ 17 w 768"/>
                <a:gd name="T69" fmla="*/ 11 h 493"/>
                <a:gd name="T70" fmla="*/ 21 w 768"/>
                <a:gd name="T71" fmla="*/ 16 h 493"/>
                <a:gd name="T72" fmla="*/ 26 w 768"/>
                <a:gd name="T73" fmla="*/ 21 h 493"/>
                <a:gd name="T74" fmla="*/ 31 w 768"/>
                <a:gd name="T75" fmla="*/ 25 h 493"/>
                <a:gd name="T76" fmla="*/ 32 w 768"/>
                <a:gd name="T77" fmla="*/ 28 h 493"/>
                <a:gd name="T78" fmla="*/ 36 w 768"/>
                <a:gd name="T79" fmla="*/ 32 h 493"/>
                <a:gd name="T80" fmla="*/ 40 w 768"/>
                <a:gd name="T81" fmla="*/ 36 h 493"/>
                <a:gd name="T82" fmla="*/ 47 w 768"/>
                <a:gd name="T83" fmla="*/ 43 h 493"/>
                <a:gd name="T84" fmla="*/ 46 w 768"/>
                <a:gd name="T85" fmla="*/ 48 h 493"/>
                <a:gd name="T86" fmla="*/ 51 w 768"/>
                <a:gd name="T87" fmla="*/ 51 h 493"/>
                <a:gd name="T88" fmla="*/ 56 w 768"/>
                <a:gd name="T89" fmla="*/ 55 h 493"/>
                <a:gd name="T90" fmla="*/ 62 w 768"/>
                <a:gd name="T91" fmla="*/ 57 h 493"/>
                <a:gd name="T92" fmla="*/ 67 w 768"/>
                <a:gd name="T93" fmla="*/ 59 h 493"/>
                <a:gd name="T94" fmla="*/ 73 w 768"/>
                <a:gd name="T95" fmla="*/ 62 h 493"/>
                <a:gd name="T96" fmla="*/ 79 w 768"/>
                <a:gd name="T97" fmla="*/ 63 h 493"/>
                <a:gd name="T98" fmla="*/ 88 w 768"/>
                <a:gd name="T99" fmla="*/ 61 h 493"/>
                <a:gd name="T100" fmla="*/ 93 w 768"/>
                <a:gd name="T101" fmla="*/ 63 h 493"/>
                <a:gd name="T102" fmla="*/ 99 w 768"/>
                <a:gd name="T103" fmla="*/ 63 h 493"/>
                <a:gd name="T104" fmla="*/ 106 w 768"/>
                <a:gd name="T105" fmla="*/ 60 h 493"/>
                <a:gd name="T106" fmla="*/ 105 w 768"/>
                <a:gd name="T107" fmla="*/ 55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493"/>
                <a:gd name="T164" fmla="*/ 768 w 768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4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4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0" y="369"/>
                  </a:lnTo>
                  <a:lnTo>
                    <a:pt x="520" y="354"/>
                  </a:lnTo>
                  <a:lnTo>
                    <a:pt x="509" y="334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3" y="205"/>
                  </a:lnTo>
                  <a:lnTo>
                    <a:pt x="503" y="194"/>
                  </a:lnTo>
                  <a:lnTo>
                    <a:pt x="479" y="190"/>
                  </a:lnTo>
                  <a:lnTo>
                    <a:pt x="450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1"/>
                  </a:lnTo>
                  <a:lnTo>
                    <a:pt x="223" y="37"/>
                  </a:lnTo>
                  <a:lnTo>
                    <a:pt x="199" y="43"/>
                  </a:lnTo>
                  <a:lnTo>
                    <a:pt x="146" y="42"/>
                  </a:lnTo>
                  <a:lnTo>
                    <a:pt x="131" y="39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3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3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2"/>
                  </a:lnTo>
                  <a:lnTo>
                    <a:pt x="177" y="280"/>
                  </a:lnTo>
                  <a:lnTo>
                    <a:pt x="190" y="277"/>
                  </a:lnTo>
                  <a:lnTo>
                    <a:pt x="190" y="265"/>
                  </a:lnTo>
                  <a:lnTo>
                    <a:pt x="184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0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7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1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8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2" y="232"/>
                  </a:lnTo>
                  <a:lnTo>
                    <a:pt x="244" y="244"/>
                  </a:lnTo>
                  <a:lnTo>
                    <a:pt x="250" y="246"/>
                  </a:lnTo>
                  <a:lnTo>
                    <a:pt x="260" y="262"/>
                  </a:lnTo>
                  <a:lnTo>
                    <a:pt x="285" y="286"/>
                  </a:lnTo>
                  <a:lnTo>
                    <a:pt x="288" y="296"/>
                  </a:lnTo>
                  <a:lnTo>
                    <a:pt x="298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0" y="370"/>
                  </a:lnTo>
                  <a:lnTo>
                    <a:pt x="322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7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3" y="461"/>
                  </a:lnTo>
                  <a:lnTo>
                    <a:pt x="511" y="467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5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3" y="493"/>
                  </a:lnTo>
                  <a:lnTo>
                    <a:pt x="633" y="458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466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467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468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469"/>
            <p:cNvSpPr>
              <a:spLocks noChangeAspect="1"/>
            </p:cNvSpPr>
            <p:nvPr/>
          </p:nvSpPr>
          <p:spPr bwMode="auto">
            <a:xfrm>
              <a:off x="1830" y="2706"/>
              <a:ext cx="112" cy="570"/>
            </a:xfrm>
            <a:custGeom>
              <a:avLst/>
              <a:gdLst>
                <a:gd name="T0" fmla="*/ 22 w 209"/>
                <a:gd name="T1" fmla="*/ 145 h 1105"/>
                <a:gd name="T2" fmla="*/ 19 w 209"/>
                <a:gd name="T3" fmla="*/ 148 h 1105"/>
                <a:gd name="T4" fmla="*/ 14 w 209"/>
                <a:gd name="T5" fmla="*/ 152 h 1105"/>
                <a:gd name="T6" fmla="*/ 15 w 209"/>
                <a:gd name="T7" fmla="*/ 150 h 1105"/>
                <a:gd name="T8" fmla="*/ 13 w 209"/>
                <a:gd name="T9" fmla="*/ 145 h 1105"/>
                <a:gd name="T10" fmla="*/ 8 w 209"/>
                <a:gd name="T11" fmla="*/ 148 h 1105"/>
                <a:gd name="T12" fmla="*/ 11 w 209"/>
                <a:gd name="T13" fmla="*/ 144 h 1105"/>
                <a:gd name="T14" fmla="*/ 9 w 209"/>
                <a:gd name="T15" fmla="*/ 143 h 1105"/>
                <a:gd name="T16" fmla="*/ 5 w 209"/>
                <a:gd name="T17" fmla="*/ 138 h 1105"/>
                <a:gd name="T18" fmla="*/ 4 w 209"/>
                <a:gd name="T19" fmla="*/ 136 h 1105"/>
                <a:gd name="T20" fmla="*/ 4 w 209"/>
                <a:gd name="T21" fmla="*/ 129 h 1105"/>
                <a:gd name="T22" fmla="*/ 4 w 209"/>
                <a:gd name="T23" fmla="*/ 125 h 1105"/>
                <a:gd name="T24" fmla="*/ 5 w 209"/>
                <a:gd name="T25" fmla="*/ 125 h 1105"/>
                <a:gd name="T26" fmla="*/ 8 w 209"/>
                <a:gd name="T27" fmla="*/ 125 h 1105"/>
                <a:gd name="T28" fmla="*/ 5 w 209"/>
                <a:gd name="T29" fmla="*/ 123 h 1105"/>
                <a:gd name="T30" fmla="*/ 4 w 209"/>
                <a:gd name="T31" fmla="*/ 122 h 1105"/>
                <a:gd name="T32" fmla="*/ 3 w 209"/>
                <a:gd name="T33" fmla="*/ 120 h 1105"/>
                <a:gd name="T34" fmla="*/ 0 w 209"/>
                <a:gd name="T35" fmla="*/ 119 h 1105"/>
                <a:gd name="T36" fmla="*/ 5 w 209"/>
                <a:gd name="T37" fmla="*/ 116 h 1105"/>
                <a:gd name="T38" fmla="*/ 6 w 209"/>
                <a:gd name="T39" fmla="*/ 119 h 1105"/>
                <a:gd name="T40" fmla="*/ 9 w 209"/>
                <a:gd name="T41" fmla="*/ 114 h 1105"/>
                <a:gd name="T42" fmla="*/ 11 w 209"/>
                <a:gd name="T43" fmla="*/ 111 h 1105"/>
                <a:gd name="T44" fmla="*/ 9 w 209"/>
                <a:gd name="T45" fmla="*/ 107 h 1105"/>
                <a:gd name="T46" fmla="*/ 11 w 209"/>
                <a:gd name="T47" fmla="*/ 99 h 1105"/>
                <a:gd name="T48" fmla="*/ 10 w 209"/>
                <a:gd name="T49" fmla="*/ 96 h 1105"/>
                <a:gd name="T50" fmla="*/ 6 w 209"/>
                <a:gd name="T51" fmla="*/ 92 h 1105"/>
                <a:gd name="T52" fmla="*/ 9 w 209"/>
                <a:gd name="T53" fmla="*/ 83 h 1105"/>
                <a:gd name="T54" fmla="*/ 9 w 209"/>
                <a:gd name="T55" fmla="*/ 75 h 1105"/>
                <a:gd name="T56" fmla="*/ 12 w 209"/>
                <a:gd name="T57" fmla="*/ 68 h 1105"/>
                <a:gd name="T58" fmla="*/ 16 w 209"/>
                <a:gd name="T59" fmla="*/ 58 h 1105"/>
                <a:gd name="T60" fmla="*/ 17 w 209"/>
                <a:gd name="T61" fmla="*/ 46 h 1105"/>
                <a:gd name="T62" fmla="*/ 19 w 209"/>
                <a:gd name="T63" fmla="*/ 32 h 1105"/>
                <a:gd name="T64" fmla="*/ 20 w 209"/>
                <a:gd name="T65" fmla="*/ 19 h 1105"/>
                <a:gd name="T66" fmla="*/ 20 w 209"/>
                <a:gd name="T67" fmla="*/ 3 h 1105"/>
                <a:gd name="T68" fmla="*/ 27 w 209"/>
                <a:gd name="T69" fmla="*/ 5 h 1105"/>
                <a:gd name="T70" fmla="*/ 31 w 209"/>
                <a:gd name="T71" fmla="*/ 19 h 1105"/>
                <a:gd name="T72" fmla="*/ 29 w 209"/>
                <a:gd name="T73" fmla="*/ 24 h 1105"/>
                <a:gd name="T74" fmla="*/ 28 w 209"/>
                <a:gd name="T75" fmla="*/ 35 h 1105"/>
                <a:gd name="T76" fmla="*/ 21 w 209"/>
                <a:gd name="T77" fmla="*/ 46 h 1105"/>
                <a:gd name="T78" fmla="*/ 21 w 209"/>
                <a:gd name="T79" fmla="*/ 64 h 1105"/>
                <a:gd name="T80" fmla="*/ 17 w 209"/>
                <a:gd name="T81" fmla="*/ 76 h 1105"/>
                <a:gd name="T82" fmla="*/ 14 w 209"/>
                <a:gd name="T83" fmla="*/ 91 h 1105"/>
                <a:gd name="T84" fmla="*/ 13 w 209"/>
                <a:gd name="T85" fmla="*/ 105 h 1105"/>
                <a:gd name="T86" fmla="*/ 14 w 209"/>
                <a:gd name="T87" fmla="*/ 113 h 1105"/>
                <a:gd name="T88" fmla="*/ 14 w 209"/>
                <a:gd name="T89" fmla="*/ 121 h 1105"/>
                <a:gd name="T90" fmla="*/ 12 w 209"/>
                <a:gd name="T91" fmla="*/ 127 h 1105"/>
                <a:gd name="T92" fmla="*/ 9 w 209"/>
                <a:gd name="T93" fmla="*/ 137 h 1105"/>
                <a:gd name="T94" fmla="*/ 12 w 209"/>
                <a:gd name="T95" fmla="*/ 141 h 1105"/>
                <a:gd name="T96" fmla="*/ 23 w 209"/>
                <a:gd name="T97" fmla="*/ 144 h 1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105"/>
                <a:gd name="T149" fmla="*/ 209 w 209"/>
                <a:gd name="T150" fmla="*/ 1105 h 11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105">
                  <a:moveTo>
                    <a:pt x="152" y="1048"/>
                  </a:moveTo>
                  <a:lnTo>
                    <a:pt x="148" y="1056"/>
                  </a:lnTo>
                  <a:lnTo>
                    <a:pt x="141" y="1061"/>
                  </a:lnTo>
                  <a:lnTo>
                    <a:pt x="128" y="1061"/>
                  </a:lnTo>
                  <a:lnTo>
                    <a:pt x="116" y="1068"/>
                  </a:lnTo>
                  <a:lnTo>
                    <a:pt x="121" y="1080"/>
                  </a:lnTo>
                  <a:lnTo>
                    <a:pt x="114" y="1090"/>
                  </a:lnTo>
                  <a:lnTo>
                    <a:pt x="114" y="1104"/>
                  </a:lnTo>
                  <a:lnTo>
                    <a:pt x="91" y="1105"/>
                  </a:lnTo>
                  <a:lnTo>
                    <a:pt x="79" y="1096"/>
                  </a:lnTo>
                  <a:lnTo>
                    <a:pt x="79" y="1090"/>
                  </a:lnTo>
                  <a:lnTo>
                    <a:pt x="99" y="1089"/>
                  </a:lnTo>
                  <a:lnTo>
                    <a:pt x="104" y="1082"/>
                  </a:lnTo>
                  <a:lnTo>
                    <a:pt x="103" y="1068"/>
                  </a:lnTo>
                  <a:lnTo>
                    <a:pt x="88" y="1060"/>
                  </a:lnTo>
                  <a:lnTo>
                    <a:pt x="70" y="1061"/>
                  </a:lnTo>
                  <a:lnTo>
                    <a:pt x="58" y="1074"/>
                  </a:lnTo>
                  <a:lnTo>
                    <a:pt x="51" y="1076"/>
                  </a:lnTo>
                  <a:lnTo>
                    <a:pt x="49" y="1053"/>
                  </a:lnTo>
                  <a:lnTo>
                    <a:pt x="60" y="1050"/>
                  </a:lnTo>
                  <a:lnTo>
                    <a:pt x="70" y="1047"/>
                  </a:lnTo>
                  <a:lnTo>
                    <a:pt x="68" y="1038"/>
                  </a:lnTo>
                  <a:lnTo>
                    <a:pt x="61" y="1037"/>
                  </a:lnTo>
                  <a:lnTo>
                    <a:pt x="55" y="1043"/>
                  </a:lnTo>
                  <a:lnTo>
                    <a:pt x="44" y="1038"/>
                  </a:lnTo>
                  <a:lnTo>
                    <a:pt x="44" y="1018"/>
                  </a:lnTo>
                  <a:lnTo>
                    <a:pt x="34" y="1008"/>
                  </a:lnTo>
                  <a:lnTo>
                    <a:pt x="43" y="1003"/>
                  </a:lnTo>
                  <a:lnTo>
                    <a:pt x="38" y="992"/>
                  </a:lnTo>
                  <a:lnTo>
                    <a:pt x="26" y="989"/>
                  </a:lnTo>
                  <a:lnTo>
                    <a:pt x="31" y="979"/>
                  </a:lnTo>
                  <a:lnTo>
                    <a:pt x="27" y="957"/>
                  </a:lnTo>
                  <a:lnTo>
                    <a:pt x="28" y="938"/>
                  </a:lnTo>
                  <a:lnTo>
                    <a:pt x="31" y="925"/>
                  </a:lnTo>
                  <a:lnTo>
                    <a:pt x="26" y="913"/>
                  </a:lnTo>
                  <a:lnTo>
                    <a:pt x="27" y="911"/>
                  </a:lnTo>
                  <a:lnTo>
                    <a:pt x="29" y="909"/>
                  </a:lnTo>
                  <a:lnTo>
                    <a:pt x="31" y="909"/>
                  </a:lnTo>
                  <a:lnTo>
                    <a:pt x="34" y="911"/>
                  </a:lnTo>
                  <a:lnTo>
                    <a:pt x="37" y="914"/>
                  </a:lnTo>
                  <a:lnTo>
                    <a:pt x="40" y="918"/>
                  </a:lnTo>
                  <a:lnTo>
                    <a:pt x="49" y="915"/>
                  </a:lnTo>
                  <a:lnTo>
                    <a:pt x="48" y="902"/>
                  </a:lnTo>
                  <a:lnTo>
                    <a:pt x="42" y="894"/>
                  </a:lnTo>
                  <a:lnTo>
                    <a:pt x="33" y="900"/>
                  </a:lnTo>
                  <a:lnTo>
                    <a:pt x="26" y="902"/>
                  </a:lnTo>
                  <a:lnTo>
                    <a:pt x="21" y="898"/>
                  </a:lnTo>
                  <a:lnTo>
                    <a:pt x="25" y="892"/>
                  </a:lnTo>
                  <a:lnTo>
                    <a:pt x="33" y="881"/>
                  </a:lnTo>
                  <a:lnTo>
                    <a:pt x="32" y="874"/>
                  </a:lnTo>
                  <a:lnTo>
                    <a:pt x="19" y="871"/>
                  </a:lnTo>
                  <a:lnTo>
                    <a:pt x="14" y="867"/>
                  </a:lnTo>
                  <a:lnTo>
                    <a:pt x="0" y="869"/>
                  </a:lnTo>
                  <a:lnTo>
                    <a:pt x="0" y="865"/>
                  </a:lnTo>
                  <a:lnTo>
                    <a:pt x="13" y="853"/>
                  </a:lnTo>
                  <a:lnTo>
                    <a:pt x="15" y="840"/>
                  </a:lnTo>
                  <a:lnTo>
                    <a:pt x="32" y="844"/>
                  </a:lnTo>
                  <a:lnTo>
                    <a:pt x="32" y="857"/>
                  </a:lnTo>
                  <a:lnTo>
                    <a:pt x="34" y="866"/>
                  </a:lnTo>
                  <a:lnTo>
                    <a:pt x="42" y="864"/>
                  </a:lnTo>
                  <a:lnTo>
                    <a:pt x="49" y="850"/>
                  </a:lnTo>
                  <a:lnTo>
                    <a:pt x="48" y="836"/>
                  </a:lnTo>
                  <a:lnTo>
                    <a:pt x="54" y="830"/>
                  </a:lnTo>
                  <a:lnTo>
                    <a:pt x="62" y="827"/>
                  </a:lnTo>
                  <a:lnTo>
                    <a:pt x="62" y="813"/>
                  </a:lnTo>
                  <a:lnTo>
                    <a:pt x="72" y="806"/>
                  </a:lnTo>
                  <a:lnTo>
                    <a:pt x="70" y="798"/>
                  </a:lnTo>
                  <a:lnTo>
                    <a:pt x="61" y="793"/>
                  </a:lnTo>
                  <a:lnTo>
                    <a:pt x="57" y="778"/>
                  </a:lnTo>
                  <a:lnTo>
                    <a:pt x="69" y="758"/>
                  </a:lnTo>
                  <a:lnTo>
                    <a:pt x="67" y="732"/>
                  </a:lnTo>
                  <a:lnTo>
                    <a:pt x="74" y="723"/>
                  </a:lnTo>
                  <a:lnTo>
                    <a:pt x="70" y="709"/>
                  </a:lnTo>
                  <a:lnTo>
                    <a:pt x="73" y="699"/>
                  </a:lnTo>
                  <a:lnTo>
                    <a:pt x="66" y="697"/>
                  </a:lnTo>
                  <a:lnTo>
                    <a:pt x="54" y="704"/>
                  </a:lnTo>
                  <a:lnTo>
                    <a:pt x="36" y="686"/>
                  </a:lnTo>
                  <a:lnTo>
                    <a:pt x="43" y="668"/>
                  </a:lnTo>
                  <a:lnTo>
                    <a:pt x="46" y="642"/>
                  </a:lnTo>
                  <a:lnTo>
                    <a:pt x="55" y="631"/>
                  </a:lnTo>
                  <a:lnTo>
                    <a:pt x="56" y="603"/>
                  </a:lnTo>
                  <a:lnTo>
                    <a:pt x="48" y="577"/>
                  </a:lnTo>
                  <a:lnTo>
                    <a:pt x="48" y="548"/>
                  </a:lnTo>
                  <a:lnTo>
                    <a:pt x="57" y="544"/>
                  </a:lnTo>
                  <a:lnTo>
                    <a:pt x="60" y="523"/>
                  </a:lnTo>
                  <a:lnTo>
                    <a:pt x="69" y="509"/>
                  </a:lnTo>
                  <a:lnTo>
                    <a:pt x="78" y="492"/>
                  </a:lnTo>
                  <a:lnTo>
                    <a:pt x="83" y="471"/>
                  </a:lnTo>
                  <a:lnTo>
                    <a:pt x="92" y="446"/>
                  </a:lnTo>
                  <a:lnTo>
                    <a:pt x="105" y="426"/>
                  </a:lnTo>
                  <a:lnTo>
                    <a:pt x="105" y="385"/>
                  </a:lnTo>
                  <a:lnTo>
                    <a:pt x="97" y="344"/>
                  </a:lnTo>
                  <a:lnTo>
                    <a:pt x="108" y="335"/>
                  </a:lnTo>
                  <a:lnTo>
                    <a:pt x="106" y="310"/>
                  </a:lnTo>
                  <a:lnTo>
                    <a:pt x="103" y="301"/>
                  </a:lnTo>
                  <a:lnTo>
                    <a:pt x="123" y="233"/>
                  </a:lnTo>
                  <a:lnTo>
                    <a:pt x="128" y="206"/>
                  </a:lnTo>
                  <a:lnTo>
                    <a:pt x="124" y="145"/>
                  </a:lnTo>
                  <a:lnTo>
                    <a:pt x="133" y="137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33" y="21"/>
                  </a:lnTo>
                  <a:lnTo>
                    <a:pt x="152" y="0"/>
                  </a:lnTo>
                  <a:lnTo>
                    <a:pt x="163" y="6"/>
                  </a:lnTo>
                  <a:lnTo>
                    <a:pt x="174" y="36"/>
                  </a:lnTo>
                  <a:lnTo>
                    <a:pt x="177" y="73"/>
                  </a:lnTo>
                  <a:lnTo>
                    <a:pt x="194" y="130"/>
                  </a:lnTo>
                  <a:lnTo>
                    <a:pt x="202" y="136"/>
                  </a:lnTo>
                  <a:lnTo>
                    <a:pt x="209" y="157"/>
                  </a:lnTo>
                  <a:lnTo>
                    <a:pt x="204" y="173"/>
                  </a:lnTo>
                  <a:lnTo>
                    <a:pt x="190" y="178"/>
                  </a:lnTo>
                  <a:lnTo>
                    <a:pt x="178" y="188"/>
                  </a:lnTo>
                  <a:lnTo>
                    <a:pt x="181" y="240"/>
                  </a:lnTo>
                  <a:lnTo>
                    <a:pt x="183" y="251"/>
                  </a:lnTo>
                  <a:lnTo>
                    <a:pt x="160" y="275"/>
                  </a:lnTo>
                  <a:lnTo>
                    <a:pt x="141" y="318"/>
                  </a:lnTo>
                  <a:lnTo>
                    <a:pt x="138" y="334"/>
                  </a:lnTo>
                  <a:lnTo>
                    <a:pt x="129" y="382"/>
                  </a:lnTo>
                  <a:lnTo>
                    <a:pt x="142" y="432"/>
                  </a:lnTo>
                  <a:lnTo>
                    <a:pt x="140" y="470"/>
                  </a:lnTo>
                  <a:lnTo>
                    <a:pt x="123" y="493"/>
                  </a:lnTo>
                  <a:lnTo>
                    <a:pt x="126" y="518"/>
                  </a:lnTo>
                  <a:lnTo>
                    <a:pt x="111" y="552"/>
                  </a:lnTo>
                  <a:lnTo>
                    <a:pt x="115" y="600"/>
                  </a:lnTo>
                  <a:lnTo>
                    <a:pt x="104" y="623"/>
                  </a:lnTo>
                  <a:lnTo>
                    <a:pt x="90" y="667"/>
                  </a:lnTo>
                  <a:lnTo>
                    <a:pt x="93" y="723"/>
                  </a:lnTo>
                  <a:lnTo>
                    <a:pt x="86" y="733"/>
                  </a:lnTo>
                  <a:lnTo>
                    <a:pt x="88" y="762"/>
                  </a:lnTo>
                  <a:lnTo>
                    <a:pt x="100" y="799"/>
                  </a:lnTo>
                  <a:lnTo>
                    <a:pt x="87" y="809"/>
                  </a:lnTo>
                  <a:lnTo>
                    <a:pt x="91" y="821"/>
                  </a:lnTo>
                  <a:lnTo>
                    <a:pt x="96" y="822"/>
                  </a:lnTo>
                  <a:lnTo>
                    <a:pt x="100" y="870"/>
                  </a:lnTo>
                  <a:lnTo>
                    <a:pt x="90" y="880"/>
                  </a:lnTo>
                  <a:lnTo>
                    <a:pt x="91" y="890"/>
                  </a:lnTo>
                  <a:lnTo>
                    <a:pt x="75" y="898"/>
                  </a:lnTo>
                  <a:lnTo>
                    <a:pt x="78" y="927"/>
                  </a:lnTo>
                  <a:lnTo>
                    <a:pt x="51" y="951"/>
                  </a:lnTo>
                  <a:lnTo>
                    <a:pt x="45" y="970"/>
                  </a:lnTo>
                  <a:lnTo>
                    <a:pt x="55" y="996"/>
                  </a:lnTo>
                  <a:lnTo>
                    <a:pt x="68" y="996"/>
                  </a:lnTo>
                  <a:lnTo>
                    <a:pt x="75" y="1001"/>
                  </a:lnTo>
                  <a:lnTo>
                    <a:pt x="79" y="1030"/>
                  </a:lnTo>
                  <a:lnTo>
                    <a:pt x="93" y="1041"/>
                  </a:lnTo>
                  <a:lnTo>
                    <a:pt x="148" y="1042"/>
                  </a:lnTo>
                  <a:lnTo>
                    <a:pt x="152" y="104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470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471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472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473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474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75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76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477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478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79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80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81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482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483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484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485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486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487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488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489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490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491"/>
            <p:cNvSpPr>
              <a:spLocks noChangeAspect="1"/>
            </p:cNvSpPr>
            <p:nvPr/>
          </p:nvSpPr>
          <p:spPr bwMode="auto">
            <a:xfrm>
              <a:off x="1853" y="2403"/>
              <a:ext cx="537" cy="527"/>
            </a:xfrm>
            <a:custGeom>
              <a:avLst/>
              <a:gdLst>
                <a:gd name="T0" fmla="*/ 57 w 992"/>
                <a:gd name="T1" fmla="*/ 3 h 1022"/>
                <a:gd name="T2" fmla="*/ 56 w 992"/>
                <a:gd name="T3" fmla="*/ 11 h 1022"/>
                <a:gd name="T4" fmla="*/ 64 w 992"/>
                <a:gd name="T5" fmla="*/ 14 h 1022"/>
                <a:gd name="T6" fmla="*/ 68 w 992"/>
                <a:gd name="T7" fmla="*/ 11 h 1022"/>
                <a:gd name="T8" fmla="*/ 73 w 992"/>
                <a:gd name="T9" fmla="*/ 10 h 1022"/>
                <a:gd name="T10" fmla="*/ 80 w 992"/>
                <a:gd name="T11" fmla="*/ 10 h 1022"/>
                <a:gd name="T12" fmla="*/ 89 w 992"/>
                <a:gd name="T13" fmla="*/ 6 h 1022"/>
                <a:gd name="T14" fmla="*/ 91 w 992"/>
                <a:gd name="T15" fmla="*/ 6 h 1022"/>
                <a:gd name="T16" fmla="*/ 97 w 992"/>
                <a:gd name="T17" fmla="*/ 12 h 1022"/>
                <a:gd name="T18" fmla="*/ 94 w 992"/>
                <a:gd name="T19" fmla="*/ 17 h 1022"/>
                <a:gd name="T20" fmla="*/ 99 w 992"/>
                <a:gd name="T21" fmla="*/ 19 h 1022"/>
                <a:gd name="T22" fmla="*/ 101 w 992"/>
                <a:gd name="T23" fmla="*/ 22 h 1022"/>
                <a:gd name="T24" fmla="*/ 100 w 992"/>
                <a:gd name="T25" fmla="*/ 24 h 1022"/>
                <a:gd name="T26" fmla="*/ 108 w 992"/>
                <a:gd name="T27" fmla="*/ 21 h 1022"/>
                <a:gd name="T28" fmla="*/ 119 w 992"/>
                <a:gd name="T29" fmla="*/ 24 h 1022"/>
                <a:gd name="T30" fmla="*/ 120 w 992"/>
                <a:gd name="T31" fmla="*/ 27 h 1022"/>
                <a:gd name="T32" fmla="*/ 134 w 992"/>
                <a:gd name="T33" fmla="*/ 27 h 1022"/>
                <a:gd name="T34" fmla="*/ 147 w 992"/>
                <a:gd name="T35" fmla="*/ 34 h 1022"/>
                <a:gd name="T36" fmla="*/ 158 w 992"/>
                <a:gd name="T37" fmla="*/ 48 h 1022"/>
                <a:gd name="T38" fmla="*/ 153 w 992"/>
                <a:gd name="T39" fmla="*/ 54 h 1022"/>
                <a:gd name="T40" fmla="*/ 147 w 992"/>
                <a:gd name="T41" fmla="*/ 59 h 1022"/>
                <a:gd name="T42" fmla="*/ 141 w 992"/>
                <a:gd name="T43" fmla="*/ 64 h 1022"/>
                <a:gd name="T44" fmla="*/ 140 w 992"/>
                <a:gd name="T45" fmla="*/ 75 h 1022"/>
                <a:gd name="T46" fmla="*/ 137 w 992"/>
                <a:gd name="T47" fmla="*/ 85 h 1022"/>
                <a:gd name="T48" fmla="*/ 135 w 992"/>
                <a:gd name="T49" fmla="*/ 90 h 1022"/>
                <a:gd name="T50" fmla="*/ 130 w 992"/>
                <a:gd name="T51" fmla="*/ 97 h 1022"/>
                <a:gd name="T52" fmla="*/ 125 w 992"/>
                <a:gd name="T53" fmla="*/ 100 h 1022"/>
                <a:gd name="T54" fmla="*/ 117 w 992"/>
                <a:gd name="T55" fmla="*/ 101 h 1022"/>
                <a:gd name="T56" fmla="*/ 111 w 992"/>
                <a:gd name="T57" fmla="*/ 103 h 1022"/>
                <a:gd name="T58" fmla="*/ 107 w 992"/>
                <a:gd name="T59" fmla="*/ 107 h 1022"/>
                <a:gd name="T60" fmla="*/ 102 w 992"/>
                <a:gd name="T61" fmla="*/ 113 h 1022"/>
                <a:gd name="T62" fmla="*/ 99 w 992"/>
                <a:gd name="T63" fmla="*/ 122 h 1022"/>
                <a:gd name="T64" fmla="*/ 95 w 992"/>
                <a:gd name="T65" fmla="*/ 127 h 1022"/>
                <a:gd name="T66" fmla="*/ 89 w 992"/>
                <a:gd name="T67" fmla="*/ 134 h 1022"/>
                <a:gd name="T68" fmla="*/ 94 w 992"/>
                <a:gd name="T69" fmla="*/ 128 h 1022"/>
                <a:gd name="T70" fmla="*/ 88 w 992"/>
                <a:gd name="T71" fmla="*/ 132 h 1022"/>
                <a:gd name="T72" fmla="*/ 88 w 992"/>
                <a:gd name="T73" fmla="*/ 137 h 1022"/>
                <a:gd name="T74" fmla="*/ 81 w 992"/>
                <a:gd name="T75" fmla="*/ 137 h 1022"/>
                <a:gd name="T76" fmla="*/ 76 w 992"/>
                <a:gd name="T77" fmla="*/ 131 h 1022"/>
                <a:gd name="T78" fmla="*/ 68 w 992"/>
                <a:gd name="T79" fmla="*/ 128 h 1022"/>
                <a:gd name="T80" fmla="*/ 69 w 992"/>
                <a:gd name="T81" fmla="*/ 124 h 1022"/>
                <a:gd name="T82" fmla="*/ 80 w 992"/>
                <a:gd name="T83" fmla="*/ 115 h 1022"/>
                <a:gd name="T84" fmla="*/ 77 w 992"/>
                <a:gd name="T85" fmla="*/ 110 h 1022"/>
                <a:gd name="T86" fmla="*/ 78 w 992"/>
                <a:gd name="T87" fmla="*/ 103 h 1022"/>
                <a:gd name="T88" fmla="*/ 73 w 992"/>
                <a:gd name="T89" fmla="*/ 100 h 1022"/>
                <a:gd name="T90" fmla="*/ 64 w 992"/>
                <a:gd name="T91" fmla="*/ 88 h 1022"/>
                <a:gd name="T92" fmla="*/ 63 w 992"/>
                <a:gd name="T93" fmla="*/ 78 h 1022"/>
                <a:gd name="T94" fmla="*/ 53 w 992"/>
                <a:gd name="T95" fmla="*/ 74 h 1022"/>
                <a:gd name="T96" fmla="*/ 40 w 992"/>
                <a:gd name="T97" fmla="*/ 61 h 1022"/>
                <a:gd name="T98" fmla="*/ 35 w 992"/>
                <a:gd name="T99" fmla="*/ 54 h 1022"/>
                <a:gd name="T100" fmla="*/ 24 w 992"/>
                <a:gd name="T101" fmla="*/ 56 h 1022"/>
                <a:gd name="T102" fmla="*/ 13 w 992"/>
                <a:gd name="T103" fmla="*/ 52 h 1022"/>
                <a:gd name="T104" fmla="*/ 3 w 992"/>
                <a:gd name="T105" fmla="*/ 50 h 1022"/>
                <a:gd name="T106" fmla="*/ 2 w 992"/>
                <a:gd name="T107" fmla="*/ 40 h 1022"/>
                <a:gd name="T108" fmla="*/ 13 w 992"/>
                <a:gd name="T109" fmla="*/ 33 h 1022"/>
                <a:gd name="T110" fmla="*/ 18 w 992"/>
                <a:gd name="T111" fmla="*/ 22 h 1022"/>
                <a:gd name="T112" fmla="*/ 17 w 992"/>
                <a:gd name="T113" fmla="*/ 17 h 1022"/>
                <a:gd name="T114" fmla="*/ 16 w 992"/>
                <a:gd name="T115" fmla="*/ 12 h 1022"/>
                <a:gd name="T116" fmla="*/ 28 w 992"/>
                <a:gd name="T117" fmla="*/ 14 h 1022"/>
                <a:gd name="T118" fmla="*/ 42 w 992"/>
                <a:gd name="T119" fmla="*/ 12 h 1022"/>
                <a:gd name="T120" fmla="*/ 38 w 992"/>
                <a:gd name="T121" fmla="*/ 10 h 1022"/>
                <a:gd name="T122" fmla="*/ 38 w 992"/>
                <a:gd name="T123" fmla="*/ 3 h 1022"/>
                <a:gd name="T124" fmla="*/ 51 w 992"/>
                <a:gd name="T125" fmla="*/ 3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022"/>
                <a:gd name="T191" fmla="*/ 992 w 992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022">
                  <a:moveTo>
                    <a:pt x="330" y="0"/>
                  </a:moveTo>
                  <a:lnTo>
                    <a:pt x="339" y="2"/>
                  </a:lnTo>
                  <a:lnTo>
                    <a:pt x="359" y="18"/>
                  </a:lnTo>
                  <a:lnTo>
                    <a:pt x="360" y="37"/>
                  </a:lnTo>
                  <a:lnTo>
                    <a:pt x="354" y="56"/>
                  </a:lnTo>
                  <a:lnTo>
                    <a:pt x="354" y="82"/>
                  </a:lnTo>
                  <a:lnTo>
                    <a:pt x="369" y="97"/>
                  </a:lnTo>
                  <a:lnTo>
                    <a:pt x="389" y="101"/>
                  </a:lnTo>
                  <a:lnTo>
                    <a:pt x="403" y="100"/>
                  </a:lnTo>
                  <a:lnTo>
                    <a:pt x="410" y="89"/>
                  </a:lnTo>
                  <a:lnTo>
                    <a:pt x="425" y="85"/>
                  </a:lnTo>
                  <a:lnTo>
                    <a:pt x="428" y="77"/>
                  </a:lnTo>
                  <a:lnTo>
                    <a:pt x="450" y="77"/>
                  </a:lnTo>
                  <a:lnTo>
                    <a:pt x="455" y="68"/>
                  </a:lnTo>
                  <a:lnTo>
                    <a:pt x="462" y="69"/>
                  </a:lnTo>
                  <a:lnTo>
                    <a:pt x="467" y="74"/>
                  </a:lnTo>
                  <a:lnTo>
                    <a:pt x="492" y="73"/>
                  </a:lnTo>
                  <a:lnTo>
                    <a:pt x="504" y="76"/>
                  </a:lnTo>
                  <a:lnTo>
                    <a:pt x="535" y="81"/>
                  </a:lnTo>
                  <a:lnTo>
                    <a:pt x="547" y="65"/>
                  </a:lnTo>
                  <a:lnTo>
                    <a:pt x="559" y="40"/>
                  </a:lnTo>
                  <a:lnTo>
                    <a:pt x="565" y="19"/>
                  </a:lnTo>
                  <a:lnTo>
                    <a:pt x="570" y="23"/>
                  </a:lnTo>
                  <a:lnTo>
                    <a:pt x="579" y="43"/>
                  </a:lnTo>
                  <a:lnTo>
                    <a:pt x="588" y="68"/>
                  </a:lnTo>
                  <a:lnTo>
                    <a:pt x="601" y="79"/>
                  </a:lnTo>
                  <a:lnTo>
                    <a:pt x="613" y="89"/>
                  </a:lnTo>
                  <a:lnTo>
                    <a:pt x="610" y="109"/>
                  </a:lnTo>
                  <a:lnTo>
                    <a:pt x="599" y="115"/>
                  </a:lnTo>
                  <a:lnTo>
                    <a:pt x="590" y="122"/>
                  </a:lnTo>
                  <a:lnTo>
                    <a:pt x="599" y="127"/>
                  </a:lnTo>
                  <a:lnTo>
                    <a:pt x="613" y="125"/>
                  </a:lnTo>
                  <a:lnTo>
                    <a:pt x="622" y="134"/>
                  </a:lnTo>
                  <a:lnTo>
                    <a:pt x="631" y="136"/>
                  </a:lnTo>
                  <a:lnTo>
                    <a:pt x="646" y="142"/>
                  </a:lnTo>
                  <a:lnTo>
                    <a:pt x="637" y="160"/>
                  </a:lnTo>
                  <a:lnTo>
                    <a:pt x="615" y="170"/>
                  </a:lnTo>
                  <a:lnTo>
                    <a:pt x="615" y="178"/>
                  </a:lnTo>
                  <a:lnTo>
                    <a:pt x="628" y="178"/>
                  </a:lnTo>
                  <a:lnTo>
                    <a:pt x="651" y="158"/>
                  </a:lnTo>
                  <a:lnTo>
                    <a:pt x="657" y="147"/>
                  </a:lnTo>
                  <a:lnTo>
                    <a:pt x="682" y="149"/>
                  </a:lnTo>
                  <a:lnTo>
                    <a:pt x="709" y="163"/>
                  </a:lnTo>
                  <a:lnTo>
                    <a:pt x="733" y="163"/>
                  </a:lnTo>
                  <a:lnTo>
                    <a:pt x="747" y="177"/>
                  </a:lnTo>
                  <a:lnTo>
                    <a:pt x="735" y="196"/>
                  </a:lnTo>
                  <a:lnTo>
                    <a:pt x="742" y="206"/>
                  </a:lnTo>
                  <a:lnTo>
                    <a:pt x="757" y="194"/>
                  </a:lnTo>
                  <a:lnTo>
                    <a:pt x="771" y="191"/>
                  </a:lnTo>
                  <a:lnTo>
                    <a:pt x="814" y="201"/>
                  </a:lnTo>
                  <a:lnTo>
                    <a:pt x="843" y="198"/>
                  </a:lnTo>
                  <a:lnTo>
                    <a:pt x="865" y="213"/>
                  </a:lnTo>
                  <a:lnTo>
                    <a:pt x="891" y="220"/>
                  </a:lnTo>
                  <a:lnTo>
                    <a:pt x="929" y="249"/>
                  </a:lnTo>
                  <a:lnTo>
                    <a:pt x="985" y="263"/>
                  </a:lnTo>
                  <a:lnTo>
                    <a:pt x="992" y="285"/>
                  </a:lnTo>
                  <a:lnTo>
                    <a:pt x="992" y="350"/>
                  </a:lnTo>
                  <a:lnTo>
                    <a:pt x="977" y="369"/>
                  </a:lnTo>
                  <a:lnTo>
                    <a:pt x="970" y="383"/>
                  </a:lnTo>
                  <a:lnTo>
                    <a:pt x="963" y="395"/>
                  </a:lnTo>
                  <a:lnTo>
                    <a:pt x="944" y="402"/>
                  </a:lnTo>
                  <a:lnTo>
                    <a:pt x="937" y="407"/>
                  </a:lnTo>
                  <a:lnTo>
                    <a:pt x="929" y="429"/>
                  </a:lnTo>
                  <a:lnTo>
                    <a:pt x="920" y="445"/>
                  </a:lnTo>
                  <a:lnTo>
                    <a:pt x="894" y="460"/>
                  </a:lnTo>
                  <a:lnTo>
                    <a:pt x="889" y="467"/>
                  </a:lnTo>
                  <a:lnTo>
                    <a:pt x="884" y="508"/>
                  </a:lnTo>
                  <a:lnTo>
                    <a:pt x="891" y="527"/>
                  </a:lnTo>
                  <a:lnTo>
                    <a:pt x="884" y="548"/>
                  </a:lnTo>
                  <a:lnTo>
                    <a:pt x="889" y="577"/>
                  </a:lnTo>
                  <a:lnTo>
                    <a:pt x="870" y="587"/>
                  </a:lnTo>
                  <a:lnTo>
                    <a:pt x="865" y="616"/>
                  </a:lnTo>
                  <a:lnTo>
                    <a:pt x="862" y="632"/>
                  </a:lnTo>
                  <a:lnTo>
                    <a:pt x="855" y="640"/>
                  </a:lnTo>
                  <a:lnTo>
                    <a:pt x="853" y="656"/>
                  </a:lnTo>
                  <a:lnTo>
                    <a:pt x="838" y="677"/>
                  </a:lnTo>
                  <a:lnTo>
                    <a:pt x="836" y="706"/>
                  </a:lnTo>
                  <a:lnTo>
                    <a:pt x="818" y="711"/>
                  </a:lnTo>
                  <a:lnTo>
                    <a:pt x="814" y="724"/>
                  </a:lnTo>
                  <a:lnTo>
                    <a:pt x="798" y="729"/>
                  </a:lnTo>
                  <a:lnTo>
                    <a:pt x="786" y="726"/>
                  </a:lnTo>
                  <a:lnTo>
                    <a:pt x="775" y="732"/>
                  </a:lnTo>
                  <a:lnTo>
                    <a:pt x="758" y="734"/>
                  </a:lnTo>
                  <a:lnTo>
                    <a:pt x="741" y="734"/>
                  </a:lnTo>
                  <a:lnTo>
                    <a:pt x="730" y="748"/>
                  </a:lnTo>
                  <a:lnTo>
                    <a:pt x="719" y="753"/>
                  </a:lnTo>
                  <a:lnTo>
                    <a:pt x="701" y="750"/>
                  </a:lnTo>
                  <a:lnTo>
                    <a:pt x="680" y="767"/>
                  </a:lnTo>
                  <a:lnTo>
                    <a:pt x="679" y="774"/>
                  </a:lnTo>
                  <a:lnTo>
                    <a:pt x="672" y="777"/>
                  </a:lnTo>
                  <a:lnTo>
                    <a:pt x="660" y="790"/>
                  </a:lnTo>
                  <a:lnTo>
                    <a:pt x="647" y="795"/>
                  </a:lnTo>
                  <a:lnTo>
                    <a:pt x="642" y="827"/>
                  </a:lnTo>
                  <a:lnTo>
                    <a:pt x="647" y="842"/>
                  </a:lnTo>
                  <a:lnTo>
                    <a:pt x="643" y="870"/>
                  </a:lnTo>
                  <a:lnTo>
                    <a:pt x="623" y="893"/>
                  </a:lnTo>
                  <a:lnTo>
                    <a:pt x="612" y="896"/>
                  </a:lnTo>
                  <a:lnTo>
                    <a:pt x="604" y="910"/>
                  </a:lnTo>
                  <a:lnTo>
                    <a:pt x="600" y="927"/>
                  </a:lnTo>
                  <a:lnTo>
                    <a:pt x="580" y="964"/>
                  </a:lnTo>
                  <a:lnTo>
                    <a:pt x="563" y="982"/>
                  </a:lnTo>
                  <a:lnTo>
                    <a:pt x="561" y="975"/>
                  </a:lnTo>
                  <a:lnTo>
                    <a:pt x="577" y="961"/>
                  </a:lnTo>
                  <a:lnTo>
                    <a:pt x="579" y="950"/>
                  </a:lnTo>
                  <a:lnTo>
                    <a:pt x="589" y="931"/>
                  </a:lnTo>
                  <a:lnTo>
                    <a:pt x="583" y="927"/>
                  </a:lnTo>
                  <a:lnTo>
                    <a:pt x="564" y="949"/>
                  </a:lnTo>
                  <a:lnTo>
                    <a:pt x="558" y="961"/>
                  </a:lnTo>
                  <a:lnTo>
                    <a:pt x="547" y="976"/>
                  </a:lnTo>
                  <a:lnTo>
                    <a:pt x="554" y="987"/>
                  </a:lnTo>
                  <a:lnTo>
                    <a:pt x="554" y="995"/>
                  </a:lnTo>
                  <a:lnTo>
                    <a:pt x="528" y="1022"/>
                  </a:lnTo>
                  <a:lnTo>
                    <a:pt x="525" y="1009"/>
                  </a:lnTo>
                  <a:lnTo>
                    <a:pt x="509" y="994"/>
                  </a:lnTo>
                  <a:lnTo>
                    <a:pt x="500" y="981"/>
                  </a:lnTo>
                  <a:lnTo>
                    <a:pt x="483" y="974"/>
                  </a:lnTo>
                  <a:lnTo>
                    <a:pt x="477" y="959"/>
                  </a:lnTo>
                  <a:lnTo>
                    <a:pt x="468" y="955"/>
                  </a:lnTo>
                  <a:lnTo>
                    <a:pt x="435" y="951"/>
                  </a:lnTo>
                  <a:lnTo>
                    <a:pt x="428" y="935"/>
                  </a:lnTo>
                  <a:lnTo>
                    <a:pt x="415" y="927"/>
                  </a:lnTo>
                  <a:lnTo>
                    <a:pt x="432" y="909"/>
                  </a:lnTo>
                  <a:lnTo>
                    <a:pt x="435" y="902"/>
                  </a:lnTo>
                  <a:lnTo>
                    <a:pt x="457" y="880"/>
                  </a:lnTo>
                  <a:lnTo>
                    <a:pt x="474" y="866"/>
                  </a:lnTo>
                  <a:lnTo>
                    <a:pt x="505" y="839"/>
                  </a:lnTo>
                  <a:lnTo>
                    <a:pt x="510" y="831"/>
                  </a:lnTo>
                  <a:lnTo>
                    <a:pt x="497" y="803"/>
                  </a:lnTo>
                  <a:lnTo>
                    <a:pt x="486" y="801"/>
                  </a:lnTo>
                  <a:lnTo>
                    <a:pt x="488" y="785"/>
                  </a:lnTo>
                  <a:lnTo>
                    <a:pt x="494" y="774"/>
                  </a:lnTo>
                  <a:lnTo>
                    <a:pt x="493" y="752"/>
                  </a:lnTo>
                  <a:lnTo>
                    <a:pt x="477" y="746"/>
                  </a:lnTo>
                  <a:lnTo>
                    <a:pt x="463" y="752"/>
                  </a:lnTo>
                  <a:lnTo>
                    <a:pt x="462" y="727"/>
                  </a:lnTo>
                  <a:lnTo>
                    <a:pt x="428" y="713"/>
                  </a:lnTo>
                  <a:lnTo>
                    <a:pt x="409" y="703"/>
                  </a:lnTo>
                  <a:lnTo>
                    <a:pt x="405" y="642"/>
                  </a:lnTo>
                  <a:lnTo>
                    <a:pt x="407" y="608"/>
                  </a:lnTo>
                  <a:lnTo>
                    <a:pt x="396" y="593"/>
                  </a:lnTo>
                  <a:lnTo>
                    <a:pt x="398" y="572"/>
                  </a:lnTo>
                  <a:lnTo>
                    <a:pt x="387" y="566"/>
                  </a:lnTo>
                  <a:lnTo>
                    <a:pt x="386" y="546"/>
                  </a:lnTo>
                  <a:lnTo>
                    <a:pt x="331" y="538"/>
                  </a:lnTo>
                  <a:lnTo>
                    <a:pt x="329" y="477"/>
                  </a:lnTo>
                  <a:lnTo>
                    <a:pt x="303" y="472"/>
                  </a:lnTo>
                  <a:lnTo>
                    <a:pt x="252" y="442"/>
                  </a:lnTo>
                  <a:lnTo>
                    <a:pt x="234" y="439"/>
                  </a:lnTo>
                  <a:lnTo>
                    <a:pt x="221" y="432"/>
                  </a:lnTo>
                  <a:lnTo>
                    <a:pt x="218" y="390"/>
                  </a:lnTo>
                  <a:lnTo>
                    <a:pt x="198" y="377"/>
                  </a:lnTo>
                  <a:lnTo>
                    <a:pt x="169" y="386"/>
                  </a:lnTo>
                  <a:lnTo>
                    <a:pt x="156" y="409"/>
                  </a:lnTo>
                  <a:lnTo>
                    <a:pt x="109" y="417"/>
                  </a:lnTo>
                  <a:lnTo>
                    <a:pt x="86" y="409"/>
                  </a:lnTo>
                  <a:lnTo>
                    <a:pt x="84" y="379"/>
                  </a:lnTo>
                  <a:lnTo>
                    <a:pt x="78" y="373"/>
                  </a:lnTo>
                  <a:lnTo>
                    <a:pt x="31" y="377"/>
                  </a:lnTo>
                  <a:lnTo>
                    <a:pt x="17" y="361"/>
                  </a:lnTo>
                  <a:lnTo>
                    <a:pt x="14" y="347"/>
                  </a:lnTo>
                  <a:lnTo>
                    <a:pt x="0" y="315"/>
                  </a:lnTo>
                  <a:lnTo>
                    <a:pt x="13" y="293"/>
                  </a:lnTo>
                  <a:lnTo>
                    <a:pt x="10" y="273"/>
                  </a:lnTo>
                  <a:lnTo>
                    <a:pt x="48" y="251"/>
                  </a:lnTo>
                  <a:lnTo>
                    <a:pt x="81" y="242"/>
                  </a:lnTo>
                  <a:lnTo>
                    <a:pt x="98" y="238"/>
                  </a:lnTo>
                  <a:lnTo>
                    <a:pt x="100" y="222"/>
                  </a:lnTo>
                  <a:lnTo>
                    <a:pt x="112" y="158"/>
                  </a:lnTo>
                  <a:lnTo>
                    <a:pt x="102" y="149"/>
                  </a:lnTo>
                  <a:lnTo>
                    <a:pt x="98" y="122"/>
                  </a:lnTo>
                  <a:lnTo>
                    <a:pt x="109" y="123"/>
                  </a:lnTo>
                  <a:lnTo>
                    <a:pt x="116" y="112"/>
                  </a:lnTo>
                  <a:lnTo>
                    <a:pt x="97" y="97"/>
                  </a:lnTo>
                  <a:lnTo>
                    <a:pt x="100" y="88"/>
                  </a:lnTo>
                  <a:lnTo>
                    <a:pt x="142" y="83"/>
                  </a:lnTo>
                  <a:lnTo>
                    <a:pt x="157" y="98"/>
                  </a:lnTo>
                  <a:lnTo>
                    <a:pt x="173" y="104"/>
                  </a:lnTo>
                  <a:lnTo>
                    <a:pt x="197" y="115"/>
                  </a:lnTo>
                  <a:lnTo>
                    <a:pt x="216" y="109"/>
                  </a:lnTo>
                  <a:lnTo>
                    <a:pt x="264" y="86"/>
                  </a:lnTo>
                  <a:lnTo>
                    <a:pt x="266" y="75"/>
                  </a:lnTo>
                  <a:lnTo>
                    <a:pt x="262" y="69"/>
                  </a:lnTo>
                  <a:lnTo>
                    <a:pt x="244" y="71"/>
                  </a:lnTo>
                  <a:lnTo>
                    <a:pt x="245" y="40"/>
                  </a:lnTo>
                  <a:lnTo>
                    <a:pt x="236" y="35"/>
                  </a:lnTo>
                  <a:lnTo>
                    <a:pt x="239" y="22"/>
                  </a:lnTo>
                  <a:lnTo>
                    <a:pt x="256" y="21"/>
                  </a:lnTo>
                  <a:lnTo>
                    <a:pt x="284" y="38"/>
                  </a:lnTo>
                  <a:lnTo>
                    <a:pt x="324" y="23"/>
                  </a:lnTo>
                  <a:lnTo>
                    <a:pt x="3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492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493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494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495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496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497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498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499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500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501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502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503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504"/>
            <p:cNvSpPr>
              <a:spLocks noChangeAspect="1"/>
            </p:cNvSpPr>
            <p:nvPr/>
          </p:nvSpPr>
          <p:spPr bwMode="auto">
            <a:xfrm>
              <a:off x="2873" y="2156"/>
              <a:ext cx="216" cy="158"/>
            </a:xfrm>
            <a:custGeom>
              <a:avLst/>
              <a:gdLst>
                <a:gd name="T0" fmla="*/ 46 w 403"/>
                <a:gd name="T1" fmla="*/ 0 h 304"/>
                <a:gd name="T2" fmla="*/ 22 w 403"/>
                <a:gd name="T3" fmla="*/ 16 h 304"/>
                <a:gd name="T4" fmla="*/ 18 w 403"/>
                <a:gd name="T5" fmla="*/ 16 h 304"/>
                <a:gd name="T6" fmla="*/ 12 w 403"/>
                <a:gd name="T7" fmla="*/ 31 h 304"/>
                <a:gd name="T8" fmla="*/ 8 w 403"/>
                <a:gd name="T9" fmla="*/ 31 h 304"/>
                <a:gd name="T10" fmla="*/ 6 w 403"/>
                <a:gd name="T11" fmla="*/ 32 h 304"/>
                <a:gd name="T12" fmla="*/ 0 w 403"/>
                <a:gd name="T13" fmla="*/ 32 h 304"/>
                <a:gd name="T14" fmla="*/ 1 w 403"/>
                <a:gd name="T15" fmla="*/ 35 h 304"/>
                <a:gd name="T16" fmla="*/ 2 w 403"/>
                <a:gd name="T17" fmla="*/ 36 h 304"/>
                <a:gd name="T18" fmla="*/ 4 w 403"/>
                <a:gd name="T19" fmla="*/ 36 h 304"/>
                <a:gd name="T20" fmla="*/ 5 w 403"/>
                <a:gd name="T21" fmla="*/ 39 h 304"/>
                <a:gd name="T22" fmla="*/ 8 w 403"/>
                <a:gd name="T23" fmla="*/ 42 h 304"/>
                <a:gd name="T24" fmla="*/ 9 w 403"/>
                <a:gd name="T25" fmla="*/ 43 h 304"/>
                <a:gd name="T26" fmla="*/ 12 w 403"/>
                <a:gd name="T27" fmla="*/ 43 h 304"/>
                <a:gd name="T28" fmla="*/ 13 w 403"/>
                <a:gd name="T29" fmla="*/ 42 h 304"/>
                <a:gd name="T30" fmla="*/ 15 w 403"/>
                <a:gd name="T31" fmla="*/ 37 h 304"/>
                <a:gd name="T32" fmla="*/ 18 w 403"/>
                <a:gd name="T33" fmla="*/ 35 h 304"/>
                <a:gd name="T34" fmla="*/ 24 w 403"/>
                <a:gd name="T35" fmla="*/ 36 h 304"/>
                <a:gd name="T36" fmla="*/ 27 w 403"/>
                <a:gd name="T37" fmla="*/ 39 h 304"/>
                <a:gd name="T38" fmla="*/ 31 w 403"/>
                <a:gd name="T39" fmla="*/ 39 h 304"/>
                <a:gd name="T40" fmla="*/ 34 w 403"/>
                <a:gd name="T41" fmla="*/ 40 h 304"/>
                <a:gd name="T42" fmla="*/ 37 w 403"/>
                <a:gd name="T43" fmla="*/ 40 h 304"/>
                <a:gd name="T44" fmla="*/ 39 w 403"/>
                <a:gd name="T45" fmla="*/ 37 h 304"/>
                <a:gd name="T46" fmla="*/ 46 w 403"/>
                <a:gd name="T47" fmla="*/ 38 h 304"/>
                <a:gd name="T48" fmla="*/ 53 w 403"/>
                <a:gd name="T49" fmla="*/ 36 h 304"/>
                <a:gd name="T50" fmla="*/ 53 w 403"/>
                <a:gd name="T51" fmla="*/ 32 h 304"/>
                <a:gd name="T52" fmla="*/ 59 w 403"/>
                <a:gd name="T53" fmla="*/ 24 h 304"/>
                <a:gd name="T54" fmla="*/ 61 w 403"/>
                <a:gd name="T55" fmla="*/ 15 h 304"/>
                <a:gd name="T56" fmla="*/ 62 w 403"/>
                <a:gd name="T57" fmla="*/ 11 h 304"/>
                <a:gd name="T58" fmla="*/ 59 w 403"/>
                <a:gd name="T59" fmla="*/ 8 h 304"/>
                <a:gd name="T60" fmla="*/ 57 w 403"/>
                <a:gd name="T61" fmla="*/ 3 h 304"/>
                <a:gd name="T62" fmla="*/ 46 w 403"/>
                <a:gd name="T63" fmla="*/ 0 h 3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04"/>
                <a:gd name="T98" fmla="*/ 403 w 403"/>
                <a:gd name="T99" fmla="*/ 304 h 3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04">
                  <a:moveTo>
                    <a:pt x="300" y="0"/>
                  </a:moveTo>
                  <a:lnTo>
                    <a:pt x="141" y="114"/>
                  </a:lnTo>
                  <a:lnTo>
                    <a:pt x="113" y="115"/>
                  </a:lnTo>
                  <a:lnTo>
                    <a:pt x="80" y="217"/>
                  </a:lnTo>
                  <a:lnTo>
                    <a:pt x="53" y="221"/>
                  </a:lnTo>
                  <a:lnTo>
                    <a:pt x="38" y="228"/>
                  </a:lnTo>
                  <a:lnTo>
                    <a:pt x="0" y="230"/>
                  </a:lnTo>
                  <a:lnTo>
                    <a:pt x="2" y="248"/>
                  </a:lnTo>
                  <a:lnTo>
                    <a:pt x="13" y="260"/>
                  </a:lnTo>
                  <a:lnTo>
                    <a:pt x="26" y="260"/>
                  </a:lnTo>
                  <a:lnTo>
                    <a:pt x="29" y="278"/>
                  </a:lnTo>
                  <a:lnTo>
                    <a:pt x="51" y="294"/>
                  </a:lnTo>
                  <a:lnTo>
                    <a:pt x="55" y="304"/>
                  </a:lnTo>
                  <a:lnTo>
                    <a:pt x="76" y="302"/>
                  </a:lnTo>
                  <a:lnTo>
                    <a:pt x="85" y="300"/>
                  </a:lnTo>
                  <a:lnTo>
                    <a:pt x="98" y="267"/>
                  </a:lnTo>
                  <a:lnTo>
                    <a:pt x="116" y="253"/>
                  </a:lnTo>
                  <a:lnTo>
                    <a:pt x="155" y="257"/>
                  </a:lnTo>
                  <a:lnTo>
                    <a:pt x="175" y="278"/>
                  </a:lnTo>
                  <a:lnTo>
                    <a:pt x="200" y="278"/>
                  </a:lnTo>
                  <a:lnTo>
                    <a:pt x="222" y="284"/>
                  </a:lnTo>
                  <a:lnTo>
                    <a:pt x="240" y="280"/>
                  </a:lnTo>
                  <a:lnTo>
                    <a:pt x="252" y="264"/>
                  </a:lnTo>
                  <a:lnTo>
                    <a:pt x="301" y="273"/>
                  </a:lnTo>
                  <a:lnTo>
                    <a:pt x="339" y="258"/>
                  </a:lnTo>
                  <a:lnTo>
                    <a:pt x="344" y="226"/>
                  </a:lnTo>
                  <a:lnTo>
                    <a:pt x="389" y="176"/>
                  </a:lnTo>
                  <a:lnTo>
                    <a:pt x="391" y="104"/>
                  </a:lnTo>
                  <a:lnTo>
                    <a:pt x="403" y="82"/>
                  </a:lnTo>
                  <a:lnTo>
                    <a:pt x="382" y="55"/>
                  </a:lnTo>
                  <a:lnTo>
                    <a:pt x="370" y="19"/>
                  </a:lnTo>
                  <a:lnTo>
                    <a:pt x="30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505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506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507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508">
              <a:hlinkClick r:id="" action="ppaction://noaction">
                <a:snd r:embed="rId3" name="LASER.WAV"/>
              </a:hlinkClick>
            </p:cNvPr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50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510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511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512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513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514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515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516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517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518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519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520"/>
            <p:cNvSpPr>
              <a:spLocks noChangeAspect="1"/>
            </p:cNvSpPr>
            <p:nvPr/>
          </p:nvSpPr>
          <p:spPr bwMode="auto">
            <a:xfrm>
              <a:off x="2934" y="1200"/>
              <a:ext cx="353" cy="343"/>
            </a:xfrm>
            <a:custGeom>
              <a:avLst/>
              <a:gdLst>
                <a:gd name="T0" fmla="*/ 88 w 652"/>
                <a:gd name="T1" fmla="*/ 7 h 665"/>
                <a:gd name="T2" fmla="*/ 80 w 652"/>
                <a:gd name="T3" fmla="*/ 14 h 665"/>
                <a:gd name="T4" fmla="*/ 71 w 652"/>
                <a:gd name="T5" fmla="*/ 14 h 665"/>
                <a:gd name="T6" fmla="*/ 61 w 652"/>
                <a:gd name="T7" fmla="*/ 12 h 665"/>
                <a:gd name="T8" fmla="*/ 53 w 652"/>
                <a:gd name="T9" fmla="*/ 15 h 665"/>
                <a:gd name="T10" fmla="*/ 44 w 652"/>
                <a:gd name="T11" fmla="*/ 22 h 665"/>
                <a:gd name="T12" fmla="*/ 39 w 652"/>
                <a:gd name="T13" fmla="*/ 28 h 665"/>
                <a:gd name="T14" fmla="*/ 35 w 652"/>
                <a:gd name="T15" fmla="*/ 43 h 665"/>
                <a:gd name="T16" fmla="*/ 29 w 652"/>
                <a:gd name="T17" fmla="*/ 49 h 665"/>
                <a:gd name="T18" fmla="*/ 31 w 652"/>
                <a:gd name="T19" fmla="*/ 69 h 665"/>
                <a:gd name="T20" fmla="*/ 30 w 652"/>
                <a:gd name="T21" fmla="*/ 75 h 665"/>
                <a:gd name="T22" fmla="*/ 27 w 652"/>
                <a:gd name="T23" fmla="*/ 88 h 665"/>
                <a:gd name="T24" fmla="*/ 24 w 652"/>
                <a:gd name="T25" fmla="*/ 80 h 665"/>
                <a:gd name="T26" fmla="*/ 20 w 652"/>
                <a:gd name="T27" fmla="*/ 84 h 665"/>
                <a:gd name="T28" fmla="*/ 17 w 652"/>
                <a:gd name="T29" fmla="*/ 85 h 665"/>
                <a:gd name="T30" fmla="*/ 8 w 652"/>
                <a:gd name="T31" fmla="*/ 91 h 665"/>
                <a:gd name="T32" fmla="*/ 5 w 652"/>
                <a:gd name="T33" fmla="*/ 88 h 665"/>
                <a:gd name="T34" fmla="*/ 2 w 652"/>
                <a:gd name="T35" fmla="*/ 85 h 665"/>
                <a:gd name="T36" fmla="*/ 5 w 652"/>
                <a:gd name="T37" fmla="*/ 80 h 665"/>
                <a:gd name="T38" fmla="*/ 1 w 652"/>
                <a:gd name="T39" fmla="*/ 80 h 665"/>
                <a:gd name="T40" fmla="*/ 6 w 652"/>
                <a:gd name="T41" fmla="*/ 75 h 665"/>
                <a:gd name="T42" fmla="*/ 2 w 652"/>
                <a:gd name="T43" fmla="*/ 75 h 665"/>
                <a:gd name="T44" fmla="*/ 1 w 652"/>
                <a:gd name="T45" fmla="*/ 72 h 665"/>
                <a:gd name="T46" fmla="*/ 6 w 652"/>
                <a:gd name="T47" fmla="*/ 70 h 665"/>
                <a:gd name="T48" fmla="*/ 8 w 652"/>
                <a:gd name="T49" fmla="*/ 69 h 665"/>
                <a:gd name="T50" fmla="*/ 0 w 652"/>
                <a:gd name="T51" fmla="*/ 69 h 665"/>
                <a:gd name="T52" fmla="*/ 1 w 652"/>
                <a:gd name="T53" fmla="*/ 63 h 665"/>
                <a:gd name="T54" fmla="*/ 8 w 652"/>
                <a:gd name="T55" fmla="*/ 60 h 665"/>
                <a:gd name="T56" fmla="*/ 9 w 652"/>
                <a:gd name="T57" fmla="*/ 57 h 665"/>
                <a:gd name="T58" fmla="*/ 12 w 652"/>
                <a:gd name="T59" fmla="*/ 54 h 665"/>
                <a:gd name="T60" fmla="*/ 18 w 652"/>
                <a:gd name="T61" fmla="*/ 51 h 665"/>
                <a:gd name="T62" fmla="*/ 28 w 652"/>
                <a:gd name="T63" fmla="*/ 39 h 665"/>
                <a:gd name="T64" fmla="*/ 29 w 652"/>
                <a:gd name="T65" fmla="*/ 37 h 665"/>
                <a:gd name="T66" fmla="*/ 34 w 652"/>
                <a:gd name="T67" fmla="*/ 30 h 665"/>
                <a:gd name="T68" fmla="*/ 32 w 652"/>
                <a:gd name="T69" fmla="*/ 27 h 665"/>
                <a:gd name="T70" fmla="*/ 40 w 652"/>
                <a:gd name="T71" fmla="*/ 23 h 665"/>
                <a:gd name="T72" fmla="*/ 41 w 652"/>
                <a:gd name="T73" fmla="*/ 21 h 665"/>
                <a:gd name="T74" fmla="*/ 43 w 652"/>
                <a:gd name="T75" fmla="*/ 18 h 665"/>
                <a:gd name="T76" fmla="*/ 49 w 652"/>
                <a:gd name="T77" fmla="*/ 17 h 665"/>
                <a:gd name="T78" fmla="*/ 47 w 652"/>
                <a:gd name="T79" fmla="*/ 14 h 665"/>
                <a:gd name="T80" fmla="*/ 51 w 652"/>
                <a:gd name="T81" fmla="*/ 12 h 665"/>
                <a:gd name="T82" fmla="*/ 55 w 652"/>
                <a:gd name="T83" fmla="*/ 10 h 665"/>
                <a:gd name="T84" fmla="*/ 56 w 652"/>
                <a:gd name="T85" fmla="*/ 10 h 665"/>
                <a:gd name="T86" fmla="*/ 60 w 652"/>
                <a:gd name="T87" fmla="*/ 8 h 665"/>
                <a:gd name="T88" fmla="*/ 61 w 652"/>
                <a:gd name="T89" fmla="*/ 10 h 665"/>
                <a:gd name="T90" fmla="*/ 63 w 652"/>
                <a:gd name="T91" fmla="*/ 8 h 665"/>
                <a:gd name="T92" fmla="*/ 68 w 652"/>
                <a:gd name="T93" fmla="*/ 8 h 665"/>
                <a:gd name="T94" fmla="*/ 68 w 652"/>
                <a:gd name="T95" fmla="*/ 5 h 665"/>
                <a:gd name="T96" fmla="*/ 75 w 652"/>
                <a:gd name="T97" fmla="*/ 7 h 665"/>
                <a:gd name="T98" fmla="*/ 79 w 652"/>
                <a:gd name="T99" fmla="*/ 3 h 665"/>
                <a:gd name="T100" fmla="*/ 80 w 652"/>
                <a:gd name="T101" fmla="*/ 1 h 665"/>
                <a:gd name="T102" fmla="*/ 81 w 652"/>
                <a:gd name="T103" fmla="*/ 4 h 665"/>
                <a:gd name="T104" fmla="*/ 86 w 652"/>
                <a:gd name="T105" fmla="*/ 2 h 665"/>
                <a:gd name="T106" fmla="*/ 89 w 652"/>
                <a:gd name="T107" fmla="*/ 2 h 665"/>
                <a:gd name="T108" fmla="*/ 92 w 652"/>
                <a:gd name="T109" fmla="*/ 2 h 665"/>
                <a:gd name="T110" fmla="*/ 102 w 652"/>
                <a:gd name="T111" fmla="*/ 4 h 665"/>
                <a:gd name="T112" fmla="*/ 98 w 652"/>
                <a:gd name="T113" fmla="*/ 7 h 665"/>
                <a:gd name="T114" fmla="*/ 103 w 652"/>
                <a:gd name="T115" fmla="*/ 8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2"/>
                <a:gd name="T175" fmla="*/ 0 h 665"/>
                <a:gd name="T176" fmla="*/ 652 w 652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2" h="665">
                  <a:moveTo>
                    <a:pt x="603" y="85"/>
                  </a:moveTo>
                  <a:lnTo>
                    <a:pt x="601" y="60"/>
                  </a:lnTo>
                  <a:lnTo>
                    <a:pt x="578" y="47"/>
                  </a:lnTo>
                  <a:lnTo>
                    <a:pt x="556" y="48"/>
                  </a:lnTo>
                  <a:lnTo>
                    <a:pt x="533" y="60"/>
                  </a:lnTo>
                  <a:lnTo>
                    <a:pt x="531" y="89"/>
                  </a:lnTo>
                  <a:lnTo>
                    <a:pt x="513" y="103"/>
                  </a:lnTo>
                  <a:lnTo>
                    <a:pt x="506" y="103"/>
                  </a:lnTo>
                  <a:lnTo>
                    <a:pt x="495" y="97"/>
                  </a:lnTo>
                  <a:lnTo>
                    <a:pt x="481" y="97"/>
                  </a:lnTo>
                  <a:lnTo>
                    <a:pt x="465" y="104"/>
                  </a:lnTo>
                  <a:lnTo>
                    <a:pt x="447" y="101"/>
                  </a:lnTo>
                  <a:lnTo>
                    <a:pt x="423" y="80"/>
                  </a:lnTo>
                  <a:lnTo>
                    <a:pt x="409" y="79"/>
                  </a:lnTo>
                  <a:lnTo>
                    <a:pt x="396" y="87"/>
                  </a:lnTo>
                  <a:lnTo>
                    <a:pt x="384" y="88"/>
                  </a:lnTo>
                  <a:lnTo>
                    <a:pt x="378" y="109"/>
                  </a:lnTo>
                  <a:lnTo>
                    <a:pt x="364" y="112"/>
                  </a:lnTo>
                  <a:lnTo>
                    <a:pt x="349" y="109"/>
                  </a:lnTo>
                  <a:lnTo>
                    <a:pt x="335" y="110"/>
                  </a:lnTo>
                  <a:lnTo>
                    <a:pt x="330" y="125"/>
                  </a:lnTo>
                  <a:lnTo>
                    <a:pt x="308" y="131"/>
                  </a:lnTo>
                  <a:lnTo>
                    <a:pt x="301" y="143"/>
                  </a:lnTo>
                  <a:lnTo>
                    <a:pt x="281" y="158"/>
                  </a:lnTo>
                  <a:lnTo>
                    <a:pt x="290" y="164"/>
                  </a:lnTo>
                  <a:lnTo>
                    <a:pt x="288" y="174"/>
                  </a:lnTo>
                  <a:lnTo>
                    <a:pt x="259" y="202"/>
                  </a:lnTo>
                  <a:lnTo>
                    <a:pt x="245" y="208"/>
                  </a:lnTo>
                  <a:lnTo>
                    <a:pt x="236" y="222"/>
                  </a:lnTo>
                  <a:lnTo>
                    <a:pt x="243" y="238"/>
                  </a:lnTo>
                  <a:lnTo>
                    <a:pt x="238" y="287"/>
                  </a:lnTo>
                  <a:lnTo>
                    <a:pt x="222" y="312"/>
                  </a:lnTo>
                  <a:lnTo>
                    <a:pt x="236" y="334"/>
                  </a:lnTo>
                  <a:lnTo>
                    <a:pt x="222" y="348"/>
                  </a:lnTo>
                  <a:lnTo>
                    <a:pt x="196" y="344"/>
                  </a:lnTo>
                  <a:lnTo>
                    <a:pt x="182" y="359"/>
                  </a:lnTo>
                  <a:lnTo>
                    <a:pt x="182" y="402"/>
                  </a:lnTo>
                  <a:lnTo>
                    <a:pt x="187" y="465"/>
                  </a:lnTo>
                  <a:lnTo>
                    <a:pt x="198" y="479"/>
                  </a:lnTo>
                  <a:lnTo>
                    <a:pt x="198" y="501"/>
                  </a:lnTo>
                  <a:lnTo>
                    <a:pt x="184" y="506"/>
                  </a:lnTo>
                  <a:lnTo>
                    <a:pt x="182" y="515"/>
                  </a:lnTo>
                  <a:lnTo>
                    <a:pt x="193" y="530"/>
                  </a:lnTo>
                  <a:lnTo>
                    <a:pt x="189" y="546"/>
                  </a:lnTo>
                  <a:lnTo>
                    <a:pt x="180" y="557"/>
                  </a:lnTo>
                  <a:lnTo>
                    <a:pt x="175" y="605"/>
                  </a:lnTo>
                  <a:lnTo>
                    <a:pt x="173" y="618"/>
                  </a:lnTo>
                  <a:lnTo>
                    <a:pt x="166" y="640"/>
                  </a:lnTo>
                  <a:lnTo>
                    <a:pt x="161" y="626"/>
                  </a:lnTo>
                  <a:lnTo>
                    <a:pt x="161" y="609"/>
                  </a:lnTo>
                  <a:lnTo>
                    <a:pt x="148" y="597"/>
                  </a:lnTo>
                  <a:lnTo>
                    <a:pt x="152" y="582"/>
                  </a:lnTo>
                  <a:lnTo>
                    <a:pt x="146" y="579"/>
                  </a:lnTo>
                  <a:lnTo>
                    <a:pt x="138" y="585"/>
                  </a:lnTo>
                  <a:lnTo>
                    <a:pt x="138" y="599"/>
                  </a:lnTo>
                  <a:lnTo>
                    <a:pt x="128" y="609"/>
                  </a:lnTo>
                  <a:lnTo>
                    <a:pt x="116" y="610"/>
                  </a:lnTo>
                  <a:lnTo>
                    <a:pt x="117" y="605"/>
                  </a:lnTo>
                  <a:lnTo>
                    <a:pt x="107" y="612"/>
                  </a:lnTo>
                  <a:lnTo>
                    <a:pt x="107" y="620"/>
                  </a:lnTo>
                  <a:lnTo>
                    <a:pt x="90" y="644"/>
                  </a:lnTo>
                  <a:lnTo>
                    <a:pt x="80" y="650"/>
                  </a:lnTo>
                  <a:lnTo>
                    <a:pt x="65" y="658"/>
                  </a:lnTo>
                  <a:lnTo>
                    <a:pt x="48" y="665"/>
                  </a:lnTo>
                  <a:lnTo>
                    <a:pt x="40" y="652"/>
                  </a:lnTo>
                  <a:lnTo>
                    <a:pt x="48" y="640"/>
                  </a:lnTo>
                  <a:lnTo>
                    <a:pt x="41" y="639"/>
                  </a:lnTo>
                  <a:lnTo>
                    <a:pt x="36" y="644"/>
                  </a:lnTo>
                  <a:lnTo>
                    <a:pt x="24" y="644"/>
                  </a:lnTo>
                  <a:lnTo>
                    <a:pt x="24" y="630"/>
                  </a:lnTo>
                  <a:lnTo>
                    <a:pt x="18" y="629"/>
                  </a:lnTo>
                  <a:lnTo>
                    <a:pt x="10" y="618"/>
                  </a:lnTo>
                  <a:lnTo>
                    <a:pt x="12" y="610"/>
                  </a:lnTo>
                  <a:lnTo>
                    <a:pt x="24" y="608"/>
                  </a:lnTo>
                  <a:lnTo>
                    <a:pt x="24" y="597"/>
                  </a:lnTo>
                  <a:lnTo>
                    <a:pt x="32" y="587"/>
                  </a:lnTo>
                  <a:lnTo>
                    <a:pt x="23" y="586"/>
                  </a:lnTo>
                  <a:lnTo>
                    <a:pt x="20" y="592"/>
                  </a:lnTo>
                  <a:lnTo>
                    <a:pt x="9" y="594"/>
                  </a:lnTo>
                  <a:lnTo>
                    <a:pt x="8" y="584"/>
                  </a:lnTo>
                  <a:lnTo>
                    <a:pt x="11" y="575"/>
                  </a:lnTo>
                  <a:lnTo>
                    <a:pt x="22" y="570"/>
                  </a:lnTo>
                  <a:lnTo>
                    <a:pt x="26" y="560"/>
                  </a:lnTo>
                  <a:lnTo>
                    <a:pt x="39" y="545"/>
                  </a:lnTo>
                  <a:lnTo>
                    <a:pt x="40" y="534"/>
                  </a:lnTo>
                  <a:lnTo>
                    <a:pt x="34" y="537"/>
                  </a:lnTo>
                  <a:lnTo>
                    <a:pt x="24" y="549"/>
                  </a:lnTo>
                  <a:lnTo>
                    <a:pt x="15" y="549"/>
                  </a:lnTo>
                  <a:lnTo>
                    <a:pt x="9" y="544"/>
                  </a:lnTo>
                  <a:lnTo>
                    <a:pt x="16" y="536"/>
                  </a:lnTo>
                  <a:lnTo>
                    <a:pt x="14" y="528"/>
                  </a:lnTo>
                  <a:lnTo>
                    <a:pt x="6" y="525"/>
                  </a:lnTo>
                  <a:lnTo>
                    <a:pt x="5" y="515"/>
                  </a:lnTo>
                  <a:lnTo>
                    <a:pt x="21" y="512"/>
                  </a:lnTo>
                  <a:lnTo>
                    <a:pt x="29" y="513"/>
                  </a:lnTo>
                  <a:lnTo>
                    <a:pt x="39" y="509"/>
                  </a:lnTo>
                  <a:lnTo>
                    <a:pt x="47" y="507"/>
                  </a:lnTo>
                  <a:lnTo>
                    <a:pt x="58" y="503"/>
                  </a:lnTo>
                  <a:lnTo>
                    <a:pt x="59" y="496"/>
                  </a:lnTo>
                  <a:lnTo>
                    <a:pt x="50" y="499"/>
                  </a:lnTo>
                  <a:lnTo>
                    <a:pt x="41" y="502"/>
                  </a:lnTo>
                  <a:lnTo>
                    <a:pt x="18" y="502"/>
                  </a:lnTo>
                  <a:lnTo>
                    <a:pt x="12" y="507"/>
                  </a:lnTo>
                  <a:lnTo>
                    <a:pt x="0" y="504"/>
                  </a:lnTo>
                  <a:lnTo>
                    <a:pt x="3" y="487"/>
                  </a:lnTo>
                  <a:lnTo>
                    <a:pt x="0" y="471"/>
                  </a:lnTo>
                  <a:lnTo>
                    <a:pt x="4" y="466"/>
                  </a:lnTo>
                  <a:lnTo>
                    <a:pt x="5" y="459"/>
                  </a:lnTo>
                  <a:lnTo>
                    <a:pt x="10" y="452"/>
                  </a:lnTo>
                  <a:lnTo>
                    <a:pt x="20" y="449"/>
                  </a:lnTo>
                  <a:lnTo>
                    <a:pt x="28" y="435"/>
                  </a:lnTo>
                  <a:lnTo>
                    <a:pt x="50" y="434"/>
                  </a:lnTo>
                  <a:lnTo>
                    <a:pt x="48" y="428"/>
                  </a:lnTo>
                  <a:lnTo>
                    <a:pt x="41" y="425"/>
                  </a:lnTo>
                  <a:lnTo>
                    <a:pt x="44" y="418"/>
                  </a:lnTo>
                  <a:lnTo>
                    <a:pt x="53" y="417"/>
                  </a:lnTo>
                  <a:lnTo>
                    <a:pt x="53" y="407"/>
                  </a:lnTo>
                  <a:lnTo>
                    <a:pt x="65" y="398"/>
                  </a:lnTo>
                  <a:lnTo>
                    <a:pt x="76" y="398"/>
                  </a:lnTo>
                  <a:lnTo>
                    <a:pt x="78" y="391"/>
                  </a:lnTo>
                  <a:lnTo>
                    <a:pt x="94" y="381"/>
                  </a:lnTo>
                  <a:lnTo>
                    <a:pt x="104" y="383"/>
                  </a:lnTo>
                  <a:lnTo>
                    <a:pt x="107" y="376"/>
                  </a:lnTo>
                  <a:lnTo>
                    <a:pt x="113" y="370"/>
                  </a:lnTo>
                  <a:lnTo>
                    <a:pt x="118" y="350"/>
                  </a:lnTo>
                  <a:lnTo>
                    <a:pt x="153" y="319"/>
                  </a:lnTo>
                  <a:lnTo>
                    <a:pt x="153" y="308"/>
                  </a:lnTo>
                  <a:lnTo>
                    <a:pt x="174" y="282"/>
                  </a:lnTo>
                  <a:lnTo>
                    <a:pt x="186" y="279"/>
                  </a:lnTo>
                  <a:lnTo>
                    <a:pt x="193" y="268"/>
                  </a:lnTo>
                  <a:lnTo>
                    <a:pt x="184" y="271"/>
                  </a:lnTo>
                  <a:lnTo>
                    <a:pt x="184" y="265"/>
                  </a:lnTo>
                  <a:lnTo>
                    <a:pt x="191" y="255"/>
                  </a:lnTo>
                  <a:lnTo>
                    <a:pt x="197" y="235"/>
                  </a:lnTo>
                  <a:lnTo>
                    <a:pt x="198" y="218"/>
                  </a:lnTo>
                  <a:lnTo>
                    <a:pt x="215" y="217"/>
                  </a:lnTo>
                  <a:lnTo>
                    <a:pt x="223" y="208"/>
                  </a:lnTo>
                  <a:lnTo>
                    <a:pt x="216" y="204"/>
                  </a:lnTo>
                  <a:lnTo>
                    <a:pt x="203" y="207"/>
                  </a:lnTo>
                  <a:lnTo>
                    <a:pt x="203" y="194"/>
                  </a:lnTo>
                  <a:lnTo>
                    <a:pt x="210" y="190"/>
                  </a:lnTo>
                  <a:lnTo>
                    <a:pt x="226" y="175"/>
                  </a:lnTo>
                  <a:lnTo>
                    <a:pt x="239" y="167"/>
                  </a:lnTo>
                  <a:lnTo>
                    <a:pt x="249" y="168"/>
                  </a:lnTo>
                  <a:lnTo>
                    <a:pt x="258" y="162"/>
                  </a:lnTo>
                  <a:lnTo>
                    <a:pt x="246" y="160"/>
                  </a:lnTo>
                  <a:lnTo>
                    <a:pt x="246" y="157"/>
                  </a:lnTo>
                  <a:lnTo>
                    <a:pt x="257" y="155"/>
                  </a:lnTo>
                  <a:lnTo>
                    <a:pt x="268" y="155"/>
                  </a:lnTo>
                  <a:lnTo>
                    <a:pt x="270" y="148"/>
                  </a:lnTo>
                  <a:lnTo>
                    <a:pt x="252" y="149"/>
                  </a:lnTo>
                  <a:lnTo>
                    <a:pt x="274" y="129"/>
                  </a:lnTo>
                  <a:lnTo>
                    <a:pt x="281" y="136"/>
                  </a:lnTo>
                  <a:lnTo>
                    <a:pt x="289" y="134"/>
                  </a:lnTo>
                  <a:lnTo>
                    <a:pt x="288" y="121"/>
                  </a:lnTo>
                  <a:lnTo>
                    <a:pt x="307" y="121"/>
                  </a:lnTo>
                  <a:lnTo>
                    <a:pt x="309" y="115"/>
                  </a:lnTo>
                  <a:lnTo>
                    <a:pt x="299" y="116"/>
                  </a:lnTo>
                  <a:lnTo>
                    <a:pt x="285" y="116"/>
                  </a:lnTo>
                  <a:lnTo>
                    <a:pt x="295" y="106"/>
                  </a:lnTo>
                  <a:lnTo>
                    <a:pt x="310" y="107"/>
                  </a:lnTo>
                  <a:lnTo>
                    <a:pt x="318" y="101"/>
                  </a:lnTo>
                  <a:lnTo>
                    <a:pt x="317" y="95"/>
                  </a:lnTo>
                  <a:lnTo>
                    <a:pt x="324" y="85"/>
                  </a:lnTo>
                  <a:lnTo>
                    <a:pt x="336" y="81"/>
                  </a:lnTo>
                  <a:lnTo>
                    <a:pt x="340" y="87"/>
                  </a:lnTo>
                  <a:lnTo>
                    <a:pt x="347" y="82"/>
                  </a:lnTo>
                  <a:lnTo>
                    <a:pt x="348" y="75"/>
                  </a:lnTo>
                  <a:lnTo>
                    <a:pt x="358" y="78"/>
                  </a:lnTo>
                  <a:lnTo>
                    <a:pt x="364" y="76"/>
                  </a:lnTo>
                  <a:lnTo>
                    <a:pt x="359" y="73"/>
                  </a:lnTo>
                  <a:lnTo>
                    <a:pt x="354" y="69"/>
                  </a:lnTo>
                  <a:lnTo>
                    <a:pt x="358" y="62"/>
                  </a:lnTo>
                  <a:lnTo>
                    <a:pt x="366" y="62"/>
                  </a:lnTo>
                  <a:lnTo>
                    <a:pt x="370" y="69"/>
                  </a:lnTo>
                  <a:lnTo>
                    <a:pt x="376" y="57"/>
                  </a:lnTo>
                  <a:lnTo>
                    <a:pt x="382" y="51"/>
                  </a:lnTo>
                  <a:lnTo>
                    <a:pt x="389" y="54"/>
                  </a:lnTo>
                  <a:lnTo>
                    <a:pt x="384" y="62"/>
                  </a:lnTo>
                  <a:lnTo>
                    <a:pt x="382" y="71"/>
                  </a:lnTo>
                  <a:lnTo>
                    <a:pt x="383" y="78"/>
                  </a:lnTo>
                  <a:lnTo>
                    <a:pt x="391" y="76"/>
                  </a:lnTo>
                  <a:lnTo>
                    <a:pt x="397" y="70"/>
                  </a:lnTo>
                  <a:lnTo>
                    <a:pt x="397" y="60"/>
                  </a:lnTo>
                  <a:lnTo>
                    <a:pt x="405" y="53"/>
                  </a:lnTo>
                  <a:lnTo>
                    <a:pt x="419" y="52"/>
                  </a:lnTo>
                  <a:lnTo>
                    <a:pt x="423" y="57"/>
                  </a:lnTo>
                  <a:lnTo>
                    <a:pt x="431" y="57"/>
                  </a:lnTo>
                  <a:lnTo>
                    <a:pt x="433" y="51"/>
                  </a:lnTo>
                  <a:lnTo>
                    <a:pt x="412" y="41"/>
                  </a:lnTo>
                  <a:lnTo>
                    <a:pt x="414" y="36"/>
                  </a:lnTo>
                  <a:lnTo>
                    <a:pt x="424" y="33"/>
                  </a:lnTo>
                  <a:lnTo>
                    <a:pt x="437" y="36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72" y="49"/>
                  </a:lnTo>
                  <a:lnTo>
                    <a:pt x="467" y="39"/>
                  </a:lnTo>
                  <a:lnTo>
                    <a:pt x="477" y="31"/>
                  </a:lnTo>
                  <a:lnTo>
                    <a:pt x="489" y="29"/>
                  </a:lnTo>
                  <a:lnTo>
                    <a:pt x="493" y="23"/>
                  </a:lnTo>
                  <a:lnTo>
                    <a:pt x="501" y="19"/>
                  </a:lnTo>
                  <a:lnTo>
                    <a:pt x="493" y="13"/>
                  </a:lnTo>
                  <a:lnTo>
                    <a:pt x="497" y="7"/>
                  </a:lnTo>
                  <a:lnTo>
                    <a:pt x="504" y="6"/>
                  </a:lnTo>
                  <a:lnTo>
                    <a:pt x="524" y="7"/>
                  </a:lnTo>
                  <a:lnTo>
                    <a:pt x="527" y="13"/>
                  </a:lnTo>
                  <a:lnTo>
                    <a:pt x="517" y="19"/>
                  </a:lnTo>
                  <a:lnTo>
                    <a:pt x="508" y="29"/>
                  </a:lnTo>
                  <a:lnTo>
                    <a:pt x="504" y="43"/>
                  </a:lnTo>
                  <a:lnTo>
                    <a:pt x="524" y="33"/>
                  </a:lnTo>
                  <a:lnTo>
                    <a:pt x="529" y="24"/>
                  </a:lnTo>
                  <a:lnTo>
                    <a:pt x="538" y="10"/>
                  </a:lnTo>
                  <a:lnTo>
                    <a:pt x="551" y="10"/>
                  </a:lnTo>
                  <a:lnTo>
                    <a:pt x="545" y="17"/>
                  </a:lnTo>
                  <a:lnTo>
                    <a:pt x="551" y="21"/>
                  </a:lnTo>
                  <a:lnTo>
                    <a:pt x="560" y="9"/>
                  </a:lnTo>
                  <a:lnTo>
                    <a:pt x="556" y="0"/>
                  </a:lnTo>
                  <a:lnTo>
                    <a:pt x="580" y="2"/>
                  </a:lnTo>
                  <a:lnTo>
                    <a:pt x="590" y="9"/>
                  </a:lnTo>
                  <a:lnTo>
                    <a:pt x="580" y="16"/>
                  </a:lnTo>
                  <a:lnTo>
                    <a:pt x="589" y="21"/>
                  </a:lnTo>
                  <a:lnTo>
                    <a:pt x="598" y="13"/>
                  </a:lnTo>
                  <a:lnTo>
                    <a:pt x="608" y="10"/>
                  </a:lnTo>
                  <a:lnTo>
                    <a:pt x="644" y="31"/>
                  </a:lnTo>
                  <a:lnTo>
                    <a:pt x="626" y="44"/>
                  </a:lnTo>
                  <a:lnTo>
                    <a:pt x="599" y="40"/>
                  </a:lnTo>
                  <a:lnTo>
                    <a:pt x="598" y="44"/>
                  </a:lnTo>
                  <a:lnTo>
                    <a:pt x="619" y="52"/>
                  </a:lnTo>
                  <a:lnTo>
                    <a:pt x="619" y="59"/>
                  </a:lnTo>
                  <a:lnTo>
                    <a:pt x="626" y="61"/>
                  </a:lnTo>
                  <a:lnTo>
                    <a:pt x="641" y="56"/>
                  </a:lnTo>
                  <a:lnTo>
                    <a:pt x="652" y="60"/>
                  </a:lnTo>
                  <a:lnTo>
                    <a:pt x="617" y="73"/>
                  </a:lnTo>
                  <a:lnTo>
                    <a:pt x="616" y="78"/>
                  </a:lnTo>
                  <a:lnTo>
                    <a:pt x="603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521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522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523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524"/>
            <p:cNvSpPr>
              <a:spLocks noChangeAspect="1"/>
            </p:cNvSpPr>
            <p:nvPr/>
          </p:nvSpPr>
          <p:spPr bwMode="auto">
            <a:xfrm>
              <a:off x="3582" y="1850"/>
              <a:ext cx="188" cy="129"/>
            </a:xfrm>
            <a:custGeom>
              <a:avLst/>
              <a:gdLst>
                <a:gd name="T0" fmla="*/ 9 w 349"/>
                <a:gd name="T1" fmla="*/ 5 h 246"/>
                <a:gd name="T2" fmla="*/ 3 w 349"/>
                <a:gd name="T3" fmla="*/ 2 h 246"/>
                <a:gd name="T4" fmla="*/ 1 w 349"/>
                <a:gd name="T5" fmla="*/ 3 h 246"/>
                <a:gd name="T6" fmla="*/ 1 w 349"/>
                <a:gd name="T7" fmla="*/ 5 h 246"/>
                <a:gd name="T8" fmla="*/ 2 w 349"/>
                <a:gd name="T9" fmla="*/ 3 h 246"/>
                <a:gd name="T10" fmla="*/ 4 w 349"/>
                <a:gd name="T11" fmla="*/ 3 h 246"/>
                <a:gd name="T12" fmla="*/ 6 w 349"/>
                <a:gd name="T13" fmla="*/ 5 h 246"/>
                <a:gd name="T14" fmla="*/ 8 w 349"/>
                <a:gd name="T15" fmla="*/ 7 h 246"/>
                <a:gd name="T16" fmla="*/ 9 w 349"/>
                <a:gd name="T17" fmla="*/ 9 h 246"/>
                <a:gd name="T18" fmla="*/ 5 w 349"/>
                <a:gd name="T19" fmla="*/ 10 h 246"/>
                <a:gd name="T20" fmla="*/ 2 w 349"/>
                <a:gd name="T21" fmla="*/ 10 h 246"/>
                <a:gd name="T22" fmla="*/ 1 w 349"/>
                <a:gd name="T23" fmla="*/ 12 h 246"/>
                <a:gd name="T24" fmla="*/ 2 w 349"/>
                <a:gd name="T25" fmla="*/ 13 h 246"/>
                <a:gd name="T26" fmla="*/ 3 w 349"/>
                <a:gd name="T27" fmla="*/ 13 h 246"/>
                <a:gd name="T28" fmla="*/ 4 w 349"/>
                <a:gd name="T29" fmla="*/ 14 h 246"/>
                <a:gd name="T30" fmla="*/ 4 w 349"/>
                <a:gd name="T31" fmla="*/ 15 h 246"/>
                <a:gd name="T32" fmla="*/ 3 w 349"/>
                <a:gd name="T33" fmla="*/ 15 h 246"/>
                <a:gd name="T34" fmla="*/ 4 w 349"/>
                <a:gd name="T35" fmla="*/ 17 h 246"/>
                <a:gd name="T36" fmla="*/ 5 w 349"/>
                <a:gd name="T37" fmla="*/ 18 h 246"/>
                <a:gd name="T38" fmla="*/ 10 w 349"/>
                <a:gd name="T39" fmla="*/ 26 h 246"/>
                <a:gd name="T40" fmla="*/ 22 w 349"/>
                <a:gd name="T41" fmla="*/ 23 h 246"/>
                <a:gd name="T42" fmla="*/ 26 w 349"/>
                <a:gd name="T43" fmla="*/ 25 h 246"/>
                <a:gd name="T44" fmla="*/ 34 w 349"/>
                <a:gd name="T45" fmla="*/ 33 h 246"/>
                <a:gd name="T46" fmla="*/ 40 w 349"/>
                <a:gd name="T47" fmla="*/ 36 h 246"/>
                <a:gd name="T48" fmla="*/ 48 w 349"/>
                <a:gd name="T49" fmla="*/ 29 h 246"/>
                <a:gd name="T50" fmla="*/ 54 w 349"/>
                <a:gd name="T51" fmla="*/ 25 h 246"/>
                <a:gd name="T52" fmla="*/ 51 w 349"/>
                <a:gd name="T53" fmla="*/ 22 h 246"/>
                <a:gd name="T54" fmla="*/ 43 w 349"/>
                <a:gd name="T55" fmla="*/ 19 h 246"/>
                <a:gd name="T56" fmla="*/ 39 w 349"/>
                <a:gd name="T57" fmla="*/ 11 h 246"/>
                <a:gd name="T58" fmla="*/ 33 w 349"/>
                <a:gd name="T59" fmla="*/ 8 h 246"/>
                <a:gd name="T60" fmla="*/ 29 w 349"/>
                <a:gd name="T61" fmla="*/ 4 h 246"/>
                <a:gd name="T62" fmla="*/ 27 w 349"/>
                <a:gd name="T63" fmla="*/ 1 h 246"/>
                <a:gd name="T64" fmla="*/ 24 w 349"/>
                <a:gd name="T65" fmla="*/ 0 h 246"/>
                <a:gd name="T66" fmla="*/ 22 w 349"/>
                <a:gd name="T67" fmla="*/ 1 h 246"/>
                <a:gd name="T68" fmla="*/ 18 w 349"/>
                <a:gd name="T69" fmla="*/ 5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246"/>
                <a:gd name="T107" fmla="*/ 349 w 349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246">
                  <a:moveTo>
                    <a:pt x="77" y="30"/>
                  </a:moveTo>
                  <a:lnTo>
                    <a:pt x="53" y="32"/>
                  </a:lnTo>
                  <a:lnTo>
                    <a:pt x="38" y="16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51" y="51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46" y="68"/>
                  </a:lnTo>
                  <a:lnTo>
                    <a:pt x="35" y="73"/>
                  </a:lnTo>
                  <a:lnTo>
                    <a:pt x="24" y="74"/>
                  </a:lnTo>
                  <a:lnTo>
                    <a:pt x="12" y="72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6" y="86"/>
                  </a:lnTo>
                  <a:lnTo>
                    <a:pt x="10" y="89"/>
                  </a:lnTo>
                  <a:lnTo>
                    <a:pt x="14" y="88"/>
                  </a:lnTo>
                  <a:lnTo>
                    <a:pt x="19" y="87"/>
                  </a:lnTo>
                  <a:lnTo>
                    <a:pt x="24" y="89"/>
                  </a:lnTo>
                  <a:lnTo>
                    <a:pt x="28" y="97"/>
                  </a:lnTo>
                  <a:lnTo>
                    <a:pt x="28" y="101"/>
                  </a:lnTo>
                  <a:lnTo>
                    <a:pt x="27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8"/>
                  </a:lnTo>
                  <a:lnTo>
                    <a:pt x="28" y="116"/>
                  </a:lnTo>
                  <a:lnTo>
                    <a:pt x="33" y="120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2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0"/>
                  </a:lnTo>
                  <a:lnTo>
                    <a:pt x="214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59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49" y="173"/>
                  </a:lnTo>
                  <a:lnTo>
                    <a:pt x="340" y="159"/>
                  </a:lnTo>
                  <a:lnTo>
                    <a:pt x="323" y="155"/>
                  </a:lnTo>
                  <a:lnTo>
                    <a:pt x="300" y="143"/>
                  </a:lnTo>
                  <a:lnTo>
                    <a:pt x="277" y="134"/>
                  </a:lnTo>
                  <a:lnTo>
                    <a:pt x="257" y="110"/>
                  </a:lnTo>
                  <a:lnTo>
                    <a:pt x="247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8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525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526"/>
            <p:cNvSpPr>
              <a:spLocks noChangeAspect="1"/>
            </p:cNvSpPr>
            <p:nvPr/>
          </p:nvSpPr>
          <p:spPr bwMode="auto">
            <a:xfrm>
              <a:off x="1830" y="2705"/>
              <a:ext cx="112" cy="571"/>
            </a:xfrm>
            <a:custGeom>
              <a:avLst/>
              <a:gdLst>
                <a:gd name="T0" fmla="*/ 22 w 210"/>
                <a:gd name="T1" fmla="*/ 146 h 1106"/>
                <a:gd name="T2" fmla="*/ 19 w 210"/>
                <a:gd name="T3" fmla="*/ 149 h 1106"/>
                <a:gd name="T4" fmla="*/ 14 w 210"/>
                <a:gd name="T5" fmla="*/ 152 h 1106"/>
                <a:gd name="T6" fmla="*/ 15 w 210"/>
                <a:gd name="T7" fmla="*/ 150 h 1106"/>
                <a:gd name="T8" fmla="*/ 13 w 210"/>
                <a:gd name="T9" fmla="*/ 146 h 1106"/>
                <a:gd name="T10" fmla="*/ 8 w 210"/>
                <a:gd name="T11" fmla="*/ 148 h 1106"/>
                <a:gd name="T12" fmla="*/ 11 w 210"/>
                <a:gd name="T13" fmla="*/ 144 h 1106"/>
                <a:gd name="T14" fmla="*/ 9 w 210"/>
                <a:gd name="T15" fmla="*/ 144 h 1106"/>
                <a:gd name="T16" fmla="*/ 5 w 210"/>
                <a:gd name="T17" fmla="*/ 139 h 1106"/>
                <a:gd name="T18" fmla="*/ 4 w 210"/>
                <a:gd name="T19" fmla="*/ 136 h 1106"/>
                <a:gd name="T20" fmla="*/ 4 w 210"/>
                <a:gd name="T21" fmla="*/ 129 h 1106"/>
                <a:gd name="T22" fmla="*/ 4 w 210"/>
                <a:gd name="T23" fmla="*/ 125 h 1106"/>
                <a:gd name="T24" fmla="*/ 6 w 210"/>
                <a:gd name="T25" fmla="*/ 126 h 1106"/>
                <a:gd name="T26" fmla="*/ 7 w 210"/>
                <a:gd name="T27" fmla="*/ 124 h 1106"/>
                <a:gd name="T28" fmla="*/ 4 w 210"/>
                <a:gd name="T29" fmla="*/ 124 h 1106"/>
                <a:gd name="T30" fmla="*/ 5 w 210"/>
                <a:gd name="T31" fmla="*/ 121 h 1106"/>
                <a:gd name="T32" fmla="*/ 2 w 210"/>
                <a:gd name="T33" fmla="*/ 119 h 1106"/>
                <a:gd name="T34" fmla="*/ 2 w 210"/>
                <a:gd name="T35" fmla="*/ 118 h 1106"/>
                <a:gd name="T36" fmla="*/ 5 w 210"/>
                <a:gd name="T37" fmla="*/ 118 h 1106"/>
                <a:gd name="T38" fmla="*/ 7 w 210"/>
                <a:gd name="T39" fmla="*/ 117 h 1106"/>
                <a:gd name="T40" fmla="*/ 10 w 210"/>
                <a:gd name="T41" fmla="*/ 114 h 1106"/>
                <a:gd name="T42" fmla="*/ 11 w 210"/>
                <a:gd name="T43" fmla="*/ 110 h 1106"/>
                <a:gd name="T44" fmla="*/ 11 w 210"/>
                <a:gd name="T45" fmla="*/ 104 h 1106"/>
                <a:gd name="T46" fmla="*/ 11 w 210"/>
                <a:gd name="T47" fmla="*/ 98 h 1106"/>
                <a:gd name="T48" fmla="*/ 8 w 210"/>
                <a:gd name="T49" fmla="*/ 97 h 1106"/>
                <a:gd name="T50" fmla="*/ 7 w 210"/>
                <a:gd name="T51" fmla="*/ 88 h 1106"/>
                <a:gd name="T52" fmla="*/ 7 w 210"/>
                <a:gd name="T53" fmla="*/ 80 h 1106"/>
                <a:gd name="T54" fmla="*/ 9 w 210"/>
                <a:gd name="T55" fmla="*/ 72 h 1106"/>
                <a:gd name="T56" fmla="*/ 13 w 210"/>
                <a:gd name="T57" fmla="*/ 65 h 1106"/>
                <a:gd name="T58" fmla="*/ 16 w 210"/>
                <a:gd name="T59" fmla="*/ 53 h 1106"/>
                <a:gd name="T60" fmla="*/ 16 w 210"/>
                <a:gd name="T61" fmla="*/ 43 h 1106"/>
                <a:gd name="T62" fmla="*/ 20 w 210"/>
                <a:gd name="T63" fmla="*/ 28 h 1106"/>
                <a:gd name="T64" fmla="*/ 21 w 210"/>
                <a:gd name="T65" fmla="*/ 10 h 1106"/>
                <a:gd name="T66" fmla="*/ 23 w 210"/>
                <a:gd name="T67" fmla="*/ 0 h 1106"/>
                <a:gd name="T68" fmla="*/ 27 w 210"/>
                <a:gd name="T69" fmla="*/ 10 h 1106"/>
                <a:gd name="T70" fmla="*/ 32 w 210"/>
                <a:gd name="T71" fmla="*/ 22 h 1106"/>
                <a:gd name="T72" fmla="*/ 27 w 210"/>
                <a:gd name="T73" fmla="*/ 26 h 1106"/>
                <a:gd name="T74" fmla="*/ 25 w 210"/>
                <a:gd name="T75" fmla="*/ 38 h 1106"/>
                <a:gd name="T76" fmla="*/ 20 w 210"/>
                <a:gd name="T77" fmla="*/ 53 h 1106"/>
                <a:gd name="T78" fmla="*/ 19 w 210"/>
                <a:gd name="T79" fmla="*/ 68 h 1106"/>
                <a:gd name="T80" fmla="*/ 18 w 210"/>
                <a:gd name="T81" fmla="*/ 83 h 1106"/>
                <a:gd name="T82" fmla="*/ 14 w 210"/>
                <a:gd name="T83" fmla="*/ 100 h 1106"/>
                <a:gd name="T84" fmla="*/ 15 w 210"/>
                <a:gd name="T85" fmla="*/ 110 h 1106"/>
                <a:gd name="T86" fmla="*/ 14 w 210"/>
                <a:gd name="T87" fmla="*/ 113 h 1106"/>
                <a:gd name="T88" fmla="*/ 14 w 210"/>
                <a:gd name="T89" fmla="*/ 122 h 1106"/>
                <a:gd name="T90" fmla="*/ 8 w 210"/>
                <a:gd name="T91" fmla="*/ 131 h 1106"/>
                <a:gd name="T92" fmla="*/ 11 w 210"/>
                <a:gd name="T93" fmla="*/ 137 h 1106"/>
                <a:gd name="T94" fmla="*/ 14 w 210"/>
                <a:gd name="T95" fmla="*/ 144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"/>
                <a:gd name="T145" fmla="*/ 0 h 1106"/>
                <a:gd name="T146" fmla="*/ 210 w 210"/>
                <a:gd name="T147" fmla="*/ 1106 h 1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" h="1106">
                  <a:moveTo>
                    <a:pt x="153" y="1049"/>
                  </a:moveTo>
                  <a:lnTo>
                    <a:pt x="149" y="1057"/>
                  </a:lnTo>
                  <a:lnTo>
                    <a:pt x="142" y="1062"/>
                  </a:lnTo>
                  <a:lnTo>
                    <a:pt x="129" y="1062"/>
                  </a:lnTo>
                  <a:lnTo>
                    <a:pt x="117" y="1069"/>
                  </a:lnTo>
                  <a:lnTo>
                    <a:pt x="122" y="1080"/>
                  </a:lnTo>
                  <a:lnTo>
                    <a:pt x="114" y="1091"/>
                  </a:lnTo>
                  <a:lnTo>
                    <a:pt x="114" y="1105"/>
                  </a:lnTo>
                  <a:lnTo>
                    <a:pt x="92" y="1106"/>
                  </a:lnTo>
                  <a:lnTo>
                    <a:pt x="80" y="1097"/>
                  </a:lnTo>
                  <a:lnTo>
                    <a:pt x="80" y="1091"/>
                  </a:lnTo>
                  <a:lnTo>
                    <a:pt x="100" y="1090"/>
                  </a:lnTo>
                  <a:lnTo>
                    <a:pt x="105" y="1083"/>
                  </a:lnTo>
                  <a:lnTo>
                    <a:pt x="104" y="1069"/>
                  </a:lnTo>
                  <a:lnTo>
                    <a:pt x="89" y="1061"/>
                  </a:lnTo>
                  <a:lnTo>
                    <a:pt x="71" y="1062"/>
                  </a:lnTo>
                  <a:lnTo>
                    <a:pt x="59" y="1075"/>
                  </a:lnTo>
                  <a:lnTo>
                    <a:pt x="52" y="1076"/>
                  </a:lnTo>
                  <a:lnTo>
                    <a:pt x="50" y="1054"/>
                  </a:lnTo>
                  <a:lnTo>
                    <a:pt x="60" y="1051"/>
                  </a:lnTo>
                  <a:lnTo>
                    <a:pt x="71" y="1048"/>
                  </a:lnTo>
                  <a:lnTo>
                    <a:pt x="69" y="1039"/>
                  </a:lnTo>
                  <a:lnTo>
                    <a:pt x="62" y="1038"/>
                  </a:lnTo>
                  <a:lnTo>
                    <a:pt x="56" y="1044"/>
                  </a:lnTo>
                  <a:lnTo>
                    <a:pt x="45" y="1039"/>
                  </a:lnTo>
                  <a:lnTo>
                    <a:pt x="45" y="1019"/>
                  </a:lnTo>
                  <a:lnTo>
                    <a:pt x="35" y="1009"/>
                  </a:lnTo>
                  <a:lnTo>
                    <a:pt x="44" y="1004"/>
                  </a:lnTo>
                  <a:lnTo>
                    <a:pt x="39" y="993"/>
                  </a:lnTo>
                  <a:lnTo>
                    <a:pt x="27" y="990"/>
                  </a:lnTo>
                  <a:lnTo>
                    <a:pt x="32" y="980"/>
                  </a:lnTo>
                  <a:lnTo>
                    <a:pt x="28" y="958"/>
                  </a:lnTo>
                  <a:lnTo>
                    <a:pt x="29" y="939"/>
                  </a:lnTo>
                  <a:lnTo>
                    <a:pt x="32" y="926"/>
                  </a:lnTo>
                  <a:lnTo>
                    <a:pt x="27" y="913"/>
                  </a:lnTo>
                  <a:lnTo>
                    <a:pt x="28" y="911"/>
                  </a:lnTo>
                  <a:lnTo>
                    <a:pt x="29" y="910"/>
                  </a:lnTo>
                  <a:lnTo>
                    <a:pt x="32" y="910"/>
                  </a:lnTo>
                  <a:lnTo>
                    <a:pt x="38" y="915"/>
                  </a:lnTo>
                  <a:lnTo>
                    <a:pt x="41" y="918"/>
                  </a:lnTo>
                  <a:lnTo>
                    <a:pt x="50" y="915"/>
                  </a:lnTo>
                  <a:lnTo>
                    <a:pt x="48" y="903"/>
                  </a:lnTo>
                  <a:lnTo>
                    <a:pt x="42" y="895"/>
                  </a:lnTo>
                  <a:lnTo>
                    <a:pt x="34" y="901"/>
                  </a:lnTo>
                  <a:lnTo>
                    <a:pt x="27" y="903"/>
                  </a:lnTo>
                  <a:lnTo>
                    <a:pt x="22" y="899"/>
                  </a:lnTo>
                  <a:lnTo>
                    <a:pt x="26" y="893"/>
                  </a:lnTo>
                  <a:lnTo>
                    <a:pt x="34" y="882"/>
                  </a:lnTo>
                  <a:lnTo>
                    <a:pt x="33" y="875"/>
                  </a:lnTo>
                  <a:lnTo>
                    <a:pt x="20" y="872"/>
                  </a:lnTo>
                  <a:lnTo>
                    <a:pt x="15" y="868"/>
                  </a:lnTo>
                  <a:lnTo>
                    <a:pt x="0" y="870"/>
                  </a:lnTo>
                  <a:lnTo>
                    <a:pt x="0" y="865"/>
                  </a:lnTo>
                  <a:lnTo>
                    <a:pt x="14" y="854"/>
                  </a:lnTo>
                  <a:lnTo>
                    <a:pt x="16" y="841"/>
                  </a:lnTo>
                  <a:lnTo>
                    <a:pt x="33" y="845"/>
                  </a:lnTo>
                  <a:lnTo>
                    <a:pt x="33" y="858"/>
                  </a:lnTo>
                  <a:lnTo>
                    <a:pt x="35" y="867"/>
                  </a:lnTo>
                  <a:lnTo>
                    <a:pt x="42" y="864"/>
                  </a:lnTo>
                  <a:lnTo>
                    <a:pt x="50" y="851"/>
                  </a:lnTo>
                  <a:lnTo>
                    <a:pt x="48" y="837"/>
                  </a:lnTo>
                  <a:lnTo>
                    <a:pt x="54" y="831"/>
                  </a:lnTo>
                  <a:lnTo>
                    <a:pt x="63" y="828"/>
                  </a:lnTo>
                  <a:lnTo>
                    <a:pt x="63" y="814"/>
                  </a:lnTo>
                  <a:lnTo>
                    <a:pt x="72" y="806"/>
                  </a:lnTo>
                  <a:lnTo>
                    <a:pt x="71" y="798"/>
                  </a:lnTo>
                  <a:lnTo>
                    <a:pt x="62" y="794"/>
                  </a:lnTo>
                  <a:lnTo>
                    <a:pt x="58" y="779"/>
                  </a:lnTo>
                  <a:lnTo>
                    <a:pt x="70" y="759"/>
                  </a:lnTo>
                  <a:lnTo>
                    <a:pt x="68" y="733"/>
                  </a:lnTo>
                  <a:lnTo>
                    <a:pt x="75" y="724"/>
                  </a:lnTo>
                  <a:lnTo>
                    <a:pt x="71" y="710"/>
                  </a:lnTo>
                  <a:lnTo>
                    <a:pt x="74" y="700"/>
                  </a:lnTo>
                  <a:lnTo>
                    <a:pt x="66" y="698"/>
                  </a:lnTo>
                  <a:lnTo>
                    <a:pt x="54" y="705"/>
                  </a:lnTo>
                  <a:lnTo>
                    <a:pt x="36" y="687"/>
                  </a:lnTo>
                  <a:lnTo>
                    <a:pt x="44" y="669"/>
                  </a:lnTo>
                  <a:lnTo>
                    <a:pt x="47" y="643"/>
                  </a:lnTo>
                  <a:lnTo>
                    <a:pt x="56" y="632"/>
                  </a:lnTo>
                  <a:lnTo>
                    <a:pt x="57" y="604"/>
                  </a:lnTo>
                  <a:lnTo>
                    <a:pt x="48" y="578"/>
                  </a:lnTo>
                  <a:lnTo>
                    <a:pt x="48" y="549"/>
                  </a:lnTo>
                  <a:lnTo>
                    <a:pt x="58" y="544"/>
                  </a:lnTo>
                  <a:lnTo>
                    <a:pt x="60" y="524"/>
                  </a:lnTo>
                  <a:lnTo>
                    <a:pt x="70" y="510"/>
                  </a:lnTo>
                  <a:lnTo>
                    <a:pt x="78" y="493"/>
                  </a:lnTo>
                  <a:lnTo>
                    <a:pt x="84" y="472"/>
                  </a:lnTo>
                  <a:lnTo>
                    <a:pt x="93" y="447"/>
                  </a:lnTo>
                  <a:lnTo>
                    <a:pt x="105" y="427"/>
                  </a:lnTo>
                  <a:lnTo>
                    <a:pt x="105" y="386"/>
                  </a:lnTo>
                  <a:lnTo>
                    <a:pt x="98" y="345"/>
                  </a:lnTo>
                  <a:lnTo>
                    <a:pt x="109" y="336"/>
                  </a:lnTo>
                  <a:lnTo>
                    <a:pt x="107" y="311"/>
                  </a:lnTo>
                  <a:lnTo>
                    <a:pt x="104" y="302"/>
                  </a:lnTo>
                  <a:lnTo>
                    <a:pt x="123" y="234"/>
                  </a:lnTo>
                  <a:lnTo>
                    <a:pt x="129" y="207"/>
                  </a:lnTo>
                  <a:lnTo>
                    <a:pt x="125" y="145"/>
                  </a:lnTo>
                  <a:lnTo>
                    <a:pt x="134" y="138"/>
                  </a:lnTo>
                  <a:lnTo>
                    <a:pt x="140" y="70"/>
                  </a:lnTo>
                  <a:lnTo>
                    <a:pt x="132" y="63"/>
                  </a:lnTo>
                  <a:lnTo>
                    <a:pt x="134" y="21"/>
                  </a:lnTo>
                  <a:lnTo>
                    <a:pt x="153" y="0"/>
                  </a:lnTo>
                  <a:lnTo>
                    <a:pt x="164" y="6"/>
                  </a:lnTo>
                  <a:lnTo>
                    <a:pt x="174" y="36"/>
                  </a:lnTo>
                  <a:lnTo>
                    <a:pt x="178" y="74"/>
                  </a:lnTo>
                  <a:lnTo>
                    <a:pt x="195" y="131"/>
                  </a:lnTo>
                  <a:lnTo>
                    <a:pt x="203" y="137"/>
                  </a:lnTo>
                  <a:lnTo>
                    <a:pt x="210" y="157"/>
                  </a:lnTo>
                  <a:lnTo>
                    <a:pt x="204" y="174"/>
                  </a:lnTo>
                  <a:lnTo>
                    <a:pt x="191" y="179"/>
                  </a:lnTo>
                  <a:lnTo>
                    <a:pt x="179" y="189"/>
                  </a:lnTo>
                  <a:lnTo>
                    <a:pt x="182" y="241"/>
                  </a:lnTo>
                  <a:lnTo>
                    <a:pt x="184" y="252"/>
                  </a:lnTo>
                  <a:lnTo>
                    <a:pt x="161" y="276"/>
                  </a:lnTo>
                  <a:lnTo>
                    <a:pt x="142" y="319"/>
                  </a:lnTo>
                  <a:lnTo>
                    <a:pt x="138" y="335"/>
                  </a:lnTo>
                  <a:lnTo>
                    <a:pt x="130" y="383"/>
                  </a:lnTo>
                  <a:lnTo>
                    <a:pt x="143" y="433"/>
                  </a:lnTo>
                  <a:lnTo>
                    <a:pt x="141" y="471"/>
                  </a:lnTo>
                  <a:lnTo>
                    <a:pt x="124" y="494"/>
                  </a:lnTo>
                  <a:lnTo>
                    <a:pt x="126" y="519"/>
                  </a:lnTo>
                  <a:lnTo>
                    <a:pt x="112" y="553"/>
                  </a:lnTo>
                  <a:lnTo>
                    <a:pt x="116" y="601"/>
                  </a:lnTo>
                  <a:lnTo>
                    <a:pt x="105" y="624"/>
                  </a:lnTo>
                  <a:lnTo>
                    <a:pt x="90" y="668"/>
                  </a:lnTo>
                  <a:lnTo>
                    <a:pt x="94" y="724"/>
                  </a:lnTo>
                  <a:lnTo>
                    <a:pt x="87" y="734"/>
                  </a:lnTo>
                  <a:lnTo>
                    <a:pt x="89" y="763"/>
                  </a:lnTo>
                  <a:lnTo>
                    <a:pt x="101" y="800"/>
                  </a:lnTo>
                  <a:lnTo>
                    <a:pt x="88" y="809"/>
                  </a:lnTo>
                  <a:lnTo>
                    <a:pt x="92" y="822"/>
                  </a:lnTo>
                  <a:lnTo>
                    <a:pt x="96" y="823"/>
                  </a:lnTo>
                  <a:lnTo>
                    <a:pt x="101" y="871"/>
                  </a:lnTo>
                  <a:lnTo>
                    <a:pt x="90" y="881"/>
                  </a:lnTo>
                  <a:lnTo>
                    <a:pt x="92" y="891"/>
                  </a:lnTo>
                  <a:lnTo>
                    <a:pt x="76" y="899"/>
                  </a:lnTo>
                  <a:lnTo>
                    <a:pt x="78" y="928"/>
                  </a:lnTo>
                  <a:lnTo>
                    <a:pt x="52" y="952"/>
                  </a:lnTo>
                  <a:lnTo>
                    <a:pt x="46" y="970"/>
                  </a:lnTo>
                  <a:lnTo>
                    <a:pt x="56" y="997"/>
                  </a:lnTo>
                  <a:lnTo>
                    <a:pt x="69" y="997"/>
                  </a:lnTo>
                  <a:lnTo>
                    <a:pt x="76" y="1002"/>
                  </a:lnTo>
                  <a:lnTo>
                    <a:pt x="80" y="1031"/>
                  </a:lnTo>
                  <a:lnTo>
                    <a:pt x="94" y="1042"/>
                  </a:lnTo>
                  <a:lnTo>
                    <a:pt x="149" y="1043"/>
                  </a:lnTo>
                  <a:lnTo>
                    <a:pt x="153" y="10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527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529"/>
            <p:cNvSpPr>
              <a:spLocks noChangeAspect="1"/>
            </p:cNvSpPr>
            <p:nvPr/>
          </p:nvSpPr>
          <p:spPr bwMode="auto">
            <a:xfrm>
              <a:off x="2635" y="2102"/>
              <a:ext cx="172" cy="173"/>
            </a:xfrm>
            <a:custGeom>
              <a:avLst/>
              <a:gdLst>
                <a:gd name="T0" fmla="*/ 35 w 318"/>
                <a:gd name="T1" fmla="*/ 0 h 335"/>
                <a:gd name="T2" fmla="*/ 34 w 318"/>
                <a:gd name="T3" fmla="*/ 5 h 335"/>
                <a:gd name="T4" fmla="*/ 21 w 318"/>
                <a:gd name="T5" fmla="*/ 5 h 335"/>
                <a:gd name="T6" fmla="*/ 21 w 318"/>
                <a:gd name="T7" fmla="*/ 15 h 335"/>
                <a:gd name="T8" fmla="*/ 18 w 318"/>
                <a:gd name="T9" fmla="*/ 15 h 335"/>
                <a:gd name="T10" fmla="*/ 16 w 318"/>
                <a:gd name="T11" fmla="*/ 19 h 335"/>
                <a:gd name="T12" fmla="*/ 16 w 318"/>
                <a:gd name="T13" fmla="*/ 23 h 335"/>
                <a:gd name="T14" fmla="*/ 0 w 318"/>
                <a:gd name="T15" fmla="*/ 23 h 335"/>
                <a:gd name="T16" fmla="*/ 1 w 318"/>
                <a:gd name="T17" fmla="*/ 24 h 335"/>
                <a:gd name="T18" fmla="*/ 2 w 318"/>
                <a:gd name="T19" fmla="*/ 25 h 335"/>
                <a:gd name="T20" fmla="*/ 3 w 318"/>
                <a:gd name="T21" fmla="*/ 27 h 335"/>
                <a:gd name="T22" fmla="*/ 3 w 318"/>
                <a:gd name="T23" fmla="*/ 30 h 335"/>
                <a:gd name="T24" fmla="*/ 4 w 318"/>
                <a:gd name="T25" fmla="*/ 35 h 335"/>
                <a:gd name="T26" fmla="*/ 4 w 318"/>
                <a:gd name="T27" fmla="*/ 36 h 335"/>
                <a:gd name="T28" fmla="*/ 3 w 318"/>
                <a:gd name="T29" fmla="*/ 39 h 335"/>
                <a:gd name="T30" fmla="*/ 6 w 318"/>
                <a:gd name="T31" fmla="*/ 38 h 335"/>
                <a:gd name="T32" fmla="*/ 8 w 318"/>
                <a:gd name="T33" fmla="*/ 39 h 335"/>
                <a:gd name="T34" fmla="*/ 11 w 318"/>
                <a:gd name="T35" fmla="*/ 39 h 335"/>
                <a:gd name="T36" fmla="*/ 12 w 318"/>
                <a:gd name="T37" fmla="*/ 40 h 335"/>
                <a:gd name="T38" fmla="*/ 14 w 318"/>
                <a:gd name="T39" fmla="*/ 41 h 335"/>
                <a:gd name="T40" fmla="*/ 16 w 318"/>
                <a:gd name="T41" fmla="*/ 43 h 335"/>
                <a:gd name="T42" fmla="*/ 20 w 318"/>
                <a:gd name="T43" fmla="*/ 46 h 335"/>
                <a:gd name="T44" fmla="*/ 21 w 318"/>
                <a:gd name="T45" fmla="*/ 44 h 335"/>
                <a:gd name="T46" fmla="*/ 22 w 318"/>
                <a:gd name="T47" fmla="*/ 43 h 335"/>
                <a:gd name="T48" fmla="*/ 24 w 318"/>
                <a:gd name="T49" fmla="*/ 45 h 335"/>
                <a:gd name="T50" fmla="*/ 27 w 318"/>
                <a:gd name="T51" fmla="*/ 44 h 335"/>
                <a:gd name="T52" fmla="*/ 29 w 318"/>
                <a:gd name="T53" fmla="*/ 44 h 335"/>
                <a:gd name="T54" fmla="*/ 31 w 318"/>
                <a:gd name="T55" fmla="*/ 43 h 335"/>
                <a:gd name="T56" fmla="*/ 32 w 318"/>
                <a:gd name="T57" fmla="*/ 44 h 335"/>
                <a:gd name="T58" fmla="*/ 46 w 318"/>
                <a:gd name="T59" fmla="*/ 43 h 335"/>
                <a:gd name="T60" fmla="*/ 42 w 318"/>
                <a:gd name="T61" fmla="*/ 10 h 335"/>
                <a:gd name="T62" fmla="*/ 50 w 318"/>
                <a:gd name="T63" fmla="*/ 10 h 335"/>
                <a:gd name="T64" fmla="*/ 35 w 318"/>
                <a:gd name="T65" fmla="*/ 0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335"/>
                <a:gd name="T101" fmla="*/ 318 w 318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335">
                  <a:moveTo>
                    <a:pt x="219" y="0"/>
                  </a:moveTo>
                  <a:lnTo>
                    <a:pt x="214" y="36"/>
                  </a:lnTo>
                  <a:lnTo>
                    <a:pt x="130" y="36"/>
                  </a:lnTo>
                  <a:lnTo>
                    <a:pt x="134" y="108"/>
                  </a:lnTo>
                  <a:lnTo>
                    <a:pt x="112" y="109"/>
                  </a:lnTo>
                  <a:lnTo>
                    <a:pt x="102" y="133"/>
                  </a:lnTo>
                  <a:lnTo>
                    <a:pt x="104" y="165"/>
                  </a:lnTo>
                  <a:lnTo>
                    <a:pt x="0" y="165"/>
                  </a:lnTo>
                  <a:lnTo>
                    <a:pt x="5" y="176"/>
                  </a:lnTo>
                  <a:lnTo>
                    <a:pt x="10" y="182"/>
                  </a:lnTo>
                  <a:lnTo>
                    <a:pt x="19" y="200"/>
                  </a:lnTo>
                  <a:lnTo>
                    <a:pt x="17" y="218"/>
                  </a:lnTo>
                  <a:lnTo>
                    <a:pt x="28" y="254"/>
                  </a:lnTo>
                  <a:lnTo>
                    <a:pt x="28" y="261"/>
                  </a:lnTo>
                  <a:lnTo>
                    <a:pt x="21" y="286"/>
                  </a:lnTo>
                  <a:lnTo>
                    <a:pt x="39" y="279"/>
                  </a:lnTo>
                  <a:lnTo>
                    <a:pt x="51" y="280"/>
                  </a:lnTo>
                  <a:lnTo>
                    <a:pt x="68" y="282"/>
                  </a:lnTo>
                  <a:lnTo>
                    <a:pt x="80" y="290"/>
                  </a:lnTo>
                  <a:lnTo>
                    <a:pt x="87" y="297"/>
                  </a:lnTo>
                  <a:lnTo>
                    <a:pt x="98" y="311"/>
                  </a:lnTo>
                  <a:lnTo>
                    <a:pt x="125" y="335"/>
                  </a:lnTo>
                  <a:lnTo>
                    <a:pt x="131" y="317"/>
                  </a:lnTo>
                  <a:lnTo>
                    <a:pt x="141" y="315"/>
                  </a:lnTo>
                  <a:lnTo>
                    <a:pt x="152" y="327"/>
                  </a:lnTo>
                  <a:lnTo>
                    <a:pt x="167" y="317"/>
                  </a:lnTo>
                  <a:lnTo>
                    <a:pt x="185" y="318"/>
                  </a:lnTo>
                  <a:lnTo>
                    <a:pt x="195" y="311"/>
                  </a:lnTo>
                  <a:lnTo>
                    <a:pt x="203" y="317"/>
                  </a:lnTo>
                  <a:lnTo>
                    <a:pt x="293" y="315"/>
                  </a:lnTo>
                  <a:lnTo>
                    <a:pt x="262" y="73"/>
                  </a:lnTo>
                  <a:lnTo>
                    <a:pt x="318" y="7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530"/>
            <p:cNvSpPr>
              <a:spLocks noChangeAspect="1"/>
            </p:cNvSpPr>
            <p:nvPr/>
          </p:nvSpPr>
          <p:spPr bwMode="auto">
            <a:xfrm>
              <a:off x="2702" y="2139"/>
              <a:ext cx="231" cy="198"/>
            </a:xfrm>
            <a:custGeom>
              <a:avLst/>
              <a:gdLst>
                <a:gd name="T0" fmla="*/ 31 w 424"/>
                <a:gd name="T1" fmla="*/ 0 h 385"/>
                <a:gd name="T2" fmla="*/ 22 w 424"/>
                <a:gd name="T3" fmla="*/ 1 h 385"/>
                <a:gd name="T4" fmla="*/ 27 w 424"/>
                <a:gd name="T5" fmla="*/ 33 h 385"/>
                <a:gd name="T6" fmla="*/ 13 w 424"/>
                <a:gd name="T7" fmla="*/ 33 h 385"/>
                <a:gd name="T8" fmla="*/ 11 w 424"/>
                <a:gd name="T9" fmla="*/ 32 h 385"/>
                <a:gd name="T10" fmla="*/ 10 w 424"/>
                <a:gd name="T11" fmla="*/ 33 h 385"/>
                <a:gd name="T12" fmla="*/ 7 w 424"/>
                <a:gd name="T13" fmla="*/ 33 h 385"/>
                <a:gd name="T14" fmla="*/ 4 w 424"/>
                <a:gd name="T15" fmla="*/ 34 h 385"/>
                <a:gd name="T16" fmla="*/ 3 w 424"/>
                <a:gd name="T17" fmla="*/ 33 h 385"/>
                <a:gd name="T18" fmla="*/ 1 w 424"/>
                <a:gd name="T19" fmla="*/ 33 h 385"/>
                <a:gd name="T20" fmla="*/ 0 w 424"/>
                <a:gd name="T21" fmla="*/ 35 h 385"/>
                <a:gd name="T22" fmla="*/ 1 w 424"/>
                <a:gd name="T23" fmla="*/ 41 h 385"/>
                <a:gd name="T24" fmla="*/ 4 w 424"/>
                <a:gd name="T25" fmla="*/ 43 h 385"/>
                <a:gd name="T26" fmla="*/ 4 w 424"/>
                <a:gd name="T27" fmla="*/ 45 h 385"/>
                <a:gd name="T28" fmla="*/ 8 w 424"/>
                <a:gd name="T29" fmla="*/ 47 h 385"/>
                <a:gd name="T30" fmla="*/ 11 w 424"/>
                <a:gd name="T31" fmla="*/ 47 h 385"/>
                <a:gd name="T32" fmla="*/ 12 w 424"/>
                <a:gd name="T33" fmla="*/ 45 h 385"/>
                <a:gd name="T34" fmla="*/ 14 w 424"/>
                <a:gd name="T35" fmla="*/ 47 h 385"/>
                <a:gd name="T36" fmla="*/ 17 w 424"/>
                <a:gd name="T37" fmla="*/ 52 h 385"/>
                <a:gd name="T38" fmla="*/ 21 w 424"/>
                <a:gd name="T39" fmla="*/ 52 h 385"/>
                <a:gd name="T40" fmla="*/ 23 w 424"/>
                <a:gd name="T41" fmla="*/ 50 h 385"/>
                <a:gd name="T42" fmla="*/ 26 w 424"/>
                <a:gd name="T43" fmla="*/ 51 h 385"/>
                <a:gd name="T44" fmla="*/ 28 w 424"/>
                <a:gd name="T45" fmla="*/ 52 h 385"/>
                <a:gd name="T46" fmla="*/ 28 w 424"/>
                <a:gd name="T47" fmla="*/ 48 h 385"/>
                <a:gd name="T48" fmla="*/ 30 w 424"/>
                <a:gd name="T49" fmla="*/ 47 h 385"/>
                <a:gd name="T50" fmla="*/ 29 w 424"/>
                <a:gd name="T51" fmla="*/ 45 h 385"/>
                <a:gd name="T52" fmla="*/ 34 w 424"/>
                <a:gd name="T53" fmla="*/ 42 h 385"/>
                <a:gd name="T54" fmla="*/ 34 w 424"/>
                <a:gd name="T55" fmla="*/ 41 h 385"/>
                <a:gd name="T56" fmla="*/ 37 w 424"/>
                <a:gd name="T57" fmla="*/ 41 h 385"/>
                <a:gd name="T58" fmla="*/ 41 w 424"/>
                <a:gd name="T59" fmla="*/ 37 h 385"/>
                <a:gd name="T60" fmla="*/ 42 w 424"/>
                <a:gd name="T61" fmla="*/ 37 h 385"/>
                <a:gd name="T62" fmla="*/ 45 w 424"/>
                <a:gd name="T63" fmla="*/ 35 h 385"/>
                <a:gd name="T64" fmla="*/ 49 w 424"/>
                <a:gd name="T65" fmla="*/ 34 h 385"/>
                <a:gd name="T66" fmla="*/ 50 w 424"/>
                <a:gd name="T67" fmla="*/ 35 h 385"/>
                <a:gd name="T68" fmla="*/ 57 w 424"/>
                <a:gd name="T69" fmla="*/ 35 h 385"/>
                <a:gd name="T70" fmla="*/ 59 w 424"/>
                <a:gd name="T71" fmla="*/ 34 h 385"/>
                <a:gd name="T72" fmla="*/ 63 w 424"/>
                <a:gd name="T73" fmla="*/ 34 h 385"/>
                <a:gd name="T74" fmla="*/ 69 w 424"/>
                <a:gd name="T75" fmla="*/ 20 h 385"/>
                <a:gd name="T76" fmla="*/ 62 w 424"/>
                <a:gd name="T77" fmla="*/ 21 h 385"/>
                <a:gd name="T78" fmla="*/ 62 w 424"/>
                <a:gd name="T79" fmla="*/ 19 h 385"/>
                <a:gd name="T80" fmla="*/ 61 w 424"/>
                <a:gd name="T81" fmla="*/ 17 h 385"/>
                <a:gd name="T82" fmla="*/ 59 w 424"/>
                <a:gd name="T83" fmla="*/ 16 h 385"/>
                <a:gd name="T84" fmla="*/ 57 w 424"/>
                <a:gd name="T85" fmla="*/ 16 h 385"/>
                <a:gd name="T86" fmla="*/ 54 w 424"/>
                <a:gd name="T87" fmla="*/ 14 h 385"/>
                <a:gd name="T88" fmla="*/ 31 w 424"/>
                <a:gd name="T89" fmla="*/ 0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385"/>
                <a:gd name="T137" fmla="*/ 424 w 424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385">
                  <a:moveTo>
                    <a:pt x="193" y="0"/>
                  </a:moveTo>
                  <a:lnTo>
                    <a:pt x="137" y="1"/>
                  </a:lnTo>
                  <a:lnTo>
                    <a:pt x="168" y="243"/>
                  </a:lnTo>
                  <a:lnTo>
                    <a:pt x="78" y="245"/>
                  </a:lnTo>
                  <a:lnTo>
                    <a:pt x="70" y="239"/>
                  </a:lnTo>
                  <a:lnTo>
                    <a:pt x="60" y="246"/>
                  </a:lnTo>
                  <a:lnTo>
                    <a:pt x="42" y="245"/>
                  </a:lnTo>
                  <a:lnTo>
                    <a:pt x="27" y="255"/>
                  </a:lnTo>
                  <a:lnTo>
                    <a:pt x="16" y="243"/>
                  </a:lnTo>
                  <a:lnTo>
                    <a:pt x="6" y="245"/>
                  </a:lnTo>
                  <a:lnTo>
                    <a:pt x="0" y="263"/>
                  </a:lnTo>
                  <a:lnTo>
                    <a:pt x="6" y="302"/>
                  </a:lnTo>
                  <a:lnTo>
                    <a:pt x="22" y="315"/>
                  </a:lnTo>
                  <a:lnTo>
                    <a:pt x="22" y="333"/>
                  </a:lnTo>
                  <a:lnTo>
                    <a:pt x="49" y="345"/>
                  </a:lnTo>
                  <a:lnTo>
                    <a:pt x="67" y="344"/>
                  </a:lnTo>
                  <a:lnTo>
                    <a:pt x="74" y="335"/>
                  </a:lnTo>
                  <a:lnTo>
                    <a:pt x="87" y="347"/>
                  </a:lnTo>
                  <a:lnTo>
                    <a:pt x="105" y="385"/>
                  </a:lnTo>
                  <a:lnTo>
                    <a:pt x="128" y="381"/>
                  </a:lnTo>
                  <a:lnTo>
                    <a:pt x="142" y="367"/>
                  </a:lnTo>
                  <a:lnTo>
                    <a:pt x="157" y="380"/>
                  </a:lnTo>
                  <a:lnTo>
                    <a:pt x="173" y="381"/>
                  </a:lnTo>
                  <a:lnTo>
                    <a:pt x="177" y="351"/>
                  </a:lnTo>
                  <a:lnTo>
                    <a:pt x="186" y="345"/>
                  </a:lnTo>
                  <a:lnTo>
                    <a:pt x="184" y="333"/>
                  </a:lnTo>
                  <a:lnTo>
                    <a:pt x="207" y="311"/>
                  </a:lnTo>
                  <a:lnTo>
                    <a:pt x="211" y="300"/>
                  </a:lnTo>
                  <a:lnTo>
                    <a:pt x="229" y="304"/>
                  </a:lnTo>
                  <a:lnTo>
                    <a:pt x="252" y="273"/>
                  </a:lnTo>
                  <a:lnTo>
                    <a:pt x="265" y="273"/>
                  </a:lnTo>
                  <a:lnTo>
                    <a:pt x="275" y="257"/>
                  </a:lnTo>
                  <a:lnTo>
                    <a:pt x="304" y="255"/>
                  </a:lnTo>
                  <a:lnTo>
                    <a:pt x="311" y="263"/>
                  </a:lnTo>
                  <a:lnTo>
                    <a:pt x="349" y="261"/>
                  </a:lnTo>
                  <a:lnTo>
                    <a:pt x="364" y="254"/>
                  </a:lnTo>
                  <a:lnTo>
                    <a:pt x="391" y="250"/>
                  </a:lnTo>
                  <a:lnTo>
                    <a:pt x="424" y="148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9" y="125"/>
                  </a:lnTo>
                  <a:lnTo>
                    <a:pt x="366" y="122"/>
                  </a:lnTo>
                  <a:lnTo>
                    <a:pt x="348" y="123"/>
                  </a:lnTo>
                  <a:lnTo>
                    <a:pt x="337" y="104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531"/>
            <p:cNvSpPr>
              <a:spLocks noChangeAspect="1"/>
            </p:cNvSpPr>
            <p:nvPr/>
          </p:nvSpPr>
          <p:spPr bwMode="auto">
            <a:xfrm>
              <a:off x="2750" y="1955"/>
              <a:ext cx="282" cy="262"/>
            </a:xfrm>
            <a:custGeom>
              <a:avLst/>
              <a:gdLst>
                <a:gd name="T0" fmla="*/ 72 w 522"/>
                <a:gd name="T1" fmla="*/ 26 h 508"/>
                <a:gd name="T2" fmla="*/ 69 w 522"/>
                <a:gd name="T3" fmla="*/ 20 h 508"/>
                <a:gd name="T4" fmla="*/ 67 w 522"/>
                <a:gd name="T5" fmla="*/ 18 h 508"/>
                <a:gd name="T6" fmla="*/ 64 w 522"/>
                <a:gd name="T7" fmla="*/ 14 h 508"/>
                <a:gd name="T8" fmla="*/ 64 w 522"/>
                <a:gd name="T9" fmla="*/ 12 h 508"/>
                <a:gd name="T10" fmla="*/ 67 w 522"/>
                <a:gd name="T11" fmla="*/ 9 h 508"/>
                <a:gd name="T12" fmla="*/ 67 w 522"/>
                <a:gd name="T13" fmla="*/ 6 h 508"/>
                <a:gd name="T14" fmla="*/ 66 w 522"/>
                <a:gd name="T15" fmla="*/ 5 h 508"/>
                <a:gd name="T16" fmla="*/ 66 w 522"/>
                <a:gd name="T17" fmla="*/ 1 h 508"/>
                <a:gd name="T18" fmla="*/ 63 w 522"/>
                <a:gd name="T19" fmla="*/ 0 h 508"/>
                <a:gd name="T20" fmla="*/ 59 w 522"/>
                <a:gd name="T21" fmla="*/ 1 h 508"/>
                <a:gd name="T22" fmla="*/ 56 w 522"/>
                <a:gd name="T23" fmla="*/ 1 h 508"/>
                <a:gd name="T24" fmla="*/ 53 w 522"/>
                <a:gd name="T25" fmla="*/ 1 h 508"/>
                <a:gd name="T26" fmla="*/ 51 w 522"/>
                <a:gd name="T27" fmla="*/ 1 h 508"/>
                <a:gd name="T28" fmla="*/ 46 w 522"/>
                <a:gd name="T29" fmla="*/ 1 h 508"/>
                <a:gd name="T30" fmla="*/ 45 w 522"/>
                <a:gd name="T31" fmla="*/ 2 h 508"/>
                <a:gd name="T32" fmla="*/ 41 w 522"/>
                <a:gd name="T33" fmla="*/ 2 h 508"/>
                <a:gd name="T34" fmla="*/ 38 w 522"/>
                <a:gd name="T35" fmla="*/ 3 h 508"/>
                <a:gd name="T36" fmla="*/ 36 w 522"/>
                <a:gd name="T37" fmla="*/ 4 h 508"/>
                <a:gd name="T38" fmla="*/ 33 w 522"/>
                <a:gd name="T39" fmla="*/ 6 h 508"/>
                <a:gd name="T40" fmla="*/ 32 w 522"/>
                <a:gd name="T41" fmla="*/ 6 h 508"/>
                <a:gd name="T42" fmla="*/ 29 w 522"/>
                <a:gd name="T43" fmla="*/ 7 h 508"/>
                <a:gd name="T44" fmla="*/ 28 w 522"/>
                <a:gd name="T45" fmla="*/ 9 h 508"/>
                <a:gd name="T46" fmla="*/ 29 w 522"/>
                <a:gd name="T47" fmla="*/ 15 h 508"/>
                <a:gd name="T48" fmla="*/ 30 w 522"/>
                <a:gd name="T49" fmla="*/ 18 h 508"/>
                <a:gd name="T50" fmla="*/ 28 w 522"/>
                <a:gd name="T51" fmla="*/ 21 h 508"/>
                <a:gd name="T52" fmla="*/ 25 w 522"/>
                <a:gd name="T53" fmla="*/ 22 h 508"/>
                <a:gd name="T54" fmla="*/ 22 w 522"/>
                <a:gd name="T55" fmla="*/ 22 h 508"/>
                <a:gd name="T56" fmla="*/ 21 w 522"/>
                <a:gd name="T57" fmla="*/ 25 h 508"/>
                <a:gd name="T58" fmla="*/ 19 w 522"/>
                <a:gd name="T59" fmla="*/ 25 h 508"/>
                <a:gd name="T60" fmla="*/ 17 w 522"/>
                <a:gd name="T61" fmla="*/ 26 h 508"/>
                <a:gd name="T62" fmla="*/ 16 w 522"/>
                <a:gd name="T63" fmla="*/ 26 h 508"/>
                <a:gd name="T64" fmla="*/ 14 w 522"/>
                <a:gd name="T65" fmla="*/ 28 h 508"/>
                <a:gd name="T66" fmla="*/ 14 w 522"/>
                <a:gd name="T67" fmla="*/ 29 h 508"/>
                <a:gd name="T68" fmla="*/ 4 w 522"/>
                <a:gd name="T69" fmla="*/ 31 h 508"/>
                <a:gd name="T70" fmla="*/ 0 w 522"/>
                <a:gd name="T71" fmla="*/ 34 h 508"/>
                <a:gd name="T72" fmla="*/ 1 w 522"/>
                <a:gd name="T73" fmla="*/ 37 h 508"/>
                <a:gd name="T74" fmla="*/ 1 w 522"/>
                <a:gd name="T75" fmla="*/ 39 h 508"/>
                <a:gd name="T76" fmla="*/ 16 w 522"/>
                <a:gd name="T77" fmla="*/ 49 h 508"/>
                <a:gd name="T78" fmla="*/ 39 w 522"/>
                <a:gd name="T79" fmla="*/ 63 h 508"/>
                <a:gd name="T80" fmla="*/ 41 w 522"/>
                <a:gd name="T81" fmla="*/ 66 h 508"/>
                <a:gd name="T82" fmla="*/ 44 w 522"/>
                <a:gd name="T83" fmla="*/ 66 h 508"/>
                <a:gd name="T84" fmla="*/ 46 w 522"/>
                <a:gd name="T85" fmla="*/ 66 h 508"/>
                <a:gd name="T86" fmla="*/ 46 w 522"/>
                <a:gd name="T87" fmla="*/ 68 h 508"/>
                <a:gd name="T88" fmla="*/ 46 w 522"/>
                <a:gd name="T89" fmla="*/ 70 h 508"/>
                <a:gd name="T90" fmla="*/ 53 w 522"/>
                <a:gd name="T91" fmla="*/ 69 h 508"/>
                <a:gd name="T92" fmla="*/ 57 w 522"/>
                <a:gd name="T93" fmla="*/ 69 h 508"/>
                <a:gd name="T94" fmla="*/ 82 w 522"/>
                <a:gd name="T95" fmla="*/ 54 h 508"/>
                <a:gd name="T96" fmla="*/ 79 w 522"/>
                <a:gd name="T97" fmla="*/ 49 h 508"/>
                <a:gd name="T98" fmla="*/ 76 w 522"/>
                <a:gd name="T99" fmla="*/ 50 h 508"/>
                <a:gd name="T100" fmla="*/ 72 w 522"/>
                <a:gd name="T101" fmla="*/ 45 h 508"/>
                <a:gd name="T102" fmla="*/ 72 w 522"/>
                <a:gd name="T103" fmla="*/ 42 h 508"/>
                <a:gd name="T104" fmla="*/ 74 w 522"/>
                <a:gd name="T105" fmla="*/ 39 h 508"/>
                <a:gd name="T106" fmla="*/ 74 w 522"/>
                <a:gd name="T107" fmla="*/ 36 h 508"/>
                <a:gd name="T108" fmla="*/ 73 w 522"/>
                <a:gd name="T109" fmla="*/ 34 h 508"/>
                <a:gd name="T110" fmla="*/ 73 w 522"/>
                <a:gd name="T111" fmla="*/ 32 h 508"/>
                <a:gd name="T112" fmla="*/ 72 w 522"/>
                <a:gd name="T113" fmla="*/ 26 h 5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2"/>
                <a:gd name="T172" fmla="*/ 0 h 508"/>
                <a:gd name="T173" fmla="*/ 522 w 522"/>
                <a:gd name="T174" fmla="*/ 508 h 5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2" h="508">
                  <a:moveTo>
                    <a:pt x="456" y="189"/>
                  </a:moveTo>
                  <a:lnTo>
                    <a:pt x="437" y="144"/>
                  </a:lnTo>
                  <a:lnTo>
                    <a:pt x="423" y="128"/>
                  </a:lnTo>
                  <a:lnTo>
                    <a:pt x="404" y="106"/>
                  </a:lnTo>
                  <a:lnTo>
                    <a:pt x="404" y="90"/>
                  </a:lnTo>
                  <a:lnTo>
                    <a:pt x="423" y="62"/>
                  </a:lnTo>
                  <a:lnTo>
                    <a:pt x="426" y="41"/>
                  </a:lnTo>
                  <a:lnTo>
                    <a:pt x="422" y="32"/>
                  </a:lnTo>
                  <a:lnTo>
                    <a:pt x="421" y="6"/>
                  </a:lnTo>
                  <a:lnTo>
                    <a:pt x="402" y="0"/>
                  </a:lnTo>
                  <a:lnTo>
                    <a:pt x="373" y="5"/>
                  </a:lnTo>
                  <a:lnTo>
                    <a:pt x="355" y="7"/>
                  </a:lnTo>
                  <a:lnTo>
                    <a:pt x="338" y="7"/>
                  </a:lnTo>
                  <a:lnTo>
                    <a:pt x="326" y="5"/>
                  </a:lnTo>
                  <a:lnTo>
                    <a:pt x="297" y="7"/>
                  </a:lnTo>
                  <a:lnTo>
                    <a:pt x="285" y="13"/>
                  </a:lnTo>
                  <a:lnTo>
                    <a:pt x="260" y="14"/>
                  </a:lnTo>
                  <a:lnTo>
                    <a:pt x="242" y="20"/>
                  </a:lnTo>
                  <a:lnTo>
                    <a:pt x="229" y="27"/>
                  </a:lnTo>
                  <a:lnTo>
                    <a:pt x="211" y="43"/>
                  </a:lnTo>
                  <a:lnTo>
                    <a:pt x="201" y="47"/>
                  </a:lnTo>
                  <a:lnTo>
                    <a:pt x="185" y="55"/>
                  </a:lnTo>
                  <a:lnTo>
                    <a:pt x="175" y="64"/>
                  </a:lnTo>
                  <a:lnTo>
                    <a:pt x="185" y="114"/>
                  </a:lnTo>
                  <a:lnTo>
                    <a:pt x="188" y="126"/>
                  </a:lnTo>
                  <a:lnTo>
                    <a:pt x="179" y="154"/>
                  </a:lnTo>
                  <a:lnTo>
                    <a:pt x="160" y="158"/>
                  </a:lnTo>
                  <a:lnTo>
                    <a:pt x="139" y="157"/>
                  </a:lnTo>
                  <a:lnTo>
                    <a:pt x="133" y="182"/>
                  </a:lnTo>
                  <a:lnTo>
                    <a:pt x="121" y="184"/>
                  </a:lnTo>
                  <a:lnTo>
                    <a:pt x="108" y="192"/>
                  </a:lnTo>
                  <a:lnTo>
                    <a:pt x="98" y="192"/>
                  </a:lnTo>
                  <a:lnTo>
                    <a:pt x="89" y="203"/>
                  </a:lnTo>
                  <a:lnTo>
                    <a:pt x="86" y="212"/>
                  </a:lnTo>
                  <a:lnTo>
                    <a:pt x="24" y="228"/>
                  </a:lnTo>
                  <a:lnTo>
                    <a:pt x="0" y="246"/>
                  </a:lnTo>
                  <a:lnTo>
                    <a:pt x="2" y="266"/>
                  </a:lnTo>
                  <a:lnTo>
                    <a:pt x="5" y="284"/>
                  </a:lnTo>
                  <a:lnTo>
                    <a:pt x="104" y="356"/>
                  </a:lnTo>
                  <a:lnTo>
                    <a:pt x="248" y="460"/>
                  </a:lnTo>
                  <a:lnTo>
                    <a:pt x="259" y="479"/>
                  </a:lnTo>
                  <a:lnTo>
                    <a:pt x="277" y="478"/>
                  </a:lnTo>
                  <a:lnTo>
                    <a:pt x="290" y="481"/>
                  </a:lnTo>
                  <a:lnTo>
                    <a:pt x="291" y="496"/>
                  </a:lnTo>
                  <a:lnTo>
                    <a:pt x="293" y="508"/>
                  </a:lnTo>
                  <a:lnTo>
                    <a:pt x="335" y="504"/>
                  </a:lnTo>
                  <a:lnTo>
                    <a:pt x="363" y="503"/>
                  </a:lnTo>
                  <a:lnTo>
                    <a:pt x="522" y="389"/>
                  </a:lnTo>
                  <a:lnTo>
                    <a:pt x="506" y="358"/>
                  </a:lnTo>
                  <a:lnTo>
                    <a:pt x="481" y="362"/>
                  </a:lnTo>
                  <a:lnTo>
                    <a:pt x="458" y="332"/>
                  </a:lnTo>
                  <a:lnTo>
                    <a:pt x="455" y="304"/>
                  </a:lnTo>
                  <a:lnTo>
                    <a:pt x="470" y="286"/>
                  </a:lnTo>
                  <a:lnTo>
                    <a:pt x="470" y="262"/>
                  </a:lnTo>
                  <a:lnTo>
                    <a:pt x="464" y="245"/>
                  </a:lnTo>
                  <a:lnTo>
                    <a:pt x="465" y="233"/>
                  </a:lnTo>
                  <a:lnTo>
                    <a:pt x="456" y="1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532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533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534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535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536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537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538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539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540"/>
            <p:cNvSpPr>
              <a:spLocks noChangeAspect="1"/>
            </p:cNvSpPr>
            <p:nvPr/>
          </p:nvSpPr>
          <p:spPr bwMode="auto">
            <a:xfrm>
              <a:off x="3034" y="2399"/>
              <a:ext cx="253" cy="247"/>
            </a:xfrm>
            <a:custGeom>
              <a:avLst/>
              <a:gdLst>
                <a:gd name="T0" fmla="*/ 70 w 465"/>
                <a:gd name="T1" fmla="*/ 48 h 477"/>
                <a:gd name="T2" fmla="*/ 66 w 465"/>
                <a:gd name="T3" fmla="*/ 51 h 477"/>
                <a:gd name="T4" fmla="*/ 66 w 465"/>
                <a:gd name="T5" fmla="*/ 61 h 477"/>
                <a:gd name="T6" fmla="*/ 70 w 465"/>
                <a:gd name="T7" fmla="*/ 60 h 477"/>
                <a:gd name="T8" fmla="*/ 70 w 465"/>
                <a:gd name="T9" fmla="*/ 65 h 477"/>
                <a:gd name="T10" fmla="*/ 59 w 465"/>
                <a:gd name="T11" fmla="*/ 59 h 477"/>
                <a:gd name="T12" fmla="*/ 57 w 465"/>
                <a:gd name="T13" fmla="*/ 60 h 477"/>
                <a:gd name="T14" fmla="*/ 54 w 465"/>
                <a:gd name="T15" fmla="*/ 59 h 477"/>
                <a:gd name="T16" fmla="*/ 52 w 465"/>
                <a:gd name="T17" fmla="*/ 58 h 477"/>
                <a:gd name="T18" fmla="*/ 48 w 465"/>
                <a:gd name="T19" fmla="*/ 59 h 477"/>
                <a:gd name="T20" fmla="*/ 42 w 465"/>
                <a:gd name="T21" fmla="*/ 57 h 477"/>
                <a:gd name="T22" fmla="*/ 40 w 465"/>
                <a:gd name="T23" fmla="*/ 45 h 477"/>
                <a:gd name="T24" fmla="*/ 33 w 465"/>
                <a:gd name="T25" fmla="*/ 42 h 477"/>
                <a:gd name="T26" fmla="*/ 29 w 465"/>
                <a:gd name="T27" fmla="*/ 46 h 477"/>
                <a:gd name="T28" fmla="*/ 21 w 465"/>
                <a:gd name="T29" fmla="*/ 42 h 477"/>
                <a:gd name="T30" fmla="*/ 2 w 465"/>
                <a:gd name="T31" fmla="*/ 40 h 477"/>
                <a:gd name="T32" fmla="*/ 3 w 465"/>
                <a:gd name="T33" fmla="*/ 37 h 477"/>
                <a:gd name="T34" fmla="*/ 5 w 465"/>
                <a:gd name="T35" fmla="*/ 35 h 477"/>
                <a:gd name="T36" fmla="*/ 7 w 465"/>
                <a:gd name="T37" fmla="*/ 36 h 477"/>
                <a:gd name="T38" fmla="*/ 17 w 465"/>
                <a:gd name="T39" fmla="*/ 25 h 477"/>
                <a:gd name="T40" fmla="*/ 22 w 465"/>
                <a:gd name="T41" fmla="*/ 18 h 477"/>
                <a:gd name="T42" fmla="*/ 25 w 465"/>
                <a:gd name="T43" fmla="*/ 10 h 477"/>
                <a:gd name="T44" fmla="*/ 25 w 465"/>
                <a:gd name="T45" fmla="*/ 2 h 477"/>
                <a:gd name="T46" fmla="*/ 35 w 465"/>
                <a:gd name="T47" fmla="*/ 3 h 477"/>
                <a:gd name="T48" fmla="*/ 45 w 465"/>
                <a:gd name="T49" fmla="*/ 3 h 477"/>
                <a:gd name="T50" fmla="*/ 61 w 465"/>
                <a:gd name="T51" fmla="*/ 1 h 477"/>
                <a:gd name="T52" fmla="*/ 65 w 465"/>
                <a:gd name="T53" fmla="*/ 3 h 477"/>
                <a:gd name="T54" fmla="*/ 69 w 465"/>
                <a:gd name="T55" fmla="*/ 3 h 477"/>
                <a:gd name="T56" fmla="*/ 73 w 465"/>
                <a:gd name="T57" fmla="*/ 6 h 477"/>
                <a:gd name="T58" fmla="*/ 74 w 465"/>
                <a:gd name="T59" fmla="*/ 12 h 477"/>
                <a:gd name="T60" fmla="*/ 69 w 465"/>
                <a:gd name="T61" fmla="*/ 23 h 477"/>
                <a:gd name="T62" fmla="*/ 69 w 465"/>
                <a:gd name="T63" fmla="*/ 29 h 477"/>
                <a:gd name="T64" fmla="*/ 70 w 465"/>
                <a:gd name="T65" fmla="*/ 33 h 477"/>
                <a:gd name="T66" fmla="*/ 70 w 465"/>
                <a:gd name="T67" fmla="*/ 36 h 477"/>
                <a:gd name="T68" fmla="*/ 73 w 465"/>
                <a:gd name="T69" fmla="*/ 44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477"/>
                <a:gd name="T107" fmla="*/ 465 w 465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477">
                  <a:moveTo>
                    <a:pt x="462" y="337"/>
                  </a:moveTo>
                  <a:lnTo>
                    <a:pt x="436" y="347"/>
                  </a:lnTo>
                  <a:lnTo>
                    <a:pt x="421" y="353"/>
                  </a:lnTo>
                  <a:lnTo>
                    <a:pt x="411" y="365"/>
                  </a:lnTo>
                  <a:lnTo>
                    <a:pt x="399" y="425"/>
                  </a:lnTo>
                  <a:lnTo>
                    <a:pt x="412" y="440"/>
                  </a:lnTo>
                  <a:lnTo>
                    <a:pt x="423" y="441"/>
                  </a:lnTo>
                  <a:lnTo>
                    <a:pt x="431" y="431"/>
                  </a:lnTo>
                  <a:lnTo>
                    <a:pt x="439" y="435"/>
                  </a:lnTo>
                  <a:lnTo>
                    <a:pt x="438" y="470"/>
                  </a:lnTo>
                  <a:lnTo>
                    <a:pt x="426" y="477"/>
                  </a:lnTo>
                  <a:lnTo>
                    <a:pt x="367" y="423"/>
                  </a:lnTo>
                  <a:lnTo>
                    <a:pt x="357" y="420"/>
                  </a:lnTo>
                  <a:lnTo>
                    <a:pt x="353" y="432"/>
                  </a:lnTo>
                  <a:lnTo>
                    <a:pt x="342" y="432"/>
                  </a:lnTo>
                  <a:lnTo>
                    <a:pt x="336" y="422"/>
                  </a:lnTo>
                  <a:lnTo>
                    <a:pt x="325" y="415"/>
                  </a:lnTo>
                  <a:lnTo>
                    <a:pt x="319" y="420"/>
                  </a:lnTo>
                  <a:lnTo>
                    <a:pt x="310" y="419"/>
                  </a:lnTo>
                  <a:lnTo>
                    <a:pt x="301" y="422"/>
                  </a:lnTo>
                  <a:lnTo>
                    <a:pt x="298" y="415"/>
                  </a:lnTo>
                  <a:lnTo>
                    <a:pt x="261" y="415"/>
                  </a:lnTo>
                  <a:lnTo>
                    <a:pt x="250" y="390"/>
                  </a:lnTo>
                  <a:lnTo>
                    <a:pt x="246" y="322"/>
                  </a:lnTo>
                  <a:lnTo>
                    <a:pt x="225" y="317"/>
                  </a:lnTo>
                  <a:lnTo>
                    <a:pt x="208" y="307"/>
                  </a:lnTo>
                  <a:lnTo>
                    <a:pt x="183" y="311"/>
                  </a:lnTo>
                  <a:lnTo>
                    <a:pt x="182" y="332"/>
                  </a:lnTo>
                  <a:lnTo>
                    <a:pt x="141" y="336"/>
                  </a:lnTo>
                  <a:lnTo>
                    <a:pt x="129" y="308"/>
                  </a:lnTo>
                  <a:lnTo>
                    <a:pt x="113" y="287"/>
                  </a:lnTo>
                  <a:lnTo>
                    <a:pt x="11" y="290"/>
                  </a:lnTo>
                  <a:lnTo>
                    <a:pt x="0" y="278"/>
                  </a:lnTo>
                  <a:lnTo>
                    <a:pt x="20" y="271"/>
                  </a:lnTo>
                  <a:lnTo>
                    <a:pt x="23" y="263"/>
                  </a:lnTo>
                  <a:lnTo>
                    <a:pt x="34" y="250"/>
                  </a:lnTo>
                  <a:lnTo>
                    <a:pt x="42" y="248"/>
                  </a:lnTo>
                  <a:lnTo>
                    <a:pt x="44" y="262"/>
                  </a:lnTo>
                  <a:lnTo>
                    <a:pt x="88" y="240"/>
                  </a:lnTo>
                  <a:lnTo>
                    <a:pt x="105" y="177"/>
                  </a:lnTo>
                  <a:lnTo>
                    <a:pt x="124" y="166"/>
                  </a:lnTo>
                  <a:lnTo>
                    <a:pt x="137" y="131"/>
                  </a:lnTo>
                  <a:lnTo>
                    <a:pt x="140" y="88"/>
                  </a:lnTo>
                  <a:lnTo>
                    <a:pt x="155" y="70"/>
                  </a:lnTo>
                  <a:lnTo>
                    <a:pt x="155" y="40"/>
                  </a:lnTo>
                  <a:lnTo>
                    <a:pt x="157" y="15"/>
                  </a:lnTo>
                  <a:lnTo>
                    <a:pt x="197" y="8"/>
                  </a:lnTo>
                  <a:lnTo>
                    <a:pt x="218" y="24"/>
                  </a:lnTo>
                  <a:lnTo>
                    <a:pt x="252" y="31"/>
                  </a:lnTo>
                  <a:lnTo>
                    <a:pt x="276" y="24"/>
                  </a:lnTo>
                  <a:lnTo>
                    <a:pt x="337" y="0"/>
                  </a:lnTo>
                  <a:lnTo>
                    <a:pt x="381" y="2"/>
                  </a:lnTo>
                  <a:lnTo>
                    <a:pt x="391" y="18"/>
                  </a:lnTo>
                  <a:lnTo>
                    <a:pt x="403" y="18"/>
                  </a:lnTo>
                  <a:lnTo>
                    <a:pt x="409" y="13"/>
                  </a:lnTo>
                  <a:lnTo>
                    <a:pt x="425" y="18"/>
                  </a:lnTo>
                  <a:lnTo>
                    <a:pt x="438" y="17"/>
                  </a:lnTo>
                  <a:lnTo>
                    <a:pt x="457" y="40"/>
                  </a:lnTo>
                  <a:lnTo>
                    <a:pt x="465" y="66"/>
                  </a:lnTo>
                  <a:lnTo>
                    <a:pt x="459" y="89"/>
                  </a:lnTo>
                  <a:lnTo>
                    <a:pt x="431" y="132"/>
                  </a:lnTo>
                  <a:lnTo>
                    <a:pt x="424" y="165"/>
                  </a:lnTo>
                  <a:lnTo>
                    <a:pt x="423" y="189"/>
                  </a:lnTo>
                  <a:lnTo>
                    <a:pt x="426" y="210"/>
                  </a:lnTo>
                  <a:lnTo>
                    <a:pt x="435" y="219"/>
                  </a:lnTo>
                  <a:lnTo>
                    <a:pt x="436" y="239"/>
                  </a:lnTo>
                  <a:lnTo>
                    <a:pt x="432" y="253"/>
                  </a:lnTo>
                  <a:lnTo>
                    <a:pt x="432" y="257"/>
                  </a:lnTo>
                  <a:lnTo>
                    <a:pt x="435" y="287"/>
                  </a:lnTo>
                  <a:lnTo>
                    <a:pt x="456" y="317"/>
                  </a:lnTo>
                  <a:lnTo>
                    <a:pt x="462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Line 541"/>
            <p:cNvSpPr>
              <a:spLocks noChangeShapeType="1"/>
            </p:cNvSpPr>
            <p:nvPr/>
          </p:nvSpPr>
          <p:spPr bwMode="auto">
            <a:xfrm>
              <a:off x="2271" y="3079"/>
              <a:ext cx="439" cy="1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Oval 532"/>
          <p:cNvSpPr/>
          <p:nvPr/>
        </p:nvSpPr>
        <p:spPr>
          <a:xfrm flipH="1">
            <a:off x="5167852" y="4841854"/>
            <a:ext cx="102130" cy="13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963" y="1864964"/>
            <a:ext cx="7162800" cy="27290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De-Briefing Meeting on WTSA-12</a:t>
            </a:r>
            <a:b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Durban, July 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</a:t>
            </a:r>
            <a:r>
              <a:rPr lang="en-US" sz="24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2013</a:t>
            </a:r>
          </a:p>
        </p:txBody>
      </p:sp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" name="Freeform 214"/>
          <p:cNvSpPr>
            <a:spLocks noChangeAspect="1"/>
          </p:cNvSpPr>
          <p:nvPr/>
        </p:nvSpPr>
        <p:spPr bwMode="auto">
          <a:xfrm>
            <a:off x="4323267" y="3560563"/>
            <a:ext cx="313817" cy="309824"/>
          </a:xfrm>
          <a:custGeom>
            <a:avLst/>
            <a:gdLst>
              <a:gd name="T0" fmla="*/ 0 w 265"/>
              <a:gd name="T1" fmla="*/ 60 h 228"/>
              <a:gd name="T2" fmla="*/ 4 w 265"/>
              <a:gd name="T3" fmla="*/ 57 h 228"/>
              <a:gd name="T4" fmla="*/ 8 w 265"/>
              <a:gd name="T5" fmla="*/ 55 h 228"/>
              <a:gd name="T6" fmla="*/ 12 w 265"/>
              <a:gd name="T7" fmla="*/ 50 h 228"/>
              <a:gd name="T8" fmla="*/ 15 w 265"/>
              <a:gd name="T9" fmla="*/ 46 h 228"/>
              <a:gd name="T10" fmla="*/ 15 w 265"/>
              <a:gd name="T11" fmla="*/ 35 h 228"/>
              <a:gd name="T12" fmla="*/ 17 w 265"/>
              <a:gd name="T13" fmla="*/ 30 h 228"/>
              <a:gd name="T14" fmla="*/ 18 w 265"/>
              <a:gd name="T15" fmla="*/ 26 h 228"/>
              <a:gd name="T16" fmla="*/ 19 w 265"/>
              <a:gd name="T17" fmla="*/ 24 h 228"/>
              <a:gd name="T18" fmla="*/ 27 w 265"/>
              <a:gd name="T19" fmla="*/ 19 h 228"/>
              <a:gd name="T20" fmla="*/ 32 w 265"/>
              <a:gd name="T21" fmla="*/ 17 h 228"/>
              <a:gd name="T22" fmla="*/ 36 w 265"/>
              <a:gd name="T23" fmla="*/ 15 h 228"/>
              <a:gd name="T24" fmla="*/ 37 w 265"/>
              <a:gd name="T25" fmla="*/ 11 h 228"/>
              <a:gd name="T26" fmla="*/ 42 w 265"/>
              <a:gd name="T27" fmla="*/ 6 h 228"/>
              <a:gd name="T28" fmla="*/ 42 w 265"/>
              <a:gd name="T29" fmla="*/ 3 h 228"/>
              <a:gd name="T30" fmla="*/ 46 w 265"/>
              <a:gd name="T31" fmla="*/ 0 h 228"/>
              <a:gd name="T32" fmla="*/ 49 w 265"/>
              <a:gd name="T33" fmla="*/ 2 h 228"/>
              <a:gd name="T34" fmla="*/ 49 w 265"/>
              <a:gd name="T35" fmla="*/ 3 h 228"/>
              <a:gd name="T36" fmla="*/ 52 w 265"/>
              <a:gd name="T37" fmla="*/ 4 h 228"/>
              <a:gd name="T38" fmla="*/ 53 w 265"/>
              <a:gd name="T39" fmla="*/ 5 h 228"/>
              <a:gd name="T40" fmla="*/ 58 w 265"/>
              <a:gd name="T41" fmla="*/ 6 h 228"/>
              <a:gd name="T42" fmla="*/ 66 w 265"/>
              <a:gd name="T43" fmla="*/ 5 h 228"/>
              <a:gd name="T44" fmla="*/ 69 w 265"/>
              <a:gd name="T45" fmla="*/ 6 h 228"/>
              <a:gd name="T46" fmla="*/ 73 w 265"/>
              <a:gd name="T47" fmla="*/ 7 h 228"/>
              <a:gd name="T48" fmla="*/ 76 w 265"/>
              <a:gd name="T49" fmla="*/ 20 h 228"/>
              <a:gd name="T50" fmla="*/ 77 w 265"/>
              <a:gd name="T51" fmla="*/ 23 h 228"/>
              <a:gd name="T52" fmla="*/ 74 w 265"/>
              <a:gd name="T53" fmla="*/ 31 h 228"/>
              <a:gd name="T54" fmla="*/ 69 w 265"/>
              <a:gd name="T55" fmla="*/ 32 h 228"/>
              <a:gd name="T56" fmla="*/ 63 w 265"/>
              <a:gd name="T57" fmla="*/ 31 h 228"/>
              <a:gd name="T58" fmla="*/ 61 w 265"/>
              <a:gd name="T59" fmla="*/ 38 h 228"/>
              <a:gd name="T60" fmla="*/ 58 w 265"/>
              <a:gd name="T61" fmla="*/ 38 h 228"/>
              <a:gd name="T62" fmla="*/ 54 w 265"/>
              <a:gd name="T63" fmla="*/ 41 h 228"/>
              <a:gd name="T64" fmla="*/ 51 w 265"/>
              <a:gd name="T65" fmla="*/ 41 h 228"/>
              <a:gd name="T66" fmla="*/ 49 w 265"/>
              <a:gd name="T67" fmla="*/ 44 h 228"/>
              <a:gd name="T68" fmla="*/ 47 w 265"/>
              <a:gd name="T69" fmla="*/ 46 h 228"/>
              <a:gd name="T70" fmla="*/ 30 w 265"/>
              <a:gd name="T71" fmla="*/ 50 h 228"/>
              <a:gd name="T72" fmla="*/ 23 w 265"/>
              <a:gd name="T73" fmla="*/ 55 h 228"/>
              <a:gd name="T74" fmla="*/ 23 w 265"/>
              <a:gd name="T75" fmla="*/ 60 h 228"/>
              <a:gd name="T76" fmla="*/ 0 w 265"/>
              <a:gd name="T77" fmla="*/ 6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5"/>
              <a:gd name="T118" fmla="*/ 0 h 228"/>
              <a:gd name="T119" fmla="*/ 265 w 265"/>
              <a:gd name="T120" fmla="*/ 228 h 228"/>
              <a:gd name="connsiteX0" fmla="*/ 1622 w 11622"/>
              <a:gd name="connsiteY0" fmla="*/ 10000 h 10759"/>
              <a:gd name="connsiteX1" fmla="*/ 2113 w 11622"/>
              <a:gd name="connsiteY1" fmla="*/ 9518 h 10759"/>
              <a:gd name="connsiteX2" fmla="*/ 2641 w 11622"/>
              <a:gd name="connsiteY2" fmla="*/ 9123 h 10759"/>
              <a:gd name="connsiteX3" fmla="*/ 3207 w 11622"/>
              <a:gd name="connsiteY3" fmla="*/ 8333 h 10759"/>
              <a:gd name="connsiteX4" fmla="*/ 3584 w 11622"/>
              <a:gd name="connsiteY4" fmla="*/ 7588 h 10759"/>
              <a:gd name="connsiteX5" fmla="*/ 3547 w 11622"/>
              <a:gd name="connsiteY5" fmla="*/ 5877 h 10759"/>
              <a:gd name="connsiteX6" fmla="*/ 3811 w 11622"/>
              <a:gd name="connsiteY6" fmla="*/ 5044 h 10759"/>
              <a:gd name="connsiteX7" fmla="*/ 3924 w 11622"/>
              <a:gd name="connsiteY7" fmla="*/ 4386 h 10759"/>
              <a:gd name="connsiteX8" fmla="*/ 4075 w 11622"/>
              <a:gd name="connsiteY8" fmla="*/ 4035 h 10759"/>
              <a:gd name="connsiteX9" fmla="*/ 5131 w 11622"/>
              <a:gd name="connsiteY9" fmla="*/ 3158 h 10759"/>
              <a:gd name="connsiteX10" fmla="*/ 5735 w 11622"/>
              <a:gd name="connsiteY10" fmla="*/ 2895 h 10759"/>
              <a:gd name="connsiteX11" fmla="*/ 6339 w 11622"/>
              <a:gd name="connsiteY11" fmla="*/ 2456 h 10759"/>
              <a:gd name="connsiteX12" fmla="*/ 6377 w 11622"/>
              <a:gd name="connsiteY12" fmla="*/ 1886 h 10759"/>
              <a:gd name="connsiteX13" fmla="*/ 7094 w 11622"/>
              <a:gd name="connsiteY13" fmla="*/ 965 h 10759"/>
              <a:gd name="connsiteX14" fmla="*/ 7094 w 11622"/>
              <a:gd name="connsiteY14" fmla="*/ 395 h 10759"/>
              <a:gd name="connsiteX15" fmla="*/ 7547 w 11622"/>
              <a:gd name="connsiteY15" fmla="*/ 0 h 10759"/>
              <a:gd name="connsiteX16" fmla="*/ 7886 w 11622"/>
              <a:gd name="connsiteY16" fmla="*/ 219 h 10759"/>
              <a:gd name="connsiteX17" fmla="*/ 7924 w 11622"/>
              <a:gd name="connsiteY17" fmla="*/ 482 h 10759"/>
              <a:gd name="connsiteX18" fmla="*/ 8301 w 11622"/>
              <a:gd name="connsiteY18" fmla="*/ 658 h 10759"/>
              <a:gd name="connsiteX19" fmla="*/ 8528 w 11622"/>
              <a:gd name="connsiteY19" fmla="*/ 833 h 10759"/>
              <a:gd name="connsiteX20" fmla="*/ 9207 w 11622"/>
              <a:gd name="connsiteY20" fmla="*/ 965 h 10759"/>
              <a:gd name="connsiteX21" fmla="*/ 10188 w 11622"/>
              <a:gd name="connsiteY21" fmla="*/ 877 h 10759"/>
              <a:gd name="connsiteX22" fmla="*/ 10490 w 11622"/>
              <a:gd name="connsiteY22" fmla="*/ 1053 h 10759"/>
              <a:gd name="connsiteX23" fmla="*/ 11131 w 11622"/>
              <a:gd name="connsiteY23" fmla="*/ 1140 h 10759"/>
              <a:gd name="connsiteX24" fmla="*/ 11509 w 11622"/>
              <a:gd name="connsiteY24" fmla="*/ 3333 h 10759"/>
              <a:gd name="connsiteX25" fmla="*/ 11622 w 11622"/>
              <a:gd name="connsiteY25" fmla="*/ 3860 h 10759"/>
              <a:gd name="connsiteX26" fmla="*/ 11282 w 11622"/>
              <a:gd name="connsiteY26" fmla="*/ 5088 h 10759"/>
              <a:gd name="connsiteX27" fmla="*/ 10565 w 11622"/>
              <a:gd name="connsiteY27" fmla="*/ 5263 h 10759"/>
              <a:gd name="connsiteX28" fmla="*/ 9773 w 11622"/>
              <a:gd name="connsiteY28" fmla="*/ 5219 h 10759"/>
              <a:gd name="connsiteX29" fmla="*/ 9547 w 11622"/>
              <a:gd name="connsiteY29" fmla="*/ 6316 h 10759"/>
              <a:gd name="connsiteX30" fmla="*/ 9094 w 11622"/>
              <a:gd name="connsiteY30" fmla="*/ 6404 h 10759"/>
              <a:gd name="connsiteX31" fmla="*/ 8603 w 11622"/>
              <a:gd name="connsiteY31" fmla="*/ 6754 h 10759"/>
              <a:gd name="connsiteX32" fmla="*/ 8226 w 11622"/>
              <a:gd name="connsiteY32" fmla="*/ 6754 h 10759"/>
              <a:gd name="connsiteX33" fmla="*/ 7886 w 11622"/>
              <a:gd name="connsiteY33" fmla="*/ 7237 h 10759"/>
              <a:gd name="connsiteX34" fmla="*/ 7773 w 11622"/>
              <a:gd name="connsiteY34" fmla="*/ 7632 h 10759"/>
              <a:gd name="connsiteX35" fmla="*/ 5433 w 11622"/>
              <a:gd name="connsiteY35" fmla="*/ 8333 h 10759"/>
              <a:gd name="connsiteX36" fmla="*/ 4528 w 11622"/>
              <a:gd name="connsiteY36" fmla="*/ 9123 h 10759"/>
              <a:gd name="connsiteX37" fmla="*/ 4603 w 11622"/>
              <a:gd name="connsiteY37" fmla="*/ 10000 h 10759"/>
              <a:gd name="connsiteX38" fmla="*/ 26 w 11622"/>
              <a:gd name="connsiteY38" fmla="*/ 10759 h 10759"/>
              <a:gd name="connsiteX39" fmla="*/ 1622 w 11622"/>
              <a:gd name="connsiteY39" fmla="*/ 10000 h 10759"/>
              <a:gd name="connsiteX0" fmla="*/ 2294 w 12294"/>
              <a:gd name="connsiteY0" fmla="*/ 10000 h 12019"/>
              <a:gd name="connsiteX1" fmla="*/ 2785 w 12294"/>
              <a:gd name="connsiteY1" fmla="*/ 9518 h 12019"/>
              <a:gd name="connsiteX2" fmla="*/ 3313 w 12294"/>
              <a:gd name="connsiteY2" fmla="*/ 9123 h 12019"/>
              <a:gd name="connsiteX3" fmla="*/ 3879 w 12294"/>
              <a:gd name="connsiteY3" fmla="*/ 8333 h 12019"/>
              <a:gd name="connsiteX4" fmla="*/ 4256 w 12294"/>
              <a:gd name="connsiteY4" fmla="*/ 7588 h 12019"/>
              <a:gd name="connsiteX5" fmla="*/ 4219 w 12294"/>
              <a:gd name="connsiteY5" fmla="*/ 5877 h 12019"/>
              <a:gd name="connsiteX6" fmla="*/ 4483 w 12294"/>
              <a:gd name="connsiteY6" fmla="*/ 5044 h 12019"/>
              <a:gd name="connsiteX7" fmla="*/ 4596 w 12294"/>
              <a:gd name="connsiteY7" fmla="*/ 4386 h 12019"/>
              <a:gd name="connsiteX8" fmla="*/ 4747 w 12294"/>
              <a:gd name="connsiteY8" fmla="*/ 4035 h 12019"/>
              <a:gd name="connsiteX9" fmla="*/ 5803 w 12294"/>
              <a:gd name="connsiteY9" fmla="*/ 3158 h 12019"/>
              <a:gd name="connsiteX10" fmla="*/ 6407 w 12294"/>
              <a:gd name="connsiteY10" fmla="*/ 2895 h 12019"/>
              <a:gd name="connsiteX11" fmla="*/ 7011 w 12294"/>
              <a:gd name="connsiteY11" fmla="*/ 2456 h 12019"/>
              <a:gd name="connsiteX12" fmla="*/ 7049 w 12294"/>
              <a:gd name="connsiteY12" fmla="*/ 1886 h 12019"/>
              <a:gd name="connsiteX13" fmla="*/ 7766 w 12294"/>
              <a:gd name="connsiteY13" fmla="*/ 965 h 12019"/>
              <a:gd name="connsiteX14" fmla="*/ 7766 w 12294"/>
              <a:gd name="connsiteY14" fmla="*/ 395 h 12019"/>
              <a:gd name="connsiteX15" fmla="*/ 8219 w 12294"/>
              <a:gd name="connsiteY15" fmla="*/ 0 h 12019"/>
              <a:gd name="connsiteX16" fmla="*/ 8558 w 12294"/>
              <a:gd name="connsiteY16" fmla="*/ 219 h 12019"/>
              <a:gd name="connsiteX17" fmla="*/ 8596 w 12294"/>
              <a:gd name="connsiteY17" fmla="*/ 482 h 12019"/>
              <a:gd name="connsiteX18" fmla="*/ 8973 w 12294"/>
              <a:gd name="connsiteY18" fmla="*/ 658 h 12019"/>
              <a:gd name="connsiteX19" fmla="*/ 9200 w 12294"/>
              <a:gd name="connsiteY19" fmla="*/ 833 h 12019"/>
              <a:gd name="connsiteX20" fmla="*/ 9879 w 12294"/>
              <a:gd name="connsiteY20" fmla="*/ 965 h 12019"/>
              <a:gd name="connsiteX21" fmla="*/ 10860 w 12294"/>
              <a:gd name="connsiteY21" fmla="*/ 877 h 12019"/>
              <a:gd name="connsiteX22" fmla="*/ 11162 w 12294"/>
              <a:gd name="connsiteY22" fmla="*/ 1053 h 12019"/>
              <a:gd name="connsiteX23" fmla="*/ 11803 w 12294"/>
              <a:gd name="connsiteY23" fmla="*/ 1140 h 12019"/>
              <a:gd name="connsiteX24" fmla="*/ 12181 w 12294"/>
              <a:gd name="connsiteY24" fmla="*/ 3333 h 12019"/>
              <a:gd name="connsiteX25" fmla="*/ 12294 w 12294"/>
              <a:gd name="connsiteY25" fmla="*/ 3860 h 12019"/>
              <a:gd name="connsiteX26" fmla="*/ 11954 w 12294"/>
              <a:gd name="connsiteY26" fmla="*/ 5088 h 12019"/>
              <a:gd name="connsiteX27" fmla="*/ 11237 w 12294"/>
              <a:gd name="connsiteY27" fmla="*/ 5263 h 12019"/>
              <a:gd name="connsiteX28" fmla="*/ 10445 w 12294"/>
              <a:gd name="connsiteY28" fmla="*/ 5219 h 12019"/>
              <a:gd name="connsiteX29" fmla="*/ 10219 w 12294"/>
              <a:gd name="connsiteY29" fmla="*/ 6316 h 12019"/>
              <a:gd name="connsiteX30" fmla="*/ 9766 w 12294"/>
              <a:gd name="connsiteY30" fmla="*/ 6404 h 12019"/>
              <a:gd name="connsiteX31" fmla="*/ 9275 w 12294"/>
              <a:gd name="connsiteY31" fmla="*/ 6754 h 12019"/>
              <a:gd name="connsiteX32" fmla="*/ 8898 w 12294"/>
              <a:gd name="connsiteY32" fmla="*/ 6754 h 12019"/>
              <a:gd name="connsiteX33" fmla="*/ 8558 w 12294"/>
              <a:gd name="connsiteY33" fmla="*/ 7237 h 12019"/>
              <a:gd name="connsiteX34" fmla="*/ 8445 w 12294"/>
              <a:gd name="connsiteY34" fmla="*/ 7632 h 12019"/>
              <a:gd name="connsiteX35" fmla="*/ 6105 w 12294"/>
              <a:gd name="connsiteY35" fmla="*/ 8333 h 12019"/>
              <a:gd name="connsiteX36" fmla="*/ 5200 w 12294"/>
              <a:gd name="connsiteY36" fmla="*/ 9123 h 12019"/>
              <a:gd name="connsiteX37" fmla="*/ 5275 w 12294"/>
              <a:gd name="connsiteY37" fmla="*/ 10000 h 12019"/>
              <a:gd name="connsiteX38" fmla="*/ 224 w 12294"/>
              <a:gd name="connsiteY38" fmla="*/ 12011 h 12019"/>
              <a:gd name="connsiteX39" fmla="*/ 698 w 12294"/>
              <a:gd name="connsiteY39" fmla="*/ 10759 h 12019"/>
              <a:gd name="connsiteX40" fmla="*/ 2294 w 12294"/>
              <a:gd name="connsiteY40" fmla="*/ 10000 h 12019"/>
              <a:gd name="connsiteX0" fmla="*/ 5300 w 15300"/>
              <a:gd name="connsiteY0" fmla="*/ 10000 h 17930"/>
              <a:gd name="connsiteX1" fmla="*/ 5791 w 15300"/>
              <a:gd name="connsiteY1" fmla="*/ 9518 h 17930"/>
              <a:gd name="connsiteX2" fmla="*/ 6319 w 15300"/>
              <a:gd name="connsiteY2" fmla="*/ 9123 h 17930"/>
              <a:gd name="connsiteX3" fmla="*/ 6885 w 15300"/>
              <a:gd name="connsiteY3" fmla="*/ 8333 h 17930"/>
              <a:gd name="connsiteX4" fmla="*/ 7262 w 15300"/>
              <a:gd name="connsiteY4" fmla="*/ 7588 h 17930"/>
              <a:gd name="connsiteX5" fmla="*/ 7225 w 15300"/>
              <a:gd name="connsiteY5" fmla="*/ 5877 h 17930"/>
              <a:gd name="connsiteX6" fmla="*/ 7489 w 15300"/>
              <a:gd name="connsiteY6" fmla="*/ 5044 h 17930"/>
              <a:gd name="connsiteX7" fmla="*/ 7602 w 15300"/>
              <a:gd name="connsiteY7" fmla="*/ 4386 h 17930"/>
              <a:gd name="connsiteX8" fmla="*/ 7753 w 15300"/>
              <a:gd name="connsiteY8" fmla="*/ 4035 h 17930"/>
              <a:gd name="connsiteX9" fmla="*/ 8809 w 15300"/>
              <a:gd name="connsiteY9" fmla="*/ 3158 h 17930"/>
              <a:gd name="connsiteX10" fmla="*/ 9413 w 15300"/>
              <a:gd name="connsiteY10" fmla="*/ 2895 h 17930"/>
              <a:gd name="connsiteX11" fmla="*/ 10017 w 15300"/>
              <a:gd name="connsiteY11" fmla="*/ 2456 h 17930"/>
              <a:gd name="connsiteX12" fmla="*/ 10055 w 15300"/>
              <a:gd name="connsiteY12" fmla="*/ 1886 h 17930"/>
              <a:gd name="connsiteX13" fmla="*/ 10772 w 15300"/>
              <a:gd name="connsiteY13" fmla="*/ 965 h 17930"/>
              <a:gd name="connsiteX14" fmla="*/ 10772 w 15300"/>
              <a:gd name="connsiteY14" fmla="*/ 395 h 17930"/>
              <a:gd name="connsiteX15" fmla="*/ 11225 w 15300"/>
              <a:gd name="connsiteY15" fmla="*/ 0 h 17930"/>
              <a:gd name="connsiteX16" fmla="*/ 11564 w 15300"/>
              <a:gd name="connsiteY16" fmla="*/ 219 h 17930"/>
              <a:gd name="connsiteX17" fmla="*/ 11602 w 15300"/>
              <a:gd name="connsiteY17" fmla="*/ 482 h 17930"/>
              <a:gd name="connsiteX18" fmla="*/ 11979 w 15300"/>
              <a:gd name="connsiteY18" fmla="*/ 658 h 17930"/>
              <a:gd name="connsiteX19" fmla="*/ 12206 w 15300"/>
              <a:gd name="connsiteY19" fmla="*/ 833 h 17930"/>
              <a:gd name="connsiteX20" fmla="*/ 12885 w 15300"/>
              <a:gd name="connsiteY20" fmla="*/ 965 h 17930"/>
              <a:gd name="connsiteX21" fmla="*/ 13866 w 15300"/>
              <a:gd name="connsiteY21" fmla="*/ 877 h 17930"/>
              <a:gd name="connsiteX22" fmla="*/ 14168 w 15300"/>
              <a:gd name="connsiteY22" fmla="*/ 1053 h 17930"/>
              <a:gd name="connsiteX23" fmla="*/ 14809 w 15300"/>
              <a:gd name="connsiteY23" fmla="*/ 1140 h 17930"/>
              <a:gd name="connsiteX24" fmla="*/ 15187 w 15300"/>
              <a:gd name="connsiteY24" fmla="*/ 3333 h 17930"/>
              <a:gd name="connsiteX25" fmla="*/ 15300 w 15300"/>
              <a:gd name="connsiteY25" fmla="*/ 3860 h 17930"/>
              <a:gd name="connsiteX26" fmla="*/ 14960 w 15300"/>
              <a:gd name="connsiteY26" fmla="*/ 5088 h 17930"/>
              <a:gd name="connsiteX27" fmla="*/ 14243 w 15300"/>
              <a:gd name="connsiteY27" fmla="*/ 5263 h 17930"/>
              <a:gd name="connsiteX28" fmla="*/ 13451 w 15300"/>
              <a:gd name="connsiteY28" fmla="*/ 5219 h 17930"/>
              <a:gd name="connsiteX29" fmla="*/ 13225 w 15300"/>
              <a:gd name="connsiteY29" fmla="*/ 6316 h 17930"/>
              <a:gd name="connsiteX30" fmla="*/ 12772 w 15300"/>
              <a:gd name="connsiteY30" fmla="*/ 6404 h 17930"/>
              <a:gd name="connsiteX31" fmla="*/ 12281 w 15300"/>
              <a:gd name="connsiteY31" fmla="*/ 6754 h 17930"/>
              <a:gd name="connsiteX32" fmla="*/ 11904 w 15300"/>
              <a:gd name="connsiteY32" fmla="*/ 6754 h 17930"/>
              <a:gd name="connsiteX33" fmla="*/ 11564 w 15300"/>
              <a:gd name="connsiteY33" fmla="*/ 7237 h 17930"/>
              <a:gd name="connsiteX34" fmla="*/ 11451 w 15300"/>
              <a:gd name="connsiteY34" fmla="*/ 7632 h 17930"/>
              <a:gd name="connsiteX35" fmla="*/ 9111 w 15300"/>
              <a:gd name="connsiteY35" fmla="*/ 8333 h 17930"/>
              <a:gd name="connsiteX36" fmla="*/ 8206 w 15300"/>
              <a:gd name="connsiteY36" fmla="*/ 9123 h 17930"/>
              <a:gd name="connsiteX37" fmla="*/ 8281 w 15300"/>
              <a:gd name="connsiteY37" fmla="*/ 10000 h 17930"/>
              <a:gd name="connsiteX38" fmla="*/ 114 w 15300"/>
              <a:gd name="connsiteY38" fmla="*/ 17917 h 17930"/>
              <a:gd name="connsiteX39" fmla="*/ 3230 w 15300"/>
              <a:gd name="connsiteY39" fmla="*/ 12011 h 17930"/>
              <a:gd name="connsiteX40" fmla="*/ 3704 w 15300"/>
              <a:gd name="connsiteY40" fmla="*/ 10759 h 17930"/>
              <a:gd name="connsiteX41" fmla="*/ 5300 w 15300"/>
              <a:gd name="connsiteY41" fmla="*/ 10000 h 17930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4889 w 15191"/>
              <a:gd name="connsiteY39" fmla="*/ 15808 h 18538"/>
              <a:gd name="connsiteX40" fmla="*/ 3683 w 15191"/>
              <a:gd name="connsiteY40" fmla="*/ 17693 h 18538"/>
              <a:gd name="connsiteX41" fmla="*/ 5 w 15191"/>
              <a:gd name="connsiteY41" fmla="*/ 17917 h 18538"/>
              <a:gd name="connsiteX42" fmla="*/ 3121 w 15191"/>
              <a:gd name="connsiteY42" fmla="*/ 12011 h 18538"/>
              <a:gd name="connsiteX43" fmla="*/ 3595 w 15191"/>
              <a:gd name="connsiteY43" fmla="*/ 10759 h 18538"/>
              <a:gd name="connsiteX44" fmla="*/ 5191 w 15191"/>
              <a:gd name="connsiteY44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8040 w 15191"/>
              <a:gd name="connsiteY38" fmla="*/ 12270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9 w 15189"/>
              <a:gd name="connsiteY0" fmla="*/ 10000 h 18098"/>
              <a:gd name="connsiteX1" fmla="*/ 5680 w 15189"/>
              <a:gd name="connsiteY1" fmla="*/ 9518 h 18098"/>
              <a:gd name="connsiteX2" fmla="*/ 6208 w 15189"/>
              <a:gd name="connsiteY2" fmla="*/ 9123 h 18098"/>
              <a:gd name="connsiteX3" fmla="*/ 6774 w 15189"/>
              <a:gd name="connsiteY3" fmla="*/ 8333 h 18098"/>
              <a:gd name="connsiteX4" fmla="*/ 7151 w 15189"/>
              <a:gd name="connsiteY4" fmla="*/ 7588 h 18098"/>
              <a:gd name="connsiteX5" fmla="*/ 7114 w 15189"/>
              <a:gd name="connsiteY5" fmla="*/ 5877 h 18098"/>
              <a:gd name="connsiteX6" fmla="*/ 7378 w 15189"/>
              <a:gd name="connsiteY6" fmla="*/ 5044 h 18098"/>
              <a:gd name="connsiteX7" fmla="*/ 7491 w 15189"/>
              <a:gd name="connsiteY7" fmla="*/ 4386 h 18098"/>
              <a:gd name="connsiteX8" fmla="*/ 7642 w 15189"/>
              <a:gd name="connsiteY8" fmla="*/ 4035 h 18098"/>
              <a:gd name="connsiteX9" fmla="*/ 8698 w 15189"/>
              <a:gd name="connsiteY9" fmla="*/ 3158 h 18098"/>
              <a:gd name="connsiteX10" fmla="*/ 9302 w 15189"/>
              <a:gd name="connsiteY10" fmla="*/ 2895 h 18098"/>
              <a:gd name="connsiteX11" fmla="*/ 9906 w 15189"/>
              <a:gd name="connsiteY11" fmla="*/ 2456 h 18098"/>
              <a:gd name="connsiteX12" fmla="*/ 9944 w 15189"/>
              <a:gd name="connsiteY12" fmla="*/ 1886 h 18098"/>
              <a:gd name="connsiteX13" fmla="*/ 10661 w 15189"/>
              <a:gd name="connsiteY13" fmla="*/ 965 h 18098"/>
              <a:gd name="connsiteX14" fmla="*/ 10661 w 15189"/>
              <a:gd name="connsiteY14" fmla="*/ 395 h 18098"/>
              <a:gd name="connsiteX15" fmla="*/ 11114 w 15189"/>
              <a:gd name="connsiteY15" fmla="*/ 0 h 18098"/>
              <a:gd name="connsiteX16" fmla="*/ 11453 w 15189"/>
              <a:gd name="connsiteY16" fmla="*/ 219 h 18098"/>
              <a:gd name="connsiteX17" fmla="*/ 11491 w 15189"/>
              <a:gd name="connsiteY17" fmla="*/ 482 h 18098"/>
              <a:gd name="connsiteX18" fmla="*/ 11868 w 15189"/>
              <a:gd name="connsiteY18" fmla="*/ 658 h 18098"/>
              <a:gd name="connsiteX19" fmla="*/ 12095 w 15189"/>
              <a:gd name="connsiteY19" fmla="*/ 833 h 18098"/>
              <a:gd name="connsiteX20" fmla="*/ 12774 w 15189"/>
              <a:gd name="connsiteY20" fmla="*/ 965 h 18098"/>
              <a:gd name="connsiteX21" fmla="*/ 13755 w 15189"/>
              <a:gd name="connsiteY21" fmla="*/ 877 h 18098"/>
              <a:gd name="connsiteX22" fmla="*/ 14057 w 15189"/>
              <a:gd name="connsiteY22" fmla="*/ 1053 h 18098"/>
              <a:gd name="connsiteX23" fmla="*/ 14698 w 15189"/>
              <a:gd name="connsiteY23" fmla="*/ 1140 h 18098"/>
              <a:gd name="connsiteX24" fmla="*/ 15076 w 15189"/>
              <a:gd name="connsiteY24" fmla="*/ 3333 h 18098"/>
              <a:gd name="connsiteX25" fmla="*/ 15189 w 15189"/>
              <a:gd name="connsiteY25" fmla="*/ 3860 h 18098"/>
              <a:gd name="connsiteX26" fmla="*/ 14849 w 15189"/>
              <a:gd name="connsiteY26" fmla="*/ 5088 h 18098"/>
              <a:gd name="connsiteX27" fmla="*/ 14132 w 15189"/>
              <a:gd name="connsiteY27" fmla="*/ 5263 h 18098"/>
              <a:gd name="connsiteX28" fmla="*/ 13340 w 15189"/>
              <a:gd name="connsiteY28" fmla="*/ 5219 h 18098"/>
              <a:gd name="connsiteX29" fmla="*/ 13114 w 15189"/>
              <a:gd name="connsiteY29" fmla="*/ 6316 h 18098"/>
              <a:gd name="connsiteX30" fmla="*/ 12661 w 15189"/>
              <a:gd name="connsiteY30" fmla="*/ 6404 h 18098"/>
              <a:gd name="connsiteX31" fmla="*/ 12170 w 15189"/>
              <a:gd name="connsiteY31" fmla="*/ 6754 h 18098"/>
              <a:gd name="connsiteX32" fmla="*/ 11793 w 15189"/>
              <a:gd name="connsiteY32" fmla="*/ 6754 h 18098"/>
              <a:gd name="connsiteX33" fmla="*/ 11453 w 15189"/>
              <a:gd name="connsiteY33" fmla="*/ 7237 h 18098"/>
              <a:gd name="connsiteX34" fmla="*/ 11340 w 15189"/>
              <a:gd name="connsiteY34" fmla="*/ 7632 h 18098"/>
              <a:gd name="connsiteX35" fmla="*/ 9000 w 15189"/>
              <a:gd name="connsiteY35" fmla="*/ 8333 h 18098"/>
              <a:gd name="connsiteX36" fmla="*/ 8095 w 15189"/>
              <a:gd name="connsiteY36" fmla="*/ 9123 h 18098"/>
              <a:gd name="connsiteX37" fmla="*/ 8170 w 15189"/>
              <a:gd name="connsiteY37" fmla="*/ 10000 h 18098"/>
              <a:gd name="connsiteX38" fmla="*/ 8038 w 15189"/>
              <a:gd name="connsiteY38" fmla="*/ 12270 h 18098"/>
              <a:gd name="connsiteX39" fmla="*/ 5118 w 15189"/>
              <a:gd name="connsiteY39" fmla="*/ 12649 h 18098"/>
              <a:gd name="connsiteX40" fmla="*/ 4887 w 15189"/>
              <a:gd name="connsiteY40" fmla="*/ 15808 h 18098"/>
              <a:gd name="connsiteX41" fmla="*/ 3681 w 15189"/>
              <a:gd name="connsiteY41" fmla="*/ 17978 h 18098"/>
              <a:gd name="connsiteX42" fmla="*/ 3932 w 15189"/>
              <a:gd name="connsiteY42" fmla="*/ 16709 h 18098"/>
              <a:gd name="connsiteX43" fmla="*/ 3 w 15189"/>
              <a:gd name="connsiteY43" fmla="*/ 17917 h 18098"/>
              <a:gd name="connsiteX44" fmla="*/ 3119 w 15189"/>
              <a:gd name="connsiteY44" fmla="*/ 12011 h 18098"/>
              <a:gd name="connsiteX45" fmla="*/ 3593 w 15189"/>
              <a:gd name="connsiteY45" fmla="*/ 10759 h 18098"/>
              <a:gd name="connsiteX46" fmla="*/ 5189 w 15189"/>
              <a:gd name="connsiteY46" fmla="*/ 10000 h 18098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680 w 15188"/>
              <a:gd name="connsiteY41" fmla="*/ 17978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987 w 15188"/>
              <a:gd name="connsiteY41" fmla="*/ 17124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987 w 15188"/>
              <a:gd name="connsiteY41" fmla="*/ 17124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88" h="18515">
                <a:moveTo>
                  <a:pt x="5188" y="10000"/>
                </a:moveTo>
                <a:lnTo>
                  <a:pt x="5679" y="9518"/>
                </a:lnTo>
                <a:lnTo>
                  <a:pt x="6207" y="9123"/>
                </a:lnTo>
                <a:lnTo>
                  <a:pt x="6773" y="8333"/>
                </a:lnTo>
                <a:lnTo>
                  <a:pt x="7150" y="7588"/>
                </a:lnTo>
                <a:cubicBezTo>
                  <a:pt x="7138" y="7018"/>
                  <a:pt x="7125" y="6447"/>
                  <a:pt x="7113" y="5877"/>
                </a:cubicBezTo>
                <a:lnTo>
                  <a:pt x="7377" y="5044"/>
                </a:lnTo>
                <a:cubicBezTo>
                  <a:pt x="7415" y="4825"/>
                  <a:pt x="7452" y="4605"/>
                  <a:pt x="7490" y="4386"/>
                </a:cubicBezTo>
                <a:cubicBezTo>
                  <a:pt x="7540" y="4269"/>
                  <a:pt x="7591" y="4152"/>
                  <a:pt x="7641" y="4035"/>
                </a:cubicBezTo>
                <a:lnTo>
                  <a:pt x="8697" y="3158"/>
                </a:lnTo>
                <a:lnTo>
                  <a:pt x="9301" y="2895"/>
                </a:lnTo>
                <a:lnTo>
                  <a:pt x="9905" y="2456"/>
                </a:lnTo>
                <a:cubicBezTo>
                  <a:pt x="9918" y="2266"/>
                  <a:pt x="9930" y="2076"/>
                  <a:pt x="9943" y="1886"/>
                </a:cubicBezTo>
                <a:lnTo>
                  <a:pt x="10660" y="965"/>
                </a:lnTo>
                <a:lnTo>
                  <a:pt x="10660" y="395"/>
                </a:lnTo>
                <a:lnTo>
                  <a:pt x="11113" y="0"/>
                </a:lnTo>
                <a:lnTo>
                  <a:pt x="11452" y="219"/>
                </a:lnTo>
                <a:cubicBezTo>
                  <a:pt x="11465" y="307"/>
                  <a:pt x="11477" y="394"/>
                  <a:pt x="11490" y="482"/>
                </a:cubicBezTo>
                <a:lnTo>
                  <a:pt x="11867" y="658"/>
                </a:lnTo>
                <a:lnTo>
                  <a:pt x="12094" y="833"/>
                </a:lnTo>
                <a:lnTo>
                  <a:pt x="12773" y="965"/>
                </a:lnTo>
                <a:lnTo>
                  <a:pt x="13754" y="877"/>
                </a:lnTo>
                <a:lnTo>
                  <a:pt x="14056" y="1053"/>
                </a:lnTo>
                <a:lnTo>
                  <a:pt x="14697" y="1140"/>
                </a:lnTo>
                <a:lnTo>
                  <a:pt x="15075" y="3333"/>
                </a:lnTo>
                <a:cubicBezTo>
                  <a:pt x="15113" y="3509"/>
                  <a:pt x="15150" y="3684"/>
                  <a:pt x="15188" y="3860"/>
                </a:cubicBezTo>
                <a:lnTo>
                  <a:pt x="14848" y="5088"/>
                </a:lnTo>
                <a:lnTo>
                  <a:pt x="14131" y="5263"/>
                </a:lnTo>
                <a:lnTo>
                  <a:pt x="13339" y="5219"/>
                </a:lnTo>
                <a:cubicBezTo>
                  <a:pt x="13264" y="5585"/>
                  <a:pt x="13188" y="5950"/>
                  <a:pt x="13113" y="6316"/>
                </a:cubicBezTo>
                <a:lnTo>
                  <a:pt x="12660" y="6404"/>
                </a:lnTo>
                <a:lnTo>
                  <a:pt x="12169" y="6754"/>
                </a:lnTo>
                <a:lnTo>
                  <a:pt x="11792" y="6754"/>
                </a:lnTo>
                <a:lnTo>
                  <a:pt x="11452" y="7237"/>
                </a:lnTo>
                <a:cubicBezTo>
                  <a:pt x="11414" y="7369"/>
                  <a:pt x="11377" y="7500"/>
                  <a:pt x="11339" y="7632"/>
                </a:cubicBezTo>
                <a:lnTo>
                  <a:pt x="8999" y="8333"/>
                </a:lnTo>
                <a:lnTo>
                  <a:pt x="8094" y="9123"/>
                </a:lnTo>
                <a:cubicBezTo>
                  <a:pt x="8119" y="9415"/>
                  <a:pt x="8144" y="9708"/>
                  <a:pt x="8169" y="10000"/>
                </a:cubicBezTo>
                <a:cubicBezTo>
                  <a:pt x="7955" y="10461"/>
                  <a:pt x="8584" y="11302"/>
                  <a:pt x="8037" y="12270"/>
                </a:cubicBezTo>
                <a:cubicBezTo>
                  <a:pt x="7682" y="12964"/>
                  <a:pt x="5604" y="12017"/>
                  <a:pt x="5117" y="12649"/>
                </a:cubicBezTo>
                <a:cubicBezTo>
                  <a:pt x="4630" y="13281"/>
                  <a:pt x="5279" y="15220"/>
                  <a:pt x="4886" y="15808"/>
                </a:cubicBezTo>
                <a:cubicBezTo>
                  <a:pt x="4138" y="17090"/>
                  <a:pt x="4236" y="15129"/>
                  <a:pt x="3833" y="16839"/>
                </a:cubicBezTo>
                <a:cubicBezTo>
                  <a:pt x="3674" y="16989"/>
                  <a:pt x="4160" y="18332"/>
                  <a:pt x="3547" y="18322"/>
                </a:cubicBezTo>
                <a:cubicBezTo>
                  <a:pt x="2934" y="18312"/>
                  <a:pt x="73" y="18969"/>
                  <a:pt x="2" y="17917"/>
                </a:cubicBezTo>
                <a:cubicBezTo>
                  <a:pt x="-69" y="16865"/>
                  <a:pt x="3261" y="12132"/>
                  <a:pt x="3118" y="12011"/>
                </a:cubicBezTo>
                <a:cubicBezTo>
                  <a:pt x="2975" y="11890"/>
                  <a:pt x="3798" y="10820"/>
                  <a:pt x="3592" y="10759"/>
                </a:cubicBezTo>
                <a:cubicBezTo>
                  <a:pt x="3305" y="10759"/>
                  <a:pt x="5475" y="10000"/>
                  <a:pt x="5188" y="1000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04162"/>
            <a:ext cx="6688540" cy="638035"/>
          </a:xfrm>
        </p:spPr>
        <p:txBody>
          <a:bodyPr/>
          <a:lstStyle/>
          <a:p>
            <a:r>
              <a:rPr lang="en-US" dirty="0" smtClean="0"/>
              <a:t>NNAI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Numbering, Naming, Addressing and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848600" cy="3276600"/>
          </a:xfrm>
        </p:spPr>
        <p:txBody>
          <a:bodyPr/>
          <a:lstStyle/>
          <a:p>
            <a:r>
              <a:rPr lang="en-US" dirty="0" smtClean="0"/>
              <a:t>Res. 20 </a:t>
            </a:r>
            <a:r>
              <a:rPr lang="en-US" dirty="0"/>
              <a:t>: </a:t>
            </a:r>
            <a:r>
              <a:rPr lang="en-US" dirty="0" smtClean="0"/>
              <a:t>Numbering</a:t>
            </a:r>
          </a:p>
          <a:p>
            <a:r>
              <a:rPr lang="en-US" dirty="0" smtClean="0"/>
              <a:t>Res. 29 </a:t>
            </a:r>
            <a:r>
              <a:rPr lang="en-US" dirty="0"/>
              <a:t>: </a:t>
            </a:r>
            <a:r>
              <a:rPr lang="en-US" dirty="0" smtClean="0"/>
              <a:t>Alternative Calling Procedures</a:t>
            </a:r>
          </a:p>
          <a:p>
            <a:r>
              <a:rPr lang="en-US" dirty="0" smtClean="0"/>
              <a:t>Res. 61 : Numbering Misuse and Misappropriation.</a:t>
            </a:r>
          </a:p>
          <a:p>
            <a:r>
              <a:rPr lang="en-US" dirty="0" smtClean="0"/>
              <a:t>Res. 65 : Calling Line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196831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452" y="5510348"/>
            <a:ext cx="1219200" cy="381000"/>
          </a:xfrm>
          <a:prstGeom prst="rect">
            <a:avLst/>
          </a:prstGeom>
          <a:solidFill>
            <a:srgbClr val="CAE6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383740" cy="638035"/>
          </a:xfrm>
        </p:spPr>
        <p:txBody>
          <a:bodyPr/>
          <a:lstStyle/>
          <a:p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979972"/>
            <a:ext cx="8182302" cy="4139976"/>
          </a:xfrm>
        </p:spPr>
        <p:txBody>
          <a:bodyPr/>
          <a:lstStyle/>
          <a:p>
            <a:r>
              <a:rPr lang="en-US" dirty="0" smtClean="0"/>
              <a:t>Res. 2 : Study Group Questions.</a:t>
            </a:r>
          </a:p>
          <a:p>
            <a:r>
              <a:rPr lang="en-US" dirty="0" smtClean="0"/>
              <a:t>Res. 67 : Conformance and Interop. (CIT)</a:t>
            </a:r>
          </a:p>
          <a:p>
            <a:r>
              <a:rPr lang="en-US" dirty="0" smtClean="0"/>
              <a:t>Res. 77 : SDN, Software Defined Networking.</a:t>
            </a:r>
          </a:p>
          <a:p>
            <a:r>
              <a:rPr lang="en-US" dirty="0" smtClean="0"/>
              <a:t>JCA-Res178: Technical aspects of the networks that support the Internet.</a:t>
            </a:r>
          </a:p>
          <a:p>
            <a:r>
              <a:rPr lang="en-US" dirty="0" smtClean="0"/>
              <a:t>Rec. D.50 : IIC</a:t>
            </a:r>
          </a:p>
          <a:p>
            <a:r>
              <a:rPr lang="en-US" dirty="0" smtClean="0"/>
              <a:t>Opinion 1, Rec</a:t>
            </a:r>
            <a:r>
              <a:rPr lang="en-US" dirty="0"/>
              <a:t>. </a:t>
            </a:r>
            <a:r>
              <a:rPr lang="en-US" dirty="0" smtClean="0"/>
              <a:t>156</a:t>
            </a:r>
            <a:r>
              <a:rPr lang="en-US" dirty="0"/>
              <a:t> </a:t>
            </a:r>
            <a:r>
              <a:rPr lang="en-US" dirty="0" smtClean="0"/>
              <a:t>: Networks Externalities.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00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Res. 49 : ENUM.</a:t>
            </a:r>
          </a:p>
          <a:p>
            <a:r>
              <a:rPr lang="en-US" dirty="0" smtClean="0"/>
              <a:t>Res. 64 : IPv4/IPv6,Allocation and Transition.</a:t>
            </a:r>
          </a:p>
          <a:p>
            <a:r>
              <a:rPr lang="en-US" dirty="0" smtClean="0"/>
              <a:t>Res. </a:t>
            </a:r>
            <a:r>
              <a:rPr lang="en-US" dirty="0"/>
              <a:t>69 : Non-Discriminatory access to </a:t>
            </a:r>
            <a:r>
              <a:rPr lang="en-US" dirty="0" smtClean="0"/>
              <a:t>the Internet.</a:t>
            </a:r>
          </a:p>
          <a:p>
            <a:r>
              <a:rPr lang="en-US" dirty="0" smtClean="0"/>
              <a:t>Res. 75 : Implementing outcomes of WSIS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JCA-Res178: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Technical aspects of the networks that support the Internet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6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Res. 50 : Security.</a:t>
            </a:r>
          </a:p>
          <a:p>
            <a:r>
              <a:rPr lang="en-US" dirty="0" smtClean="0"/>
              <a:t>Res. 52 : SPAM.</a:t>
            </a:r>
          </a:p>
          <a:p>
            <a:r>
              <a:rPr lang="en-US" dirty="0" smtClean="0"/>
              <a:t>Res. 58 : CIRT.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39624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41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04162"/>
            <a:ext cx="6917140" cy="638035"/>
          </a:xfrm>
        </p:spPr>
        <p:txBody>
          <a:bodyPr/>
          <a:lstStyle/>
          <a:p>
            <a:r>
              <a:rPr lang="en-US" dirty="0" smtClean="0"/>
              <a:t>How to implement WTSA-12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9824"/>
            <a:ext cx="8487102" cy="4139976"/>
          </a:xfrm>
        </p:spPr>
        <p:txBody>
          <a:bodyPr/>
          <a:lstStyle/>
          <a:p>
            <a:r>
              <a:rPr lang="en-US" dirty="0" smtClean="0"/>
              <a:t>Forming a Standardization Body for Africa.</a:t>
            </a:r>
          </a:p>
          <a:p>
            <a:r>
              <a:rPr lang="en-US" dirty="0" smtClean="0"/>
              <a:t>Evolves and works under ATU.</a:t>
            </a:r>
          </a:p>
          <a:p>
            <a:r>
              <a:rPr lang="en-US" dirty="0" smtClean="0"/>
              <a:t>Comprises thematic Working Groups. </a:t>
            </a:r>
          </a:p>
          <a:p>
            <a:r>
              <a:rPr lang="en-US" dirty="0" smtClean="0"/>
              <a:t>Collaborates with Africa sub-regional Standardization Bodies (existing and evolving).</a:t>
            </a:r>
          </a:p>
          <a:p>
            <a:r>
              <a:rPr lang="en-US" dirty="0" smtClean="0"/>
              <a:t>Coordinates Africa’s standardization activities and involvement in the ITU-T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2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5965"/>
            <a:ext cx="7772400" cy="638035"/>
          </a:xfrm>
        </p:spPr>
        <p:txBody>
          <a:bodyPr/>
          <a:lstStyle/>
          <a:p>
            <a:r>
              <a:rPr lang="en-US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AfriTSO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African Telecommunication Standardization body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208655"/>
              </p:ext>
            </p:extLst>
          </p:nvPr>
        </p:nvGraphicFramePr>
        <p:xfrm>
          <a:off x="533400" y="1833265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7" descr="at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0" y="2209800"/>
            <a:ext cx="2054850" cy="1600200"/>
          </a:xfrm>
          <a:prstGeom prst="rect">
            <a:avLst/>
          </a:prstGeom>
          <a:noFill/>
          <a:ln>
            <a:noFill/>
          </a:ln>
          <a:effectLst>
            <a:glow rad="228600">
              <a:srgbClr val="FFC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8256" y="3729335"/>
            <a:ext cx="115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AfriTSO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91" y="5562600"/>
            <a:ext cx="24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9"/>
              </a:rPr>
              <a:t>www.AfriTSO.org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838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10600" cy="638035"/>
          </a:xfrm>
        </p:spPr>
        <p:txBody>
          <a:bodyPr/>
          <a:lstStyle/>
          <a:p>
            <a:r>
              <a:rPr lang="en-US" sz="3200" b="1" dirty="0" smtClean="0"/>
              <a:t>Africa’s Regional Economic Communities RECs</a:t>
            </a:r>
            <a:endParaRPr lang="en-US" sz="32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4"/>
            <a:ext cx="9144000" cy="507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00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9765"/>
            <a:ext cx="8610600" cy="638035"/>
          </a:xfrm>
        </p:spPr>
        <p:txBody>
          <a:bodyPr/>
          <a:lstStyle/>
          <a:p>
            <a:r>
              <a:rPr lang="en-US" sz="3200" b="1" dirty="0" smtClean="0"/>
              <a:t>Africa’s Regional Standardization Bodies RSB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8543" y="2510731"/>
            <a:ext cx="2438400" cy="1905000"/>
            <a:chOff x="304800" y="76200"/>
            <a:chExt cx="1905000" cy="156403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Oval 16"/>
            <p:cNvSpPr/>
            <p:nvPr/>
          </p:nvSpPr>
          <p:spPr>
            <a:xfrm>
              <a:off x="304800" y="76200"/>
              <a:ext cx="1905000" cy="156403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3400" y="76200"/>
              <a:ext cx="1447800" cy="685800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85651" y="304800"/>
              <a:ext cx="914400" cy="1335434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42851" y="304800"/>
              <a:ext cx="938349" cy="914400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64011" y="4605860"/>
            <a:ext cx="1756499" cy="1599375"/>
            <a:chOff x="457200" y="4146809"/>
            <a:chExt cx="2043267" cy="2060834"/>
          </a:xfrm>
        </p:grpSpPr>
        <p:sp>
          <p:nvSpPr>
            <p:cNvPr id="20" name="Oval 19"/>
            <p:cNvSpPr/>
            <p:nvPr/>
          </p:nvSpPr>
          <p:spPr>
            <a:xfrm flipH="1" flipV="1">
              <a:off x="457200" y="4146809"/>
              <a:ext cx="2043267" cy="206083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 flipV="1">
              <a:off x="660816" y="5101858"/>
              <a:ext cx="1552883" cy="90363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9034102" flipH="1" flipV="1">
              <a:off x="1218463" y="4146809"/>
              <a:ext cx="980768" cy="1759621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4932479" flipH="1" flipV="1">
              <a:off x="751447" y="4574800"/>
              <a:ext cx="838199" cy="1181023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19332" y="1274592"/>
            <a:ext cx="2043268" cy="1552659"/>
            <a:chOff x="252819" y="1484600"/>
            <a:chExt cx="2043267" cy="2154034"/>
          </a:xfrm>
        </p:grpSpPr>
        <p:sp>
          <p:nvSpPr>
            <p:cNvPr id="26" name="Oval 25"/>
            <p:cNvSpPr/>
            <p:nvPr/>
          </p:nvSpPr>
          <p:spPr>
            <a:xfrm rot="10800000" flipH="1" flipV="1">
              <a:off x="252819" y="1577800"/>
              <a:ext cx="2043267" cy="206083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424601" y="2639773"/>
              <a:ext cx="1552883" cy="90363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9034102" flipH="1" flipV="1">
              <a:off x="1014082" y="1484600"/>
              <a:ext cx="980768" cy="1759621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4932479" flipH="1" flipV="1">
              <a:off x="353271" y="1836707"/>
              <a:ext cx="1179516" cy="1181023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0839" y="4451599"/>
            <a:ext cx="2251961" cy="1873001"/>
            <a:chOff x="324525" y="88271"/>
            <a:chExt cx="2043267" cy="2060833"/>
          </a:xfrm>
        </p:grpSpPr>
        <p:sp>
          <p:nvSpPr>
            <p:cNvPr id="33" name="Oval 32"/>
            <p:cNvSpPr/>
            <p:nvPr/>
          </p:nvSpPr>
          <p:spPr>
            <a:xfrm flipH="1" flipV="1">
              <a:off x="324525" y="228599"/>
              <a:ext cx="2043267" cy="1920505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69716" y="1168095"/>
              <a:ext cx="1552883" cy="90363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9034102" flipH="1" flipV="1">
              <a:off x="1085789" y="88271"/>
              <a:ext cx="980768" cy="1759621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8367778" flipH="1" flipV="1">
              <a:off x="371365" y="644874"/>
              <a:ext cx="1454346" cy="110844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62600" y="2455146"/>
            <a:ext cx="2330453" cy="1781784"/>
            <a:chOff x="5837356" y="4227275"/>
            <a:chExt cx="2438400" cy="1905000"/>
          </a:xfrm>
        </p:grpSpPr>
        <p:sp>
          <p:nvSpPr>
            <p:cNvPr id="39" name="Oval 38"/>
            <p:cNvSpPr/>
            <p:nvPr/>
          </p:nvSpPr>
          <p:spPr>
            <a:xfrm>
              <a:off x="5837356" y="4227275"/>
              <a:ext cx="2438400" cy="19050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2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96845" y="4344468"/>
              <a:ext cx="1853184" cy="835307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0346516">
              <a:off x="6196845" y="4505711"/>
              <a:ext cx="1170432" cy="1626564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93181" y="4712907"/>
              <a:ext cx="1201087" cy="1113743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485665"/>
              </p:ext>
            </p:extLst>
          </p:nvPr>
        </p:nvGraphicFramePr>
        <p:xfrm>
          <a:off x="428625" y="1727200"/>
          <a:ext cx="818197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028710" y="2743200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3524" y="1341772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6909" y="3159769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4600" y="5558135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8400" y="5710535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343400" y="2886075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6417115" flipV="1">
            <a:off x="3429000" y="3545234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5182885" flipH="1" flipV="1">
            <a:off x="5243667" y="3545234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8437077" flipH="1">
            <a:off x="4919992" y="4636707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3162923">
            <a:off x="3753024" y="4636707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>
            <a:off x="7517473" y="3505200"/>
            <a:ext cx="1" cy="1295400"/>
          </a:xfrm>
          <a:prstGeom prst="line">
            <a:avLst/>
          </a:prstGeom>
          <a:ln w="5715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6015041" y="4561760"/>
            <a:ext cx="2948256" cy="2052935"/>
          </a:xfrm>
          <a:prstGeom prst="cloud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6043344" y="1376065"/>
            <a:ext cx="2948256" cy="2052935"/>
          </a:xfrm>
          <a:prstGeom prst="cloud">
            <a:avLst/>
          </a:prstGeom>
          <a:gradFill>
            <a:gsLst>
              <a:gs pos="13000">
                <a:srgbClr val="006600"/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749608">
            <a:off x="2429729" y="2609424"/>
            <a:ext cx="4379618" cy="4225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24" y="848671"/>
            <a:ext cx="6024348" cy="638035"/>
          </a:xfrm>
        </p:spPr>
        <p:txBody>
          <a:bodyPr/>
          <a:lstStyle/>
          <a:p>
            <a:r>
              <a:rPr lang="en-US" dirty="0" err="1" smtClean="0"/>
              <a:t>AfriSTO</a:t>
            </a:r>
            <a:r>
              <a:rPr lang="en-US" dirty="0" smtClean="0"/>
              <a:t> </a:t>
            </a:r>
            <a:r>
              <a:rPr lang="en-US" i="1" dirty="0"/>
              <a:t>modus operandi </a:t>
            </a:r>
          </a:p>
        </p:txBody>
      </p:sp>
      <p:pic>
        <p:nvPicPr>
          <p:cNvPr id="6" name="Picture 77" descr="at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077200" y="2057400"/>
            <a:ext cx="89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5181600"/>
            <a:ext cx="90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REC 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637299" y="979659"/>
            <a:ext cx="2362200" cy="2516832"/>
            <a:chOff x="6637299" y="979659"/>
            <a:chExt cx="2362200" cy="2516832"/>
          </a:xfrm>
        </p:grpSpPr>
        <p:graphicFrame>
          <p:nvGraphicFramePr>
            <p:cNvPr id="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4847317"/>
                </p:ext>
              </p:extLst>
            </p:nvPr>
          </p:nvGraphicFramePr>
          <p:xfrm>
            <a:off x="6637299" y="979659"/>
            <a:ext cx="2362200" cy="25168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851259" y="2053546"/>
              <a:ext cx="551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RSB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95934" y="4114800"/>
            <a:ext cx="2362200" cy="2516832"/>
            <a:chOff x="6595934" y="4114800"/>
            <a:chExt cx="2362200" cy="2516832"/>
          </a:xfrm>
        </p:grpSpPr>
        <p:graphicFrame>
          <p:nvGraphicFramePr>
            <p:cNvPr id="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5308422"/>
                </p:ext>
              </p:extLst>
            </p:nvPr>
          </p:nvGraphicFramePr>
          <p:xfrm>
            <a:off x="6595934" y="4114800"/>
            <a:ext cx="2362200" cy="25168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6820989" y="5194663"/>
              <a:ext cx="551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RSB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28691" y="5562600"/>
            <a:ext cx="24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13"/>
              </a:rPr>
              <a:t>www.AfriTSO.org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6" name="Right Arrow 95"/>
          <p:cNvSpPr/>
          <p:nvPr/>
        </p:nvSpPr>
        <p:spPr>
          <a:xfrm rot="1302120">
            <a:off x="2429728" y="4257717"/>
            <a:ext cx="4379618" cy="4225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/>
          <p:nvPr/>
        </p:nvCxnSpPr>
        <p:spPr>
          <a:xfrm rot="10800000" flipV="1">
            <a:off x="3352800" y="2057399"/>
            <a:ext cx="3511524" cy="4616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3836575" y="2264338"/>
            <a:ext cx="2957845" cy="1121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0800000" flipV="1">
            <a:off x="3913993" y="2422877"/>
            <a:ext cx="2950330" cy="1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0800000" flipV="1">
            <a:off x="3352800" y="2519064"/>
            <a:ext cx="3581400" cy="2510136"/>
          </a:xfrm>
          <a:prstGeom prst="curvedConnector3">
            <a:avLst>
              <a:gd name="adj1" fmla="val 4088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0800000">
            <a:off x="3276603" y="2667002"/>
            <a:ext cx="3517816" cy="2514599"/>
          </a:xfrm>
          <a:prstGeom prst="curvedConnector3">
            <a:avLst>
              <a:gd name="adj1" fmla="val 332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0" idx="1"/>
          </p:cNvCxnSpPr>
          <p:nvPr/>
        </p:nvCxnSpPr>
        <p:spPr>
          <a:xfrm rot="10800000">
            <a:off x="3836575" y="3442065"/>
            <a:ext cx="2984414" cy="1937265"/>
          </a:xfrm>
          <a:prstGeom prst="curvedConnector3">
            <a:avLst>
              <a:gd name="adj1" fmla="val 4387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0800000">
            <a:off x="3910925" y="4267201"/>
            <a:ext cx="2953398" cy="128373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>
            <a:off x="3226526" y="5277395"/>
            <a:ext cx="3637802" cy="3658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729172"/>
              </p:ext>
            </p:extLst>
          </p:nvPr>
        </p:nvGraphicFramePr>
        <p:xfrm>
          <a:off x="-102326" y="1497874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828800" cy="12352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7874" y="3385346"/>
            <a:ext cx="115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AfriTSO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93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6" grpId="0" animBg="1"/>
      <p:bldGraphic spid="4" grpId="0">
        <p:bldSub>
          <a:bldDgm/>
        </p:bldSub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162"/>
            <a:ext cx="8458200" cy="638035"/>
          </a:xfrm>
        </p:spPr>
        <p:txBody>
          <a:bodyPr/>
          <a:lstStyle/>
          <a:p>
            <a:r>
              <a:rPr lang="en-US" dirty="0" smtClean="0"/>
              <a:t>Initial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39502" cy="4343400"/>
          </a:xfrm>
        </p:spPr>
        <p:txBody>
          <a:bodyPr/>
          <a:lstStyle/>
          <a:p>
            <a:r>
              <a:rPr lang="en-US" sz="2800" dirty="0" smtClean="0"/>
              <a:t>Elaborate on the WTSA implementation Action Plan.</a:t>
            </a:r>
          </a:p>
          <a:p>
            <a:r>
              <a:rPr lang="en-US" sz="2800" dirty="0" smtClean="0"/>
              <a:t>Encourage and Follow-up </a:t>
            </a:r>
            <a:r>
              <a:rPr lang="en-US" sz="2800" dirty="0"/>
              <a:t>of African Participation and Submissions to ITU-T SGs work.</a:t>
            </a:r>
          </a:p>
          <a:p>
            <a:r>
              <a:rPr lang="en-US" sz="2800" dirty="0"/>
              <a:t>Facilitate communication and collaboration between Africa RSB members.</a:t>
            </a:r>
          </a:p>
          <a:p>
            <a:r>
              <a:rPr lang="en-US" sz="2800" dirty="0" smtClean="0"/>
              <a:t>Coordination of African [Common] Proposals.</a:t>
            </a:r>
          </a:p>
          <a:p>
            <a:r>
              <a:rPr lang="en-US" sz="2800" dirty="0" smtClean="0"/>
              <a:t>Coordinate capacity building, including acquaintance with ITU-T SGs Questions and main topics.</a:t>
            </a:r>
          </a:p>
          <a:p>
            <a:r>
              <a:rPr lang="en-US" sz="2800" dirty="0" smtClean="0"/>
              <a:t> ………..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863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" name="Title 530"/>
          <p:cNvSpPr>
            <a:spLocks noGrp="1"/>
          </p:cNvSpPr>
          <p:nvPr>
            <p:ph type="ctrTitle"/>
          </p:nvPr>
        </p:nvSpPr>
        <p:spPr>
          <a:xfrm>
            <a:off x="977629" y="115765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uhaus 93" pitchFamily="82" charset="0"/>
              </a:rPr>
              <a:t>WTSA 2012</a:t>
            </a:r>
            <a:br>
              <a:rPr lang="en-US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  <a:t>World Telecommunications</a:t>
            </a:r>
            <a:b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</a:br>
            <a: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  <a:t>Standardization Assembly</a:t>
            </a:r>
            <a:b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</a:br>
            <a:r>
              <a:rPr lang="en-US" sz="2800" b="1" dirty="0" smtClean="0">
                <a:solidFill>
                  <a:schemeClr val="bg1"/>
                </a:solidFill>
                <a:latin typeface="Square721 BT" pitchFamily="34" charset="0"/>
                <a:ea typeface="MS Mincho" pitchFamily="49" charset="-128"/>
              </a:rPr>
              <a:t>Debriefing, Durban 2013</a:t>
            </a:r>
            <a:endParaRPr lang="en-US" sz="2800" b="1" dirty="0">
              <a:solidFill>
                <a:schemeClr val="bg1"/>
              </a:solidFill>
              <a:latin typeface="Square721 BT" pitchFamily="34" charset="0"/>
              <a:ea typeface="MS Mincho" pitchFamily="49" charset="-128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753930" y="4033897"/>
            <a:ext cx="74071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WTSA-12 Action Plan for Africa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Sherif Guinena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 to NTRA Exec. President</a:t>
            </a:r>
          </a:p>
        </p:txBody>
      </p:sp>
    </p:spTree>
    <p:extLst>
      <p:ext uri="{BB962C8B-B14F-4D97-AF65-F5344CB8AC3E}">
        <p14:creationId xmlns:p14="http://schemas.microsoft.com/office/powerpoint/2010/main" val="105775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315200" cy="638035"/>
          </a:xfrm>
        </p:spPr>
        <p:txBody>
          <a:bodyPr/>
          <a:lstStyle/>
          <a:p>
            <a:r>
              <a:rPr lang="en-US" dirty="0" smtClean="0"/>
              <a:t>The Draft WTSA-12 Implementation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2286000"/>
            <a:ext cx="8182302" cy="3641834"/>
          </a:xfrm>
        </p:spPr>
        <p:txBody>
          <a:bodyPr/>
          <a:lstStyle/>
          <a:p>
            <a:r>
              <a:rPr lang="en-US" dirty="0" smtClean="0"/>
              <a:t>Based on the Thematic Clusters.</a:t>
            </a:r>
          </a:p>
          <a:p>
            <a:r>
              <a:rPr lang="en-US" dirty="0" smtClean="0"/>
              <a:t>Reformulation of the “</a:t>
            </a:r>
            <a:r>
              <a:rPr lang="en-US" i="1" dirty="0" smtClean="0"/>
              <a:t>resolves” </a:t>
            </a:r>
            <a:r>
              <a:rPr lang="en-US" dirty="0" smtClean="0"/>
              <a:t>parts</a:t>
            </a:r>
            <a:r>
              <a:rPr lang="en-US" i="1" dirty="0" smtClean="0"/>
              <a:t> </a:t>
            </a:r>
            <a:r>
              <a:rPr lang="en-US" dirty="0" smtClean="0"/>
              <a:t>and MS’s responsibilities into action lines.</a:t>
            </a:r>
          </a:p>
          <a:p>
            <a:r>
              <a:rPr lang="en-US" dirty="0" err="1" smtClean="0"/>
              <a:t>AfriTSO</a:t>
            </a:r>
            <a:r>
              <a:rPr lang="en-US" dirty="0" smtClean="0"/>
              <a:t> as a mechanism for encouragement, support, collaboration facilitator and follow-up of implementation.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Initial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68102" cy="4460542"/>
          </a:xfrm>
        </p:spPr>
        <p:txBody>
          <a:bodyPr/>
          <a:lstStyle/>
          <a:p>
            <a:r>
              <a:rPr lang="en-US" dirty="0" smtClean="0"/>
              <a:t>Formation of the Working Groups (Nominees?).</a:t>
            </a:r>
          </a:p>
          <a:p>
            <a:r>
              <a:rPr lang="en-US" dirty="0" smtClean="0"/>
              <a:t>Recommended: basically ITU-T SGs’ Chairmen  and Vice Chairmen from Africa, and others).</a:t>
            </a:r>
          </a:p>
          <a:p>
            <a:r>
              <a:rPr lang="en-US" dirty="0" smtClean="0"/>
              <a:t>Elaboration and enhancement of the Action Lines.</a:t>
            </a:r>
          </a:p>
          <a:p>
            <a:r>
              <a:rPr lang="en-US" dirty="0" smtClean="0"/>
              <a:t>Forming </a:t>
            </a:r>
            <a:r>
              <a:rPr lang="en-US" dirty="0" err="1" smtClean="0"/>
              <a:t>AfriTSO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with the coordination, encouragement     and Follow-Up activity.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6024348" cy="2590800"/>
          </a:xfrm>
        </p:spPr>
        <p:txBody>
          <a:bodyPr/>
          <a:lstStyle/>
          <a:p>
            <a:r>
              <a:rPr lang="en-US" sz="5400" dirty="0" smtClean="0">
                <a:latin typeface="Britannic Bold" pitchFamily="34" charset="0"/>
                <a:cs typeface="Aharoni" pitchFamily="2" charset="-79"/>
              </a:rPr>
              <a:t>Thank You</a:t>
            </a:r>
            <a:br>
              <a:rPr lang="en-US" sz="5400" dirty="0" smtClean="0">
                <a:latin typeface="Britannic Bold" pitchFamily="34" charset="0"/>
                <a:cs typeface="Aharoni" pitchFamily="2" charset="-79"/>
              </a:rPr>
            </a:br>
            <a:r>
              <a:rPr lang="en-US" sz="5400" dirty="0">
                <a:latin typeface="Britannic Bold" pitchFamily="34" charset="0"/>
                <a:cs typeface="Aharoni" pitchFamily="2" charset="-79"/>
              </a:rPr>
              <a:t/>
            </a:r>
            <a:br>
              <a:rPr lang="en-US" sz="5400" dirty="0">
                <a:latin typeface="Britannic Bold" pitchFamily="34" charset="0"/>
                <a:cs typeface="Aharoni" pitchFamily="2" charset="-79"/>
              </a:rPr>
            </a:br>
            <a:r>
              <a:rPr lang="en-US" sz="4000" dirty="0" smtClean="0">
                <a:latin typeface="Britannic Bold" pitchFamily="34" charset="0"/>
                <a:cs typeface="Aharoni" pitchFamily="2" charset="-79"/>
                <a:hlinkClick r:id="rId2"/>
              </a:rPr>
              <a:t>www.AfriTSO.org</a:t>
            </a:r>
            <a:r>
              <a:rPr lang="en-US" sz="4000" dirty="0" smtClean="0">
                <a:latin typeface="Britannic Bold" pitchFamily="34" charset="0"/>
                <a:cs typeface="Aharoni" pitchFamily="2" charset="-79"/>
              </a:rPr>
              <a:t> </a:t>
            </a:r>
            <a:endParaRPr lang="en-US" sz="4000" dirty="0"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2163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72325"/>
              </p:ext>
            </p:extLst>
          </p:nvPr>
        </p:nvGraphicFramePr>
        <p:xfrm>
          <a:off x="152400" y="914406"/>
          <a:ext cx="8839200" cy="5714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/>
              </a:tblGrid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1</a:t>
                      </a:r>
                      <a:r>
                        <a:rPr lang="en-GB" sz="1000">
                          <a:effectLst/>
                        </a:rPr>
                        <a:t> - Rules of procedure of the ITU Telecommunication Standardization Sector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</a:t>
                      </a:r>
                      <a:r>
                        <a:rPr lang="en-GB" sz="1000">
                          <a:effectLst/>
                        </a:rPr>
                        <a:t> – ITU Telecommunication Standardization Sector study group responsibility and mandates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7</a:t>
                      </a:r>
                      <a:r>
                        <a:rPr lang="en-GB" sz="1000">
                          <a:effectLst/>
                        </a:rPr>
                        <a:t> - Collaboration with the International Organization for Standardization and the International Electrotechnical Commission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4847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11</a:t>
                      </a:r>
                      <a:r>
                        <a:rPr lang="en-GB" sz="1000">
                          <a:effectLst/>
                        </a:rPr>
                        <a:t> - Collaboration with the Postal Operations Council of the Universal Postal Union in the study of services concerning both the postal and the telecommunication sectors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48475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18</a:t>
                      </a:r>
                      <a:r>
                        <a:rPr lang="en-GB" sz="1000">
                          <a:effectLst/>
                        </a:rPr>
                        <a:t> - Principles and procedures for the allocation of work to, and coordination between, ITU Radiocommunication and ITU Telecommunication Standardization Sectors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20</a:t>
                      </a:r>
                      <a:r>
                        <a:rPr lang="en-GB" sz="1000">
                          <a:effectLst/>
                        </a:rPr>
                        <a:t> - Procedures for allocation and management of international telecommunication numbering, naming, addressing and identification resources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22</a:t>
                      </a:r>
                      <a:r>
                        <a:rPr lang="en-GB" sz="1000">
                          <a:effectLst/>
                        </a:rPr>
                        <a:t> - Authorization for Telecommunication Standardization Advisory Group to act between world telecommunication standardization assemblies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29</a:t>
                      </a:r>
                      <a:r>
                        <a:rPr lang="en-GB" sz="1000">
                          <a:effectLst/>
                        </a:rPr>
                        <a:t> - Alternative calling procedures on international telecommunication networks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31</a:t>
                      </a:r>
                      <a:r>
                        <a:rPr lang="en-GB" sz="1000">
                          <a:effectLst/>
                        </a:rPr>
                        <a:t> - Admission of entities or organizations to participate as Associates in the work of the ITU Telecommunication Standardization Sector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32</a:t>
                      </a:r>
                      <a:r>
                        <a:rPr lang="en-GB" sz="1000">
                          <a:effectLst/>
                        </a:rPr>
                        <a:t> - Strengthening electronic working methods for the work of the ITU Telecommunication Standardization Sector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33</a:t>
                      </a:r>
                      <a:r>
                        <a:rPr lang="en-GB" sz="1000">
                          <a:effectLst/>
                        </a:rPr>
                        <a:t> - Guidelines for strategic activities of the ITU Telecommunication Standardization Sector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34</a:t>
                      </a:r>
                      <a:r>
                        <a:rPr lang="en-GB" sz="1000">
                          <a:effectLst/>
                        </a:rPr>
                        <a:t> - Voluntary contributions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659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35</a:t>
                      </a:r>
                      <a:r>
                        <a:rPr lang="en-GB" sz="1000">
                          <a:effectLst/>
                        </a:rPr>
                        <a:t> - Appointment and maximum term of office for chairmen and vice-chairmen of study groups of the  Telecommunication Standardization Sector and of Telecommunication Standardization Advisory 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38</a:t>
                      </a:r>
                      <a:r>
                        <a:rPr lang="en-GB" sz="1000">
                          <a:effectLst/>
                        </a:rPr>
                        <a:t> - Coordination among the three ITU Sectors for activities relating to International Mobile Telecommunications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40</a:t>
                      </a:r>
                      <a:r>
                        <a:rPr lang="en-GB" sz="1000">
                          <a:effectLst/>
                        </a:rPr>
                        <a:t> - Regulatory aspects of the work of the ITU Telecommunication Standardization Sector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43</a:t>
                      </a:r>
                      <a:r>
                        <a:rPr lang="en-GB" sz="1000">
                          <a:effectLst/>
                        </a:rPr>
                        <a:t> - Regional preparations for world telecommunication standardization assemblies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44</a:t>
                      </a:r>
                      <a:r>
                        <a:rPr lang="en-GB" sz="1000">
                          <a:effectLst/>
                        </a:rPr>
                        <a:t> - Bridging the standardization gap between developing and developed countries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36590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45</a:t>
                      </a:r>
                      <a:r>
                        <a:rPr lang="en-GB" sz="1000">
                          <a:effectLst/>
                        </a:rPr>
                        <a:t> - Effective coordination of standardization work across study groups in the ITU Telecommunication Standardization Sector and the role of Telecommunication Standardization Advisory 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47</a:t>
                      </a:r>
                      <a:r>
                        <a:rPr lang="en-GB" sz="1000">
                          <a:effectLst/>
                        </a:rPr>
                        <a:t> - Country code top-level domain names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48</a:t>
                      </a:r>
                      <a:r>
                        <a:rPr lang="en-GB" sz="1000">
                          <a:effectLst/>
                        </a:rPr>
                        <a:t> - Internationalized (multilingual) domain names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49</a:t>
                      </a:r>
                      <a:r>
                        <a:rPr lang="en-GB" sz="1000">
                          <a:effectLst/>
                        </a:rPr>
                        <a:t> - ENUM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50</a:t>
                      </a:r>
                      <a:r>
                        <a:rPr lang="en-GB" sz="1000">
                          <a:effectLst/>
                        </a:rPr>
                        <a:t> - Cybersecurity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52</a:t>
                      </a:r>
                      <a:r>
                        <a:rPr lang="en-GB" sz="1000">
                          <a:effectLst/>
                        </a:rPr>
                        <a:t> - Countering and combating spam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1742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effectLst/>
                          <a:hlinkClick r:id="" action="ppaction://hlinkfile"/>
                        </a:rPr>
                        <a:t>Resolution 54</a:t>
                      </a:r>
                      <a:r>
                        <a:rPr lang="en-GB" sz="1000">
                          <a:effectLst/>
                        </a:rPr>
                        <a:t> - Creation of, and assistance to, regional groups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  <a:tr h="243932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effectLst/>
                          <a:hlinkClick r:id="" action="ppaction://hlinkfile"/>
                        </a:rPr>
                        <a:t>Resolution 55</a:t>
                      </a:r>
                      <a:r>
                        <a:rPr lang="en-GB" sz="1000" dirty="0">
                          <a:effectLst/>
                        </a:rPr>
                        <a:t> - Mainstreaming a gender perspective in ITU Telecommunication Standardization Sector activities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63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43477"/>
              </p:ext>
            </p:extLst>
          </p:nvPr>
        </p:nvGraphicFramePr>
        <p:xfrm>
          <a:off x="152400" y="914391"/>
          <a:ext cx="8839200" cy="587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/>
              </a:tblGrid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57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 - Strengthening coordination and cooperation among the three ITU Sectors on matters of mutual interest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58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Encourage the creation of national Computer Incident Response Teams, particularly for developing countries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59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Enhancing participation of telecommunication operators from developing countries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60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Responding to the challenges of the evolution of the identification/numbering system and its convergence with IP-based systems / networks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61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– Countering and combating misappropriation and misuse of international telecommunication numbering resources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62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Dispute settlement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64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IP address allocation and facilitating the transition to and deployment of IPv6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65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Calling party number delivery, calling line identification and origin identification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66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Technology Watch in the Telecommunication Standardization Bureau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Use in the ITU Telecommunication Standardization Sector of the languages of the Union on an equal footing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68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Implementation of Resolution 122 (Rev. Antalya, 2006) of the Plenipotentiary Conference on the evolving role of the World Telecommunication Standardization Assembly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69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– Non-discriminatory access and use of Internet resources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70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 - Telecommunication/information and communication technology accessibility for persons with disabilities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71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Admission of academia to participate in the work of the ITU Telecommunication Standardization Sector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72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Measurement concerns related to human exposure to electromagnetic fields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73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Information and communications technologies, environment and climate change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74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Admission of Sector Members from developing countries in the work of the ITU Telecommunication Standardization Sector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75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– The ITU Telecommunication Standardization Sector’s contribution in implementing the outcomes of the World Summit on the Information Society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76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Studies related to conformance and interoperability testing, assistance to developing countries, and a possible future ITU mark programme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Standardization work in the ITU Telecommunication Standardization Sector for software-defined networking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8 - Information and communication technology applications and standards for improved access to e-health services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40293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7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9 - The role of telecommunications/ information and communication technologies in handling and controlling e-waste from telecommunication and information technology equipment and methods of treating it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26862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80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Acknowledging the active involvement of the membership in the development of ITU Telecommunication Standardization Sectordeliverables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81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Strengthening collaboration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Resolution 82</a:t>
                      </a: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</a:rPr>
                        <a:t> - Strategic and structural review of the ITU Telecommunication Standardization Sector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  <a:tr h="141028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1000" u="sng" dirty="0">
                          <a:solidFill>
                            <a:schemeClr val="bg1"/>
                          </a:solidFill>
                          <a:effectLst/>
                          <a:hlinkClick r:id="" action="ppaction://hlinkfile"/>
                        </a:rPr>
                        <a:t>Opinion 1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 – Practical application of network externality premium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817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252" y="809765"/>
            <a:ext cx="6024348" cy="638035"/>
          </a:xfrm>
        </p:spPr>
        <p:txBody>
          <a:bodyPr/>
          <a:lstStyle/>
          <a:p>
            <a:r>
              <a:rPr lang="en-US" dirty="0" smtClean="0"/>
              <a:t>WTSA Resolutions Clustered</a:t>
            </a:r>
            <a:br>
              <a:rPr lang="en-US" dirty="0" smtClean="0"/>
            </a:br>
            <a:r>
              <a:rPr lang="en-US" sz="2800" dirty="0" smtClean="0"/>
              <a:t>(of most interest to Africa)</a:t>
            </a:r>
            <a:endParaRPr lang="en-US" sz="28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874808"/>
              </p:ext>
            </p:extLst>
          </p:nvPr>
        </p:nvGraphicFramePr>
        <p:xfrm>
          <a:off x="2362200" y="624114"/>
          <a:ext cx="5867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60504"/>
              </p:ext>
            </p:extLst>
          </p:nvPr>
        </p:nvGraphicFramePr>
        <p:xfrm>
          <a:off x="638628" y="1030514"/>
          <a:ext cx="5972628" cy="575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0189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>
                                            <p:graphicEl>
                                              <a:dgm id="{FF7EF0F0-0F16-4658-8339-8E00CEDD1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>
                                            <p:graphicEl>
                                              <a:dgm id="{3BDFC4C3-E955-49A8-A1A7-A84E624D2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">
                                            <p:graphicEl>
                                              <a:dgm id="{0B232932-1250-4672-84A2-11FEBBFF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>
                                            <p:graphicEl>
                                              <a:dgm id="{50E72735-930B-46E4-B522-81A8649B8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>
                                            <p:graphicEl>
                                              <a:dgm id="{BB344CFD-E195-438A-875A-088FB3790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>
                                            <p:graphicEl>
                                              <a:dgm id="{D19B550B-72ED-4139-AD30-BA89272CD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5">
                                            <p:graphicEl>
                                              <a:dgm id="{97C31D89-0D56-4673-89DF-EEDEA342B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5">
                                            <p:graphicEl>
                                              <a:dgm id="{860D6C88-C34B-4027-8D56-ADEE9BC54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>
                                            <p:graphicEl>
                                              <a:dgm id="{3F12C40F-BA63-4119-9F87-C43D1C2E5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5">
                                            <p:graphicEl>
                                              <a:dgm id="{00E09F97-104A-4CFE-B440-E2DA3412C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Graphic spid="1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182302" cy="5105400"/>
          </a:xfrm>
        </p:spPr>
        <p:txBody>
          <a:bodyPr/>
          <a:lstStyle/>
          <a:p>
            <a:r>
              <a:rPr lang="en-US" dirty="0" smtClean="0"/>
              <a:t>Working Methods:</a:t>
            </a:r>
          </a:p>
          <a:p>
            <a:pPr lvl="1"/>
            <a:r>
              <a:rPr lang="en-US" dirty="0" smtClean="0"/>
              <a:t>Res. 1 : ITU-T Working Procedures</a:t>
            </a:r>
          </a:p>
          <a:p>
            <a:pPr lvl="1"/>
            <a:r>
              <a:rPr lang="en-US" dirty="0" smtClean="0"/>
              <a:t>Rec. A.1 ~ A.7 : Working Methods, …</a:t>
            </a:r>
          </a:p>
          <a:p>
            <a:pPr lvl="1"/>
            <a:r>
              <a:rPr lang="en-US" dirty="0" smtClean="0"/>
              <a:t>Res 40 : Regulatory Aspects of ITU-T </a:t>
            </a:r>
            <a:r>
              <a:rPr lang="en-US" dirty="0" err="1" smtClean="0"/>
              <a:t>Recomm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House Keeping:</a:t>
            </a:r>
          </a:p>
          <a:p>
            <a:pPr lvl="1"/>
            <a:r>
              <a:rPr lang="en-US" dirty="0" smtClean="0"/>
              <a:t>Res. 32 : Electronic Working Methods.</a:t>
            </a:r>
          </a:p>
          <a:p>
            <a:pPr lvl="1"/>
            <a:r>
              <a:rPr lang="en-US" dirty="0" smtClean="0"/>
              <a:t>Res. 33 : ITU-T Strategic Activities Guidelines.</a:t>
            </a:r>
          </a:p>
        </p:txBody>
      </p:sp>
    </p:spTree>
    <p:extLst>
      <p:ext uri="{BB962C8B-B14F-4D97-AF65-F5344CB8AC3E}">
        <p14:creationId xmlns:p14="http://schemas.microsoft.com/office/powerpoint/2010/main" val="174361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1000838"/>
          </a:xfrm>
        </p:spPr>
        <p:txBody>
          <a:bodyPr/>
          <a:lstStyle/>
          <a:p>
            <a:r>
              <a:rPr lang="en-US" dirty="0" smtClean="0"/>
              <a:t>CoCoCola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Cooperation, Coordination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955074"/>
            <a:ext cx="8334702" cy="3581400"/>
          </a:xfrm>
        </p:spPr>
        <p:txBody>
          <a:bodyPr/>
          <a:lstStyle/>
          <a:p>
            <a:r>
              <a:rPr lang="en-US" dirty="0" smtClean="0"/>
              <a:t>Res. 45: Coordination among ITU-T SGs.</a:t>
            </a:r>
          </a:p>
          <a:p>
            <a:r>
              <a:rPr lang="en-US" dirty="0" smtClean="0"/>
              <a:t>Res. 82: Review Committee (RevCom).</a:t>
            </a:r>
          </a:p>
          <a:p>
            <a:r>
              <a:rPr lang="en-US" dirty="0" smtClean="0"/>
              <a:t>Res. 81</a:t>
            </a:r>
            <a:r>
              <a:rPr lang="en-US" dirty="0"/>
              <a:t>: Strengthening </a:t>
            </a:r>
            <a:r>
              <a:rPr lang="en-US" dirty="0" smtClean="0"/>
              <a:t>Collaboration.</a:t>
            </a:r>
          </a:p>
          <a:p>
            <a:r>
              <a:rPr lang="en-US" dirty="0" smtClean="0"/>
              <a:t>Res. </a:t>
            </a:r>
            <a:r>
              <a:rPr lang="en-US" dirty="0"/>
              <a:t>11: Postal Coop: UPU – </a:t>
            </a:r>
            <a:r>
              <a:rPr lang="en-US" dirty="0" smtClean="0"/>
              <a:t>POC.</a:t>
            </a:r>
          </a:p>
          <a:p>
            <a:r>
              <a:rPr lang="en-US" dirty="0" smtClean="0"/>
              <a:t>Rec. A.1, A.4, A.5, A.6, A.23 and Res.7 regarding CoCoCola with external 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STD GAP (BSG)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981200"/>
            <a:ext cx="8487102" cy="3946634"/>
          </a:xfrm>
        </p:spPr>
        <p:txBody>
          <a:bodyPr/>
          <a:lstStyle/>
          <a:p>
            <a:r>
              <a:rPr lang="en-US" dirty="0" smtClean="0"/>
              <a:t>Res. 44 : BSG.</a:t>
            </a:r>
          </a:p>
          <a:p>
            <a:r>
              <a:rPr lang="en-US" dirty="0" smtClean="0"/>
              <a:t>Res. 54 : Regional Groups.</a:t>
            </a:r>
          </a:p>
          <a:p>
            <a:r>
              <a:rPr lang="en-US" dirty="0" smtClean="0"/>
              <a:t>Res. 59 : DC’s Operating Agencies participation.</a:t>
            </a:r>
          </a:p>
          <a:p>
            <a:r>
              <a:rPr lang="en-US" dirty="0" smtClean="0"/>
              <a:t>Res. 74 : DC’s SM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56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Res. </a:t>
            </a:r>
            <a:r>
              <a:rPr lang="en-US" dirty="0"/>
              <a:t>72 : EMF and Radiation </a:t>
            </a:r>
            <a:r>
              <a:rPr lang="en-US" dirty="0" smtClean="0"/>
              <a:t>exposure.</a:t>
            </a:r>
          </a:p>
          <a:p>
            <a:r>
              <a:rPr lang="en-US" dirty="0" smtClean="0"/>
              <a:t>Res. </a:t>
            </a:r>
            <a:r>
              <a:rPr lang="en-US" dirty="0"/>
              <a:t>73 : Climate </a:t>
            </a:r>
            <a:r>
              <a:rPr lang="en-US" dirty="0" smtClean="0"/>
              <a:t>Change.</a:t>
            </a:r>
          </a:p>
          <a:p>
            <a:r>
              <a:rPr lang="en-US" dirty="0" smtClean="0"/>
              <a:t>Res. 79 : </a:t>
            </a:r>
            <a:r>
              <a:rPr lang="en-US" dirty="0" err="1" smtClean="0"/>
              <a:t>e.Waste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Res. 78 : </a:t>
            </a:r>
            <a:r>
              <a:rPr lang="en-US" dirty="0" err="1" smtClean="0"/>
              <a:t>e.Health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Res. 70 : Accessibility.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49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3B0DCBB679A48AD2518D34B5BE8D4" ma:contentTypeVersion="1" ma:contentTypeDescription="Create a new document." ma:contentTypeScope="" ma:versionID="fbfc98f6dd90ae1fcb1ee46ef0ec71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4864A-BC06-4CFF-A596-C36CFE38F3F8}"/>
</file>

<file path=customXml/itemProps2.xml><?xml version="1.0" encoding="utf-8"?>
<ds:datastoreItem xmlns:ds="http://schemas.openxmlformats.org/officeDocument/2006/customXml" ds:itemID="{1A80C9B9-63CC-4379-92BB-E50BB7277296}"/>
</file>

<file path=customXml/itemProps3.xml><?xml version="1.0" encoding="utf-8"?>
<ds:datastoreItem xmlns:ds="http://schemas.openxmlformats.org/officeDocument/2006/customXml" ds:itemID="{318A6EC3-8415-41AE-AEA4-A82F14D3FA38}"/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1382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De-Briefing Meeting on WTSA-12 Durban, July  11th 2013</vt:lpstr>
      <vt:lpstr>WTSA 2012 World Telecommunications Standardization Assembly Debriefing, Durban 2013</vt:lpstr>
      <vt:lpstr>PowerPoint Presentation</vt:lpstr>
      <vt:lpstr>PowerPoint Presentation</vt:lpstr>
      <vt:lpstr>WTSA Resolutions Clustered (of most interest to Africa)</vt:lpstr>
      <vt:lpstr>Organizational</vt:lpstr>
      <vt:lpstr>CoCoCola Cooperation, Coordination and Collaboration</vt:lpstr>
      <vt:lpstr>Bridging the STD GAP (BSG)</vt:lpstr>
      <vt:lpstr>Human Factors</vt:lpstr>
      <vt:lpstr>NNAI Numbering, Naming, Addressing and Identification</vt:lpstr>
      <vt:lpstr>Technical</vt:lpstr>
      <vt:lpstr>Internet</vt:lpstr>
      <vt:lpstr>Security</vt:lpstr>
      <vt:lpstr>How to implement WTSA-12 ?</vt:lpstr>
      <vt:lpstr>AfriTSO African Telecommunication Standardization body</vt:lpstr>
      <vt:lpstr>Africa’s Regional Economic Communities RECs</vt:lpstr>
      <vt:lpstr>Africa’s Regional Standardization Bodies RSB</vt:lpstr>
      <vt:lpstr>AfriSTO modus operandi </vt:lpstr>
      <vt:lpstr>Initial Mandates</vt:lpstr>
      <vt:lpstr>The Draft WTSA-12 Implementation Action Plan</vt:lpstr>
      <vt:lpstr>Proposed Initial Actions</vt:lpstr>
      <vt:lpstr>Thank You  www.AfriTSO.org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De-Briefing Meeting on WTSA-12 Durban, July  11th 2013</dc:title>
  <dc:creator>Dr. Guinena</dc:creator>
  <cp:lastModifiedBy>DR Guinena</cp:lastModifiedBy>
  <cp:revision>32</cp:revision>
  <dcterms:created xsi:type="dcterms:W3CDTF">2013-06-17T11:53:47Z</dcterms:created>
  <dcterms:modified xsi:type="dcterms:W3CDTF">2013-08-27T13:30:43Z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0x010100B2F3B0DCBB679A48AD2518D34B5BE8D4</vt:lpwstr>
  </property>
</Properties>
</file>