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6.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4.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diagrams/quickStyle1.xml" ContentType="application/vnd.openxmlformats-officedocument.drawingml.diagramStyle+xml"/>
  <Override PartName="/ppt/diagrams/drawing1.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 id="2147483766" r:id="rId2"/>
  </p:sldMasterIdLst>
  <p:notesMasterIdLst>
    <p:notesMasterId r:id="rId11"/>
  </p:notesMasterIdLst>
  <p:handoutMasterIdLst>
    <p:handoutMasterId r:id="rId12"/>
  </p:handoutMasterIdLst>
  <p:sldIdLst>
    <p:sldId id="343" r:id="rId3"/>
    <p:sldId id="459" r:id="rId4"/>
    <p:sldId id="458" r:id="rId5"/>
    <p:sldId id="461" r:id="rId6"/>
    <p:sldId id="462" r:id="rId7"/>
    <p:sldId id="463" r:id="rId8"/>
    <p:sldId id="464" r:id="rId9"/>
    <p:sldId id="372" r:id="rId10"/>
  </p:sldIdLst>
  <p:sldSz cx="9144000" cy="6858000" type="screen4x3"/>
  <p:notesSz cx="6973888" cy="9236075"/>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guide id="3" orient="horz" pos="2909">
          <p15:clr>
            <a:srgbClr val="A4A3A4"/>
          </p15:clr>
        </p15:guide>
        <p15:guide id="4" pos="219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E6437"/>
    <a:srgbClr val="3166CF"/>
    <a:srgbClr val="16349F"/>
    <a:srgbClr val="004494"/>
    <a:srgbClr val="FF0000"/>
    <a:srgbClr val="2D5EC1"/>
    <a:srgbClr val="1E4494"/>
    <a:srgbClr val="034EA2"/>
    <a:srgbClr val="0050A0"/>
    <a:srgbClr val="500F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30" autoAdjust="0"/>
    <p:restoredTop sz="83642" autoAdjust="0"/>
  </p:normalViewPr>
  <p:slideViewPr>
    <p:cSldViewPr>
      <p:cViewPr>
        <p:scale>
          <a:sx n="101" d="100"/>
          <a:sy n="101" d="100"/>
        </p:scale>
        <p:origin x="1584" y="-128"/>
      </p:cViewPr>
      <p:guideLst>
        <p:guide orient="horz" pos="2160"/>
        <p:guide pos="2880"/>
      </p:guideLst>
    </p:cSldViewPr>
  </p:slideViewPr>
  <p:outlineViewPr>
    <p:cViewPr>
      <p:scale>
        <a:sx n="33" d="100"/>
        <a:sy n="33" d="100"/>
      </p:scale>
      <p:origin x="0" y="0"/>
    </p:cViewPr>
  </p:outlineViewPr>
  <p:notesTextViewPr>
    <p:cViewPr>
      <p:scale>
        <a:sx n="125" d="100"/>
        <a:sy n="125" d="100"/>
      </p:scale>
      <p:origin x="0" y="-968"/>
    </p:cViewPr>
  </p:notesTextViewPr>
  <p:sorterViewPr>
    <p:cViewPr>
      <p:scale>
        <a:sx n="66" d="100"/>
        <a:sy n="66" d="100"/>
      </p:scale>
      <p:origin x="0" y="0"/>
    </p:cViewPr>
  </p:sorterViewPr>
  <p:notesViewPr>
    <p:cSldViewPr>
      <p:cViewPr varScale="1">
        <p:scale>
          <a:sx n="74" d="100"/>
          <a:sy n="74" d="100"/>
        </p:scale>
        <p:origin x="-2172" y="-90"/>
      </p:cViewPr>
      <p:guideLst>
        <p:guide orient="horz" pos="3127"/>
        <p:guide pos="2142"/>
        <p:guide orient="horz" pos="2909"/>
        <p:guide pos="219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presProps" Target="presProps.xml"/><Relationship Id="rId8" Type="http://schemas.openxmlformats.org/officeDocument/2006/relationships/slide" Target="slides/slide6.xml"/><Relationship Id="rId18" Type="http://schemas.openxmlformats.org/officeDocument/2006/relationships/customXml" Target="../customXml/item2.xml"/><Relationship Id="rId3" Type="http://schemas.openxmlformats.org/officeDocument/2006/relationships/slide" Target="slides/slide1.xml"/><Relationship Id="rId12" Type="http://schemas.openxmlformats.org/officeDocument/2006/relationships/handoutMaster" Target="handoutMasters/handoutMaster1.xml"/><Relationship Id="rId7" Type="http://schemas.openxmlformats.org/officeDocument/2006/relationships/slide" Target="slides/slide5.xml"/><Relationship Id="rId17" Type="http://schemas.openxmlformats.org/officeDocument/2006/relationships/customXml" Target="../customXml/item1.xml"/><Relationship Id="rId16" Type="http://schemas.openxmlformats.org/officeDocument/2006/relationships/tableStyles" Target="tableStyles.xml"/><Relationship Id="rId2" Type="http://schemas.openxmlformats.org/officeDocument/2006/relationships/slideMaster" Target="slideMasters/slideMaster2.xml"/><Relationship Id="rId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customXml" Target="../customXml/item3.xml"/><Relationship Id="rId1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825FB-2DED-4AEA-B90F-9950AE674AFE}" type="doc">
      <dgm:prSet loTypeId="urn:microsoft.com/office/officeart/2008/layout/CircularPictureCallout" loCatId="picture" qsTypeId="urn:microsoft.com/office/officeart/2005/8/quickstyle/simple1" qsCatId="simple" csTypeId="urn:microsoft.com/office/officeart/2005/8/colors/accent1_2" csCatId="accent1"/>
      <dgm:spPr/>
    </dgm:pt>
    <dgm:pt modelId="{89F4D33E-A2C0-43BC-B567-44B234C50F29}">
      <dgm:prSet phldrT="[Text]" phldr="1"/>
      <dgm:spPr/>
      <dgm:t>
        <a:bodyPr/>
        <a:lstStyle/>
        <a:p>
          <a:endParaRPr lang="en-GB" dirty="0"/>
        </a:p>
      </dgm:t>
    </dgm:pt>
    <dgm:pt modelId="{89043DD5-6849-4367-B329-ADD28E317F6D}" type="sibTrans" cxnId="{D240DD1A-3F3A-4E30-93CE-B871B67EEF7E}">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2000" r="-32000"/>
          </a:stretch>
        </a:blipFill>
      </dgm:spPr>
      <dgm:t>
        <a:bodyPr/>
        <a:lstStyle/>
        <a:p>
          <a:endParaRPr lang="en-GB"/>
        </a:p>
      </dgm:t>
    </dgm:pt>
    <dgm:pt modelId="{5983947A-AAE8-4671-A283-8E565C8E1870}" type="parTrans" cxnId="{D240DD1A-3F3A-4E30-93CE-B871B67EEF7E}">
      <dgm:prSet/>
      <dgm:spPr/>
      <dgm:t>
        <a:bodyPr/>
        <a:lstStyle/>
        <a:p>
          <a:endParaRPr lang="en-GB"/>
        </a:p>
      </dgm:t>
    </dgm:pt>
    <dgm:pt modelId="{9F3E4684-6349-443C-BC0E-6C12AB54DD38}" type="pres">
      <dgm:prSet presAssocID="{EB0825FB-2DED-4AEA-B90F-9950AE674AFE}" presName="Name0" presStyleCnt="0">
        <dgm:presLayoutVars>
          <dgm:chMax val="7"/>
          <dgm:chPref val="7"/>
          <dgm:dir/>
        </dgm:presLayoutVars>
      </dgm:prSet>
      <dgm:spPr/>
    </dgm:pt>
    <dgm:pt modelId="{9BA73E63-8D4F-4F94-AF95-865E2CB92FA6}" type="pres">
      <dgm:prSet presAssocID="{EB0825FB-2DED-4AEA-B90F-9950AE674AFE}" presName="Name1" presStyleCnt="0"/>
      <dgm:spPr/>
    </dgm:pt>
    <dgm:pt modelId="{257EE736-4491-4F44-BD70-BD45A6B5B035}" type="pres">
      <dgm:prSet presAssocID="{89043DD5-6849-4367-B329-ADD28E317F6D}" presName="picture_1" presStyleCnt="0"/>
      <dgm:spPr/>
    </dgm:pt>
    <dgm:pt modelId="{B93923F8-02AD-4EF5-B75D-8126EEEEF349}" type="pres">
      <dgm:prSet presAssocID="{89043DD5-6849-4367-B329-ADD28E317F6D}" presName="pictureRepeatNode" presStyleLbl="alignImgPlace1" presStyleIdx="0" presStyleCnt="1" custLinFactNeighborX="54118" custLinFactNeighborY="10833"/>
      <dgm:spPr/>
      <dgm:t>
        <a:bodyPr/>
        <a:lstStyle/>
        <a:p>
          <a:endParaRPr lang="en-GB"/>
        </a:p>
      </dgm:t>
    </dgm:pt>
    <dgm:pt modelId="{C92DAD97-338A-4A93-A69D-A71767DE45B5}" type="pres">
      <dgm:prSet presAssocID="{89F4D33E-A2C0-43BC-B567-44B234C50F29}" presName="text_1" presStyleLbl="node1" presStyleIdx="0" presStyleCnt="0">
        <dgm:presLayoutVars>
          <dgm:bulletEnabled val="1"/>
        </dgm:presLayoutVars>
      </dgm:prSet>
      <dgm:spPr/>
      <dgm:t>
        <a:bodyPr/>
        <a:lstStyle/>
        <a:p>
          <a:endParaRPr lang="en-GB"/>
        </a:p>
      </dgm:t>
    </dgm:pt>
  </dgm:ptLst>
  <dgm:cxnLst>
    <dgm:cxn modelId="{D5EF8EEF-41DC-074C-B530-6325D71CBA19}" type="presOf" srcId="{EB0825FB-2DED-4AEA-B90F-9950AE674AFE}" destId="{9F3E4684-6349-443C-BC0E-6C12AB54DD38}" srcOrd="0" destOrd="0" presId="urn:microsoft.com/office/officeart/2008/layout/CircularPictureCallout"/>
    <dgm:cxn modelId="{6CAE8C68-715F-0047-AEB4-23CD69A4A10A}" type="presOf" srcId="{89043DD5-6849-4367-B329-ADD28E317F6D}" destId="{B93923F8-02AD-4EF5-B75D-8126EEEEF349}" srcOrd="0" destOrd="0" presId="urn:microsoft.com/office/officeart/2008/layout/CircularPictureCallout"/>
    <dgm:cxn modelId="{D240DD1A-3F3A-4E30-93CE-B871B67EEF7E}" srcId="{EB0825FB-2DED-4AEA-B90F-9950AE674AFE}" destId="{89F4D33E-A2C0-43BC-B567-44B234C50F29}" srcOrd="0" destOrd="0" parTransId="{5983947A-AAE8-4671-A283-8E565C8E1870}" sibTransId="{89043DD5-6849-4367-B329-ADD28E317F6D}"/>
    <dgm:cxn modelId="{3E37DFD7-1FEF-B04F-AC4E-013C7A21C36F}" type="presOf" srcId="{89F4D33E-A2C0-43BC-B567-44B234C50F29}" destId="{C92DAD97-338A-4A93-A69D-A71767DE45B5}" srcOrd="0" destOrd="0" presId="urn:microsoft.com/office/officeart/2008/layout/CircularPictureCallout"/>
    <dgm:cxn modelId="{621CF218-8F45-B943-9A80-3A4E40715B9C}" type="presParOf" srcId="{9F3E4684-6349-443C-BC0E-6C12AB54DD38}" destId="{9BA73E63-8D4F-4F94-AF95-865E2CB92FA6}" srcOrd="0" destOrd="0" presId="urn:microsoft.com/office/officeart/2008/layout/CircularPictureCallout"/>
    <dgm:cxn modelId="{CAEA714D-DA62-2742-B856-6DB4A95034EA}" type="presParOf" srcId="{9BA73E63-8D4F-4F94-AF95-865E2CB92FA6}" destId="{257EE736-4491-4F44-BD70-BD45A6B5B035}" srcOrd="0" destOrd="0" presId="urn:microsoft.com/office/officeart/2008/layout/CircularPictureCallout"/>
    <dgm:cxn modelId="{0F0AD277-056F-3744-B5DE-4ACEE0E2BA29}" type="presParOf" srcId="{257EE736-4491-4F44-BD70-BD45A6B5B035}" destId="{B93923F8-02AD-4EF5-B75D-8126EEEEF349}" srcOrd="0" destOrd="0" presId="urn:microsoft.com/office/officeart/2008/layout/CircularPictureCallout"/>
    <dgm:cxn modelId="{AD0F95F4-1450-0F4F-8520-6FA013DD8EDB}" type="presParOf" srcId="{9BA73E63-8D4F-4F94-AF95-865E2CB92FA6}" destId="{C92DAD97-338A-4A93-A69D-A71767DE45B5}" srcOrd="1" destOrd="0" presId="urn:microsoft.com/office/officeart/2008/layout/CircularPictureCallou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923F8-02AD-4EF5-B75D-8126EEEEF349}">
      <dsp:nvSpPr>
        <dsp:cNvPr id="0" name=""/>
        <dsp:cNvSpPr/>
      </dsp:nvSpPr>
      <dsp:spPr>
        <a:xfrm>
          <a:off x="764393" y="165615"/>
          <a:ext cx="764394" cy="76439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2000" r="-3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2DAD97-338A-4A93-A69D-A71767DE45B5}">
      <dsp:nvSpPr>
        <dsp:cNvPr id="0" name=""/>
        <dsp:cNvSpPr/>
      </dsp:nvSpPr>
      <dsp:spPr>
        <a:xfrm>
          <a:off x="519787" y="488702"/>
          <a:ext cx="489212" cy="25225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533400">
            <a:lnSpc>
              <a:spcPct val="90000"/>
            </a:lnSpc>
            <a:spcBef>
              <a:spcPct val="0"/>
            </a:spcBef>
            <a:spcAft>
              <a:spcPct val="35000"/>
            </a:spcAft>
          </a:pPr>
          <a:endParaRPr lang="en-GB" sz="1200" kern="1200" dirty="0"/>
        </a:p>
      </dsp:txBody>
      <dsp:txXfrm>
        <a:off x="519787" y="488702"/>
        <a:ext cx="489212" cy="252250"/>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4" y="0"/>
            <a:ext cx="3022778" cy="462322"/>
          </a:xfrm>
          <a:prstGeom prst="rect">
            <a:avLst/>
          </a:prstGeom>
          <a:noFill/>
          <a:ln w="9525">
            <a:noFill/>
            <a:miter lim="800000"/>
            <a:headEnd/>
            <a:tailEnd/>
          </a:ln>
          <a:effectLst/>
        </p:spPr>
        <p:txBody>
          <a:bodyPr vert="horz" wrap="square" lIns="92668" tIns="46334" rIns="92668" bIns="46334"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949484" y="0"/>
            <a:ext cx="3022778" cy="462322"/>
          </a:xfrm>
          <a:prstGeom prst="rect">
            <a:avLst/>
          </a:prstGeom>
          <a:noFill/>
          <a:ln w="9525">
            <a:noFill/>
            <a:miter lim="800000"/>
            <a:headEnd/>
            <a:tailEnd/>
          </a:ln>
          <a:effectLst/>
        </p:spPr>
        <p:txBody>
          <a:bodyPr vert="horz" wrap="square" lIns="92668" tIns="46334" rIns="92668" bIns="46334"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4" y="8772283"/>
            <a:ext cx="3022778" cy="462321"/>
          </a:xfrm>
          <a:prstGeom prst="rect">
            <a:avLst/>
          </a:prstGeom>
          <a:noFill/>
          <a:ln w="9525">
            <a:noFill/>
            <a:miter lim="800000"/>
            <a:headEnd/>
            <a:tailEnd/>
          </a:ln>
          <a:effectLst/>
        </p:spPr>
        <p:txBody>
          <a:bodyPr vert="horz" wrap="square" lIns="92668" tIns="46334" rIns="92668" bIns="46334"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949484" y="8772283"/>
            <a:ext cx="3022778" cy="462321"/>
          </a:xfrm>
          <a:prstGeom prst="rect">
            <a:avLst/>
          </a:prstGeom>
          <a:noFill/>
          <a:ln w="9525">
            <a:noFill/>
            <a:miter lim="800000"/>
            <a:headEnd/>
            <a:tailEnd/>
          </a:ln>
          <a:effectLst/>
        </p:spPr>
        <p:txBody>
          <a:bodyPr vert="horz" wrap="square" lIns="92668" tIns="46334" rIns="92668" bIns="46334"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4" y="0"/>
            <a:ext cx="3022778" cy="462322"/>
          </a:xfrm>
          <a:prstGeom prst="rect">
            <a:avLst/>
          </a:prstGeom>
          <a:noFill/>
          <a:ln w="9525">
            <a:noFill/>
            <a:miter lim="800000"/>
            <a:headEnd/>
            <a:tailEnd/>
          </a:ln>
          <a:effectLst/>
        </p:spPr>
        <p:txBody>
          <a:bodyPr vert="horz" wrap="square" lIns="92668" tIns="46334" rIns="92668" bIns="46334"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949484" y="0"/>
            <a:ext cx="3022778" cy="462322"/>
          </a:xfrm>
          <a:prstGeom prst="rect">
            <a:avLst/>
          </a:prstGeom>
          <a:noFill/>
          <a:ln w="9525">
            <a:noFill/>
            <a:miter lim="800000"/>
            <a:headEnd/>
            <a:tailEnd/>
          </a:ln>
          <a:effectLst/>
        </p:spPr>
        <p:txBody>
          <a:bodyPr vert="horz" wrap="square" lIns="92668" tIns="46334" rIns="92668" bIns="46334"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1177925" y="692150"/>
            <a:ext cx="4619625" cy="3463925"/>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97069" y="4386884"/>
            <a:ext cx="5579762" cy="4156455"/>
          </a:xfrm>
          <a:prstGeom prst="rect">
            <a:avLst/>
          </a:prstGeom>
          <a:noFill/>
          <a:ln w="9525">
            <a:noFill/>
            <a:miter lim="800000"/>
            <a:headEnd/>
            <a:tailEnd/>
          </a:ln>
          <a:effectLst/>
        </p:spPr>
        <p:txBody>
          <a:bodyPr vert="horz" wrap="square" lIns="92668" tIns="46334" rIns="92668" bIns="4633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4" y="8772283"/>
            <a:ext cx="3022778" cy="462321"/>
          </a:xfrm>
          <a:prstGeom prst="rect">
            <a:avLst/>
          </a:prstGeom>
          <a:noFill/>
          <a:ln w="9525">
            <a:noFill/>
            <a:miter lim="800000"/>
            <a:headEnd/>
            <a:tailEnd/>
          </a:ln>
          <a:effectLst/>
        </p:spPr>
        <p:txBody>
          <a:bodyPr vert="horz" wrap="square" lIns="92668" tIns="46334" rIns="92668" bIns="46334"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949484" y="8772283"/>
            <a:ext cx="3022778" cy="462321"/>
          </a:xfrm>
          <a:prstGeom prst="rect">
            <a:avLst/>
          </a:prstGeom>
          <a:noFill/>
          <a:ln w="9525">
            <a:noFill/>
            <a:miter lim="800000"/>
            <a:headEnd/>
            <a:tailEnd/>
          </a:ln>
          <a:effectLst/>
        </p:spPr>
        <p:txBody>
          <a:bodyPr vert="horz" wrap="square" lIns="92668" tIns="46334" rIns="92668" bIns="46334"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a:pPr>
                <a:defRPr/>
              </a:pPr>
              <a:t>1</a:t>
            </a:fld>
            <a:endParaRPr lang="en-GB"/>
          </a:p>
        </p:txBody>
      </p:sp>
    </p:spTree>
    <p:extLst>
      <p:ext uri="{BB962C8B-B14F-4D97-AF65-F5344CB8AC3E}">
        <p14:creationId xmlns:p14="http://schemas.microsoft.com/office/powerpoint/2010/main" val="249294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GB" altLang="en-US" dirty="0">
                <a:latin typeface="Verdana" charset="0"/>
                <a:cs typeface="Arial" charset="0"/>
              </a:rPr>
              <a:t>More than 20 Peer </a:t>
            </a:r>
            <a:r>
              <a:rPr lang="en-GB" altLang="en-US" dirty="0" smtClean="0">
                <a:latin typeface="Verdana" charset="0"/>
                <a:cs typeface="Arial" charset="0"/>
              </a:rPr>
              <a:t>reviews</a:t>
            </a:r>
            <a:endParaRPr lang="en-GB" altLang="en-US" dirty="0">
              <a:latin typeface="Verdana" charset="0"/>
              <a:cs typeface="Arial" charset="0"/>
            </a:endParaRPr>
          </a:p>
          <a:p>
            <a:r>
              <a:rPr lang="en-GB" altLang="en-US" dirty="0">
                <a:latin typeface="Verdana" charset="0"/>
                <a:cs typeface="Arial" charset="0"/>
              </a:rPr>
              <a:t>More than 70 regions/MSs </a:t>
            </a:r>
            <a:r>
              <a:rPr lang="en-GB" altLang="en-US" dirty="0" smtClean="0">
                <a:latin typeface="Verdana" charset="0"/>
                <a:cs typeface="Arial" charset="0"/>
              </a:rPr>
              <a:t>reviewed</a:t>
            </a:r>
            <a:endParaRPr lang="en-GB" altLang="en-US" dirty="0">
              <a:latin typeface="Verdana" charset="0"/>
              <a:cs typeface="Arial" charset="0"/>
            </a:endParaRPr>
          </a:p>
          <a:p>
            <a:endParaRPr lang="en-GB" altLang="en-US" dirty="0">
              <a:latin typeface="Verdana" charset="0"/>
              <a:cs typeface="Arial" charset="0"/>
            </a:endParaRPr>
          </a:p>
        </p:txBody>
      </p:sp>
      <p:sp>
        <p:nvSpPr>
          <p:cNvPr id="1843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fld id="{1A783568-B5C0-8140-B308-1015D4E1F2EA}" type="slidenum">
              <a:rPr lang="en-GB" altLang="en-US" sz="1200" b="0">
                <a:solidFill>
                  <a:schemeClr val="tx1"/>
                </a:solidFill>
              </a:rPr>
              <a:pPr/>
              <a:t>2</a:t>
            </a:fld>
            <a:endParaRPr lang="en-GB" altLang="en-US" sz="1200" b="0">
              <a:solidFill>
                <a:schemeClr val="tx1"/>
              </a:solidFill>
            </a:endParaRPr>
          </a:p>
        </p:txBody>
      </p:sp>
    </p:spTree>
    <p:extLst>
      <p:ext uri="{BB962C8B-B14F-4D97-AF65-F5344CB8AC3E}">
        <p14:creationId xmlns:p14="http://schemas.microsoft.com/office/powerpoint/2010/main" val="986508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buClr>
                <a:srgbClr val="3C8C93"/>
              </a:buClr>
              <a:buFont typeface="Wingdings" charset="2"/>
              <a:buNone/>
            </a:pPr>
            <a:r>
              <a:rPr lang="en-GB" altLang="en-US" sz="1600" i="0" dirty="0" smtClean="0">
                <a:latin typeface="Verdana (Body)" charset="0"/>
                <a:ea typeface="ＭＳ Ｐゴシック" charset="-128"/>
              </a:rPr>
              <a:t>Facilitate </a:t>
            </a:r>
            <a:r>
              <a:rPr lang="en-GB" altLang="en-US" sz="1600" dirty="0" smtClean="0">
                <a:latin typeface="Verdana (Body)" charset="0"/>
                <a:ea typeface="ＭＳ Ｐゴシック" charset="-128"/>
              </a:rPr>
              <a:t>mutual </a:t>
            </a:r>
            <a:r>
              <a:rPr lang="en-GB" altLang="en-US" sz="1600" i="0" dirty="0" smtClean="0">
                <a:latin typeface="Verdana (Body)" charset="0"/>
                <a:ea typeface="ＭＳ Ｐゴシック" charset="-128"/>
              </a:rPr>
              <a:t>learning:</a:t>
            </a:r>
          </a:p>
          <a:p>
            <a:pPr>
              <a:buClr>
                <a:srgbClr val="3C8C93"/>
              </a:buClr>
              <a:buFont typeface="Wingdings" charset="2"/>
              <a:buChar char="ü"/>
            </a:pPr>
            <a:r>
              <a:rPr lang="en-GB" altLang="en-US" sz="1200" i="0" dirty="0" smtClean="0">
                <a:latin typeface="Verdana (Body)" charset="0"/>
                <a:ea typeface="ＭＳ Ｐゴシック" charset="-128"/>
              </a:rPr>
              <a:t>Participants switch roles (cities/regions get to be peer reviewed as well as to provide feedback to other cities/regions)</a:t>
            </a:r>
          </a:p>
          <a:p>
            <a:pPr>
              <a:buClr>
                <a:srgbClr val="3C8C93"/>
              </a:buClr>
              <a:buFont typeface="Wingdings" charset="2"/>
              <a:buChar char="ü"/>
            </a:pPr>
            <a:r>
              <a:rPr lang="en-GB" altLang="en-US" sz="1200" i="0" dirty="0" smtClean="0">
                <a:latin typeface="Verdana (Body)" charset="0"/>
                <a:ea typeface="ＭＳ Ｐゴシック" charset="-128"/>
              </a:rPr>
              <a:t>Identify shared objectives – possibilities for collaboration</a:t>
            </a:r>
          </a:p>
          <a:p>
            <a:pPr>
              <a:buClr>
                <a:srgbClr val="3C8C93"/>
              </a:buClr>
              <a:buFont typeface="Wingdings" charset="2"/>
              <a:buChar char="ü"/>
            </a:pPr>
            <a:r>
              <a:rPr lang="en-GB" altLang="en-US" sz="1200" i="0" dirty="0" smtClean="0">
                <a:latin typeface="Verdana (Body)" charset="0"/>
                <a:ea typeface="ＭＳ Ｐゴシック" charset="-128"/>
              </a:rPr>
              <a:t>Improved basis for learning, exploring, development and implementation</a:t>
            </a:r>
          </a:p>
          <a:p>
            <a:pPr>
              <a:buClr>
                <a:srgbClr val="3C8C93"/>
              </a:buClr>
              <a:buFont typeface="Wingdings" charset="2"/>
              <a:buChar char="ü"/>
            </a:pPr>
            <a:r>
              <a:rPr lang="en-GB" altLang="en-US" sz="1200" i="0" dirty="0" smtClean="0">
                <a:latin typeface="Verdana (Body)" charset="0"/>
                <a:ea typeface="ＭＳ Ｐゴシック" charset="-128"/>
              </a:rPr>
              <a:t>Integrating knowledge from a variety of </a:t>
            </a:r>
            <a:r>
              <a:rPr lang="hu-HU" altLang="en-US" sz="1200" i="0" dirty="0" err="1" smtClean="0">
                <a:latin typeface="Verdana (Body)" charset="0"/>
                <a:ea typeface="ＭＳ Ｐゴシック" charset="-128"/>
              </a:rPr>
              <a:t>sources</a:t>
            </a:r>
            <a:r>
              <a:rPr lang="hu-HU" altLang="en-US" sz="1200" i="0" dirty="0" smtClean="0">
                <a:latin typeface="Verdana (Body)" charset="0"/>
                <a:ea typeface="ＭＳ Ｐゴシック" charset="-128"/>
              </a:rPr>
              <a:t>: </a:t>
            </a:r>
            <a:r>
              <a:rPr lang="hu-HU" altLang="en-US" sz="1200" i="0" dirty="0" err="1" smtClean="0">
                <a:latin typeface="Verdana (Body)" charset="0"/>
                <a:ea typeface="ＭＳ Ｐゴシック" charset="-128"/>
              </a:rPr>
              <a:t>peers</a:t>
            </a:r>
            <a:r>
              <a:rPr lang="hu-HU" altLang="en-US" sz="1200" i="0" dirty="0" smtClean="0">
                <a:latin typeface="Verdana (Body)" charset="0"/>
                <a:ea typeface="ＭＳ Ｐゴシック" charset="-128"/>
              </a:rPr>
              <a:t>, </a:t>
            </a:r>
            <a:r>
              <a:rPr lang="hu-HU" altLang="en-US" sz="1200" i="0" dirty="0" err="1" smtClean="0">
                <a:latin typeface="Verdana (Body)" charset="0"/>
                <a:ea typeface="ＭＳ Ｐゴシック" charset="-128"/>
              </a:rPr>
              <a:t>invited</a:t>
            </a:r>
            <a:r>
              <a:rPr lang="hu-HU" altLang="en-US" sz="1200" i="0" dirty="0" smtClean="0">
                <a:latin typeface="Verdana (Body)" charset="0"/>
                <a:ea typeface="ＭＳ Ｐゴシック" charset="-128"/>
              </a:rPr>
              <a:t> </a:t>
            </a:r>
            <a:r>
              <a:rPr lang="hu-HU" altLang="en-US" sz="1200" i="0" dirty="0" err="1" smtClean="0">
                <a:latin typeface="Verdana (Body)" charset="0"/>
                <a:ea typeface="ＭＳ Ｐゴシック" charset="-128"/>
              </a:rPr>
              <a:t>experts</a:t>
            </a:r>
            <a:r>
              <a:rPr lang="hu-HU" altLang="en-US" sz="1200" i="0" dirty="0" smtClean="0">
                <a:latin typeface="Verdana (Body)" charset="0"/>
                <a:ea typeface="ＭＳ Ｐゴシック" charset="-128"/>
              </a:rPr>
              <a:t>, European </a:t>
            </a:r>
            <a:r>
              <a:rPr lang="hu-HU" altLang="en-US" sz="1200" i="0" dirty="0" err="1" smtClean="0">
                <a:latin typeface="Verdana (Body)" charset="0"/>
                <a:ea typeface="ＭＳ Ｐゴシック" charset="-128"/>
              </a:rPr>
              <a:t>Commission</a:t>
            </a:r>
            <a:r>
              <a:rPr lang="en-GB" altLang="en-US" sz="1200" i="0" dirty="0" smtClean="0">
                <a:latin typeface="Verdana (Body)" charset="0"/>
                <a:ea typeface="ＭＳ Ｐゴシック" charset="-128"/>
              </a:rPr>
              <a:t> </a:t>
            </a:r>
            <a:r>
              <a:rPr lang="hu-HU" altLang="en-US" sz="1200" i="0" dirty="0" err="1" smtClean="0">
                <a:latin typeface="Verdana (Body)" charset="0"/>
                <a:ea typeface="ＭＳ Ｐゴシック" charset="-128"/>
              </a:rPr>
              <a:t>services</a:t>
            </a:r>
            <a:endParaRPr lang="en-GB" altLang="en-US" sz="1200" i="0" dirty="0" smtClean="0">
              <a:latin typeface="Verdana (Body)" charset="0"/>
              <a:ea typeface="ＭＳ Ｐゴシック" charset="-128"/>
            </a:endParaRPr>
          </a:p>
          <a:p>
            <a:pPr>
              <a:buClr>
                <a:srgbClr val="3C8C93"/>
              </a:buClr>
              <a:buFontTx/>
              <a:buNone/>
            </a:pPr>
            <a:endParaRPr lang="en-GB" altLang="en-US" sz="1600" i="0" dirty="0" smtClean="0">
              <a:latin typeface="Verdana (Body)" charset="0"/>
              <a:ea typeface="ＭＳ Ｐゴシック" charset="-128"/>
            </a:endParaRPr>
          </a:p>
          <a:p>
            <a:pPr>
              <a:buClr>
                <a:srgbClr val="3C8C93"/>
              </a:buClr>
              <a:buFont typeface="Wingdings" charset="2"/>
              <a:buNone/>
            </a:pPr>
            <a:r>
              <a:rPr lang="en-GB" altLang="en-US" sz="1600" i="0" dirty="0" smtClean="0">
                <a:latin typeface="Verdana (Body)" charset="0"/>
                <a:ea typeface="ＭＳ Ｐゴシック" charset="-128"/>
              </a:rPr>
              <a:t>Stimulate the emergence of critical friendships:</a:t>
            </a:r>
          </a:p>
          <a:p>
            <a:pPr>
              <a:buClr>
                <a:srgbClr val="3C8C93"/>
              </a:buClr>
              <a:buFont typeface="Wingdings" charset="2"/>
              <a:buChar char="ü"/>
            </a:pPr>
            <a:r>
              <a:rPr lang="en-GB" altLang="en-US" sz="1200" i="0" dirty="0" smtClean="0">
                <a:latin typeface="Verdana (Body)" charset="0"/>
                <a:ea typeface="ＭＳ Ｐゴシック" charset="-128"/>
              </a:rPr>
              <a:t>Learning together and from each other</a:t>
            </a:r>
          </a:p>
          <a:p>
            <a:pPr>
              <a:buClr>
                <a:srgbClr val="3C8C93"/>
              </a:buClr>
              <a:buFont typeface="Wingdings" charset="2"/>
              <a:buChar char="ü"/>
            </a:pPr>
            <a:r>
              <a:rPr lang="en-GB" altLang="en-US" sz="1200" i="0" dirty="0" smtClean="0">
                <a:latin typeface="Verdana (Body)" charset="0"/>
                <a:ea typeface="ＭＳ Ｐゴシック" charset="-128"/>
              </a:rPr>
              <a:t>Overcome challenges together</a:t>
            </a:r>
          </a:p>
          <a:p>
            <a:pPr>
              <a:buClr>
                <a:srgbClr val="3C8C93"/>
              </a:buClr>
              <a:buFont typeface="Wingdings" charset="2"/>
              <a:buChar char="ü"/>
            </a:pPr>
            <a:r>
              <a:rPr lang="en-GB" altLang="en-US" sz="1200" i="0" dirty="0" smtClean="0">
                <a:latin typeface="Verdana (Body)" charset="0"/>
                <a:ea typeface="ＭＳ Ｐゴシック" charset="-128"/>
              </a:rPr>
              <a:t>Build shared cognitive frameworks – common understanding</a:t>
            </a:r>
          </a:p>
          <a:p>
            <a:pPr defTabSz="922338"/>
            <a:endParaRPr lang="en-GB" altLang="en-US" dirty="0">
              <a:latin typeface="Verdana" charset="0"/>
              <a:cs typeface="Arial" charset="0"/>
            </a:endParaRPr>
          </a:p>
        </p:txBody>
      </p:sp>
      <p:sp>
        <p:nvSpPr>
          <p:cNvPr id="1741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fld id="{753698A3-7879-3848-BD6F-044E05DE4F87}" type="slidenum">
              <a:rPr lang="en-GB" altLang="en-US" sz="1200" b="0">
                <a:solidFill>
                  <a:schemeClr val="tx1"/>
                </a:solidFill>
              </a:rPr>
              <a:pPr/>
              <a:t>3</a:t>
            </a:fld>
            <a:endParaRPr lang="en-GB" altLang="en-US" sz="1200" b="0">
              <a:solidFill>
                <a:schemeClr val="tx1"/>
              </a:solidFill>
            </a:endParaRPr>
          </a:p>
        </p:txBody>
      </p:sp>
    </p:spTree>
    <p:extLst>
      <p:ext uri="{BB962C8B-B14F-4D97-AF65-F5344CB8AC3E}">
        <p14:creationId xmlns:p14="http://schemas.microsoft.com/office/powerpoint/2010/main" val="693125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a:t>
            </a:fld>
            <a:endParaRPr lang="en-GB"/>
          </a:p>
        </p:txBody>
      </p:sp>
    </p:spTree>
    <p:extLst>
      <p:ext uri="{BB962C8B-B14F-4D97-AF65-F5344CB8AC3E}">
        <p14:creationId xmlns:p14="http://schemas.microsoft.com/office/powerpoint/2010/main" val="1054185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2813"/>
            <a:r>
              <a:rPr lang="en-GB" altLang="en-US">
                <a:solidFill>
                  <a:srgbClr val="004494"/>
                </a:solidFill>
                <a:latin typeface="Verdana" charset="0"/>
                <a:cs typeface="Arial" charset="0"/>
              </a:rPr>
              <a:t>Specific set of actors.</a:t>
            </a:r>
          </a:p>
          <a:p>
            <a:pPr defTabSz="912813"/>
            <a:r>
              <a:rPr lang="en-GB" altLang="en-US">
                <a:solidFill>
                  <a:srgbClr val="004494"/>
                </a:solidFill>
                <a:latin typeface="Verdana" charset="0"/>
                <a:cs typeface="Arial" charset="0"/>
              </a:rPr>
              <a:t>Peers are encouraged to share their own experiences related to each discussed issue and to listen attentively to other participants. This approach allows all participants to understand the peer review process and to create collectively an environment that facilitates mutual learning.</a:t>
            </a:r>
          </a:p>
          <a:p>
            <a:pPr defTabSz="912813"/>
            <a:endParaRPr lang="en-GB" altLang="en-US">
              <a:latin typeface="Verdana" charset="0"/>
              <a:cs typeface="Arial" charset="0"/>
            </a:endParaRPr>
          </a:p>
        </p:txBody>
      </p:sp>
      <p:sp>
        <p:nvSpPr>
          <p:cNvPr id="1946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fld id="{CE0F1250-249B-8B49-BDD1-3A21C04B30DF}" type="slidenum">
              <a:rPr lang="en-GB" altLang="en-US" sz="1200" b="0">
                <a:solidFill>
                  <a:schemeClr val="tx1"/>
                </a:solidFill>
              </a:rPr>
              <a:pPr/>
              <a:t>5</a:t>
            </a:fld>
            <a:endParaRPr lang="en-GB" altLang="en-US" sz="1200" b="0">
              <a:solidFill>
                <a:schemeClr val="tx1"/>
              </a:solidFill>
            </a:endParaRPr>
          </a:p>
        </p:txBody>
      </p:sp>
    </p:spTree>
    <p:extLst>
      <p:ext uri="{BB962C8B-B14F-4D97-AF65-F5344CB8AC3E}">
        <p14:creationId xmlns:p14="http://schemas.microsoft.com/office/powerpoint/2010/main" val="1449928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ssholder for lysbilde 1"/>
          <p:cNvSpPr>
            <a:spLocks noGrp="1" noRot="1" noChangeAspect="1" noTextEdit="1"/>
          </p:cNvSpPr>
          <p:nvPr>
            <p:ph type="sldImg"/>
          </p:nvPr>
        </p:nvSpPr>
        <p:spPr>
          <a:ln/>
        </p:spPr>
      </p:sp>
      <p:sp>
        <p:nvSpPr>
          <p:cNvPr id="20483" name="Plassholder for notat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nb-NO" altLang="nb-NO">
                <a:latin typeface="Arial" charset="0"/>
                <a:cs typeface="Arial" charset="0"/>
              </a:rPr>
              <a:t>Presentation: please be short and focus on the main blocks of your presentation</a:t>
            </a:r>
          </a:p>
          <a:p>
            <a:endParaRPr lang="nb-NO" altLang="nb-NO">
              <a:latin typeface="Arial" charset="0"/>
              <a:cs typeface="Arial" charset="0"/>
            </a:endParaRPr>
          </a:p>
          <a:p>
            <a:r>
              <a:rPr lang="nb-NO" altLang="nb-NO">
                <a:latin typeface="Arial" charset="0"/>
                <a:cs typeface="Arial" charset="0"/>
              </a:rPr>
              <a:t>Discussion: build on your own experience and knowledge</a:t>
            </a:r>
          </a:p>
          <a:p>
            <a:endParaRPr lang="nb-NO" altLang="nb-NO">
              <a:latin typeface="Arial" charset="0"/>
              <a:cs typeface="Arial" charset="0"/>
            </a:endParaRPr>
          </a:p>
          <a:p>
            <a:r>
              <a:rPr lang="nb-NO" altLang="nb-NO">
                <a:latin typeface="Arial" charset="0"/>
                <a:cs typeface="Arial" charset="0"/>
              </a:rPr>
              <a:t>Sharing the results – experts as rapporteurs</a:t>
            </a:r>
          </a:p>
          <a:p>
            <a:endParaRPr lang="nb-NO" altLang="nb-NO">
              <a:latin typeface="Arial" charset="0"/>
              <a:cs typeface="Arial" charset="0"/>
            </a:endParaRPr>
          </a:p>
          <a:p>
            <a:r>
              <a:rPr lang="nb-NO" altLang="nb-NO">
                <a:latin typeface="Arial" charset="0"/>
                <a:cs typeface="Arial" charset="0"/>
              </a:rPr>
              <a:t>Remind to say that cities under review will then be asked to structure their Lessons learned and Follow up for the following plenary session</a:t>
            </a:r>
          </a:p>
        </p:txBody>
      </p:sp>
      <p:sp>
        <p:nvSpPr>
          <p:cNvPr id="20484" name="Plassholder for lysbildenumm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fld id="{3B549F8B-7542-6445-9AF2-FDF8671157B5}" type="slidenum">
              <a:rPr lang="en-GB" altLang="nb-NO" sz="1200" b="0">
                <a:solidFill>
                  <a:schemeClr val="tx1"/>
                </a:solidFill>
                <a:latin typeface="Arial" charset="0"/>
              </a:rPr>
              <a:pPr/>
              <a:t>6</a:t>
            </a:fld>
            <a:endParaRPr lang="en-GB" altLang="nb-NO" sz="1200" b="0">
              <a:solidFill>
                <a:schemeClr val="tx1"/>
              </a:solidFill>
              <a:latin typeface="Arial" charset="0"/>
            </a:endParaRPr>
          </a:p>
        </p:txBody>
      </p:sp>
    </p:spTree>
    <p:extLst>
      <p:ext uri="{BB962C8B-B14F-4D97-AF65-F5344CB8AC3E}">
        <p14:creationId xmlns:p14="http://schemas.microsoft.com/office/powerpoint/2010/main" val="1648723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Content Placeholder 1"/>
          <p:cNvSpPr>
            <a:spLocks noGrp="1"/>
          </p:cNvSpPr>
          <p:nvPr>
            <p:ph idx="11"/>
          </p:nvPr>
        </p:nvSpPr>
        <p:spPr>
          <a:xfrm>
            <a:off x="0" y="2852937"/>
            <a:ext cx="9144000" cy="4005064"/>
          </a:xfrm>
          <a:prstGeom prst="rect">
            <a:avLst/>
          </a:prstGeom>
        </p:spPr>
        <p:txBody>
          <a:bodyPr lIns="360000" tIns="288000" rIns="0" bIns="0"/>
          <a:lstStyle>
            <a:lvl1pPr>
              <a:lnSpc>
                <a:spcPct val="150000"/>
              </a:lnSpc>
              <a:defRPr sz="1600" b="1"/>
            </a:lvl1pPr>
            <a:lvl2pPr>
              <a:lnSpc>
                <a:spcPct val="150000"/>
              </a:lnSpc>
              <a:defRPr sz="1600"/>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Picture Placeholder 7"/>
          <p:cNvSpPr>
            <a:spLocks noGrp="1"/>
          </p:cNvSpPr>
          <p:nvPr>
            <p:ph type="pic" idx="1"/>
          </p:nvPr>
        </p:nvSpPr>
        <p:spPr>
          <a:xfrm>
            <a:off x="0" y="3473"/>
            <a:ext cx="9144000" cy="2232248"/>
          </a:xfrm>
          <a:prstGeom prst="rect">
            <a:avLst/>
          </a:prstGeom>
        </p:spPr>
      </p:sp>
      <p:sp>
        <p:nvSpPr>
          <p:cNvPr id="7" name="Title 4"/>
          <p:cNvSpPr>
            <a:spLocks noGrp="1"/>
          </p:cNvSpPr>
          <p:nvPr>
            <p:ph type="title"/>
          </p:nvPr>
        </p:nvSpPr>
        <p:spPr>
          <a:xfrm>
            <a:off x="0" y="2232248"/>
            <a:ext cx="9144000" cy="620688"/>
          </a:xfrm>
          <a:prstGeom prst="rect">
            <a:avLst/>
          </a:prstGeom>
        </p:spPr>
        <p:txBody>
          <a:bodyPr lIns="360000" tIns="216000" rIns="0" bIns="0"/>
          <a:lstStyle/>
          <a:p>
            <a:r>
              <a:rPr lang="en-GB" altLang="en-US" dirty="0" smtClean="0">
                <a:latin typeface="+mj-lt"/>
              </a:rPr>
              <a:t>JRC Role. Facts </a:t>
            </a:r>
            <a:r>
              <a:rPr lang="en-GB" altLang="en-US" dirty="0">
                <a:latin typeface="+mj-lt"/>
              </a:rPr>
              <a:t>&amp; </a:t>
            </a:r>
            <a:r>
              <a:rPr lang="en-GB" altLang="en-US" dirty="0" smtClean="0">
                <a:latin typeface="+mj-lt"/>
              </a:rPr>
              <a:t>Figures</a:t>
            </a:r>
            <a:endParaRPr lang="en-GB" dirty="0">
              <a:latin typeface="+mj-lt"/>
            </a:endParaRPr>
          </a:p>
        </p:txBody>
      </p:sp>
    </p:spTree>
    <p:extLst>
      <p:ext uri="{BB962C8B-B14F-4D97-AF65-F5344CB8AC3E}">
        <p14:creationId xmlns:p14="http://schemas.microsoft.com/office/powerpoint/2010/main" val="17768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2492375"/>
            <a:ext cx="8229600" cy="35290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GB" alt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lt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5701051-E2B1-4B06-8BDF-7694B587ECCD}" type="slidenum">
              <a:rPr lang="en-GB" altLang="en-US"/>
              <a:pPr/>
              <a:t>‹#›</a:t>
            </a:fld>
            <a:endParaRPr lang="en-GB" altLang="en-US"/>
          </a:p>
        </p:txBody>
      </p:sp>
    </p:spTree>
    <p:extLst>
      <p:ext uri="{BB962C8B-B14F-4D97-AF65-F5344CB8AC3E}">
        <p14:creationId xmlns:p14="http://schemas.microsoft.com/office/powerpoint/2010/main" val="2460387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lstStyle>
            <a:lvl1pPr>
              <a:defRPr sz="6000"/>
            </a:lvl1pPr>
          </a:lstStyle>
          <a:p>
            <a:r>
              <a:rPr lang="en-US" smtClean="0"/>
              <a:t>Click to edit Master title style</a:t>
            </a:r>
            <a:endParaRPr lang="fr-BE"/>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671243260"/>
      </p:ext>
    </p:extLst>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205662"/>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12088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4716016" y="2276872"/>
            <a:ext cx="4176464" cy="1800200"/>
          </a:xfrm>
          <a:prstGeom prst="rect">
            <a:avLst/>
          </a:prstGeom>
        </p:spPr>
        <p:txBody>
          <a:bodyPr lIns="0" tIns="900000" rIns="0" bIns="0" anchor="t"/>
          <a:lstStyle>
            <a:lvl1pPr algn="r">
              <a:defRPr sz="2800"/>
            </a:lvl1pPr>
          </a:lstStyle>
          <a:p>
            <a:r>
              <a:rPr lang="en-US" dirty="0" smtClean="0"/>
              <a:t>Click to edit Master title style</a:t>
            </a:r>
            <a:endParaRPr lang="en-GB" dirty="0"/>
          </a:p>
        </p:txBody>
      </p:sp>
      <p:sp>
        <p:nvSpPr>
          <p:cNvPr id="10" name="Content Placeholder 2"/>
          <p:cNvSpPr>
            <a:spLocks noGrp="1"/>
          </p:cNvSpPr>
          <p:nvPr>
            <p:ph idx="1"/>
          </p:nvPr>
        </p:nvSpPr>
        <p:spPr>
          <a:xfrm>
            <a:off x="4714017" y="4077072"/>
            <a:ext cx="4178464" cy="915318"/>
          </a:xfrm>
          <a:prstGeom prst="rect">
            <a:avLst/>
          </a:prstGeom>
        </p:spPr>
        <p:txBody>
          <a:bodyPr lIns="0" tIns="360000" rIns="0"/>
          <a:lstStyle>
            <a:lvl1pPr marL="0" indent="0" algn="r">
              <a:buClr>
                <a:srgbClr val="1E4494"/>
              </a:buClr>
              <a:buFont typeface="Arial" panose="020B0604020202020204" pitchFamily="34" charset="0"/>
              <a:buNone/>
              <a:defRPr sz="1800" b="1"/>
            </a:lvl1pPr>
            <a:lvl2pPr marL="228600" indent="-228600" algn="r">
              <a:buClr>
                <a:srgbClr val="1E4494"/>
              </a:buClr>
              <a:buFont typeface="Arial" panose="020B0604020202020204" pitchFamily="34" charset="0"/>
              <a:buChar char="•"/>
              <a:defRPr sz="1800"/>
            </a:lvl2pPr>
            <a:lvl3pPr marL="457200" indent="-228600" algn="r">
              <a:buClr>
                <a:srgbClr val="1E4494"/>
              </a:buClr>
              <a:buFont typeface="Arial" panose="020B0604020202020204" pitchFamily="34" charset="0"/>
              <a:buChar char="•"/>
              <a:defRPr/>
            </a:lvl3pPr>
            <a:lvl4pPr marL="685800" indent="-228600" algn="r">
              <a:buClr>
                <a:srgbClr val="1E4494"/>
              </a:buClr>
              <a:buFont typeface="Arial" panose="020B0604020202020204" pitchFamily="34" charset="0"/>
              <a:buChar char="•"/>
              <a:defRPr/>
            </a:lvl4pPr>
            <a:lvl5pPr marL="914400" indent="-228600" algn="r">
              <a:buClr>
                <a:srgbClr val="1E4494"/>
              </a:buClr>
              <a:buFont typeface="Arial" panose="020B0604020202020204" pitchFamily="34" charset="0"/>
              <a:buChar char="•"/>
              <a:defRPr/>
            </a:lvl5pPr>
          </a:lstStyle>
          <a:p>
            <a:pPr lvl="0"/>
            <a:r>
              <a:rPr lang="en-US" dirty="0" smtClean="0"/>
              <a:t>Click to edit Master text styles</a:t>
            </a:r>
          </a:p>
          <a:p>
            <a:pPr lvl="1"/>
            <a:r>
              <a:rPr lang="en-US" dirty="0" smtClean="0"/>
              <a:t>Second level</a:t>
            </a:r>
          </a:p>
        </p:txBody>
      </p:sp>
      <p:sp>
        <p:nvSpPr>
          <p:cNvPr id="11" name="Content Placeholder 2"/>
          <p:cNvSpPr>
            <a:spLocks noGrp="1"/>
          </p:cNvSpPr>
          <p:nvPr>
            <p:ph idx="10"/>
          </p:nvPr>
        </p:nvSpPr>
        <p:spPr>
          <a:xfrm>
            <a:off x="4716016" y="5517232"/>
            <a:ext cx="4178464" cy="648072"/>
          </a:xfrm>
          <a:prstGeom prst="rect">
            <a:avLst/>
          </a:prstGeom>
        </p:spPr>
        <p:txBody>
          <a:bodyPr lIns="0" rIns="0" bIns="360000" anchor="b"/>
          <a:lstStyle>
            <a:lvl1pPr marL="0" indent="0" algn="r">
              <a:buClr>
                <a:srgbClr val="1E4494"/>
              </a:buClr>
              <a:buFont typeface="Arial" panose="020B0604020202020204" pitchFamily="34" charset="0"/>
              <a:buNone/>
              <a:defRPr sz="1600" b="1"/>
            </a:lvl1pPr>
            <a:lvl2pPr marL="228600" indent="-228600" algn="r">
              <a:buClr>
                <a:srgbClr val="1E4494"/>
              </a:buClr>
              <a:buFont typeface="Arial" panose="020B0604020202020204" pitchFamily="34" charset="0"/>
              <a:buChar char="•"/>
              <a:defRPr sz="1600"/>
            </a:lvl2pPr>
            <a:lvl3pPr marL="457200" indent="-228600" algn="r">
              <a:buClr>
                <a:srgbClr val="1E4494"/>
              </a:buClr>
              <a:buFont typeface="Arial" panose="020B0604020202020204" pitchFamily="34" charset="0"/>
              <a:buChar char="•"/>
              <a:defRPr/>
            </a:lvl3pPr>
            <a:lvl4pPr marL="685800" indent="-228600" algn="r">
              <a:buClr>
                <a:srgbClr val="1E4494"/>
              </a:buClr>
              <a:buFont typeface="Arial" panose="020B0604020202020204" pitchFamily="34" charset="0"/>
              <a:buChar char="•"/>
              <a:defRPr/>
            </a:lvl4pPr>
            <a:lvl5pPr marL="914400" indent="-228600" algn="r">
              <a:buClr>
                <a:srgbClr val="1E4494"/>
              </a:buClr>
              <a:buFont typeface="Arial" panose="020B0604020202020204" pitchFamily="34" charset="0"/>
              <a:buChar char="•"/>
              <a:defRPr/>
            </a:lvl5pPr>
          </a:lstStyle>
          <a:p>
            <a:pPr lvl="0"/>
            <a:r>
              <a:rPr lang="en-US" dirty="0" smtClean="0"/>
              <a:t>Click to edit Master text styles</a:t>
            </a:r>
          </a:p>
        </p:txBody>
      </p:sp>
    </p:spTree>
    <p:extLst>
      <p:ext uri="{BB962C8B-B14F-4D97-AF65-F5344CB8AC3E}">
        <p14:creationId xmlns:p14="http://schemas.microsoft.com/office/powerpoint/2010/main" val="3037638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1" name="Content Placeholder 1"/>
          <p:cNvSpPr>
            <a:spLocks noGrp="1"/>
          </p:cNvSpPr>
          <p:nvPr>
            <p:ph idx="11"/>
          </p:nvPr>
        </p:nvSpPr>
        <p:spPr>
          <a:xfrm>
            <a:off x="0" y="2852937"/>
            <a:ext cx="9144000" cy="4005064"/>
          </a:xfrm>
          <a:prstGeom prst="rect">
            <a:avLst/>
          </a:prstGeom>
        </p:spPr>
        <p:txBody>
          <a:bodyPr lIns="360000" tIns="288000" rIns="0" bIns="0"/>
          <a:lstStyle>
            <a:lvl1pPr>
              <a:lnSpc>
                <a:spcPct val="150000"/>
              </a:lnSpc>
              <a:defRPr sz="1600" b="1"/>
            </a:lvl1pPr>
            <a:lvl2pPr>
              <a:lnSpc>
                <a:spcPct val="150000"/>
              </a:lnSpc>
              <a:defRPr sz="1600"/>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Picture Placeholder 7"/>
          <p:cNvSpPr>
            <a:spLocks noGrp="1"/>
          </p:cNvSpPr>
          <p:nvPr>
            <p:ph type="pic" idx="1"/>
          </p:nvPr>
        </p:nvSpPr>
        <p:spPr>
          <a:xfrm>
            <a:off x="0" y="3473"/>
            <a:ext cx="9144000" cy="2232248"/>
          </a:xfrm>
          <a:prstGeom prst="rect">
            <a:avLst/>
          </a:prstGeom>
        </p:spPr>
      </p:sp>
      <p:sp>
        <p:nvSpPr>
          <p:cNvPr id="7" name="Title 4"/>
          <p:cNvSpPr>
            <a:spLocks noGrp="1"/>
          </p:cNvSpPr>
          <p:nvPr>
            <p:ph type="title"/>
          </p:nvPr>
        </p:nvSpPr>
        <p:spPr>
          <a:xfrm>
            <a:off x="0" y="2232248"/>
            <a:ext cx="9144000" cy="620688"/>
          </a:xfrm>
          <a:prstGeom prst="rect">
            <a:avLst/>
          </a:prstGeom>
        </p:spPr>
        <p:txBody>
          <a:bodyPr lIns="360000" tIns="216000" rIns="0" bIns="0"/>
          <a:lstStyle/>
          <a:p>
            <a:r>
              <a:rPr lang="en-GB" altLang="en-US" dirty="0" smtClean="0">
                <a:latin typeface="+mj-lt"/>
              </a:rPr>
              <a:t>JRC Role. Facts </a:t>
            </a:r>
            <a:r>
              <a:rPr lang="en-GB" altLang="en-US" dirty="0">
                <a:latin typeface="+mj-lt"/>
              </a:rPr>
              <a:t>&amp; </a:t>
            </a:r>
            <a:r>
              <a:rPr lang="en-GB" altLang="en-US" dirty="0" smtClean="0">
                <a:latin typeface="+mj-lt"/>
              </a:rPr>
              <a:t>Figures</a:t>
            </a:r>
            <a:endParaRPr lang="en-GB" dirty="0">
              <a:latin typeface="+mj-lt"/>
            </a:endParaRPr>
          </a:p>
        </p:txBody>
      </p:sp>
    </p:spTree>
    <p:extLst>
      <p:ext uri="{BB962C8B-B14F-4D97-AF65-F5344CB8AC3E}">
        <p14:creationId xmlns:p14="http://schemas.microsoft.com/office/powerpoint/2010/main" val="20997317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theme" Target="../theme/theme2.xml"/><Relationship Id="rId5" Type="http://schemas.openxmlformats.org/officeDocument/2006/relationships/image" Target="../media/image2.jpg"/><Relationship Id="rId6" Type="http://schemas.openxmlformats.org/officeDocument/2006/relationships/image" Target="../media/image1.pn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6" cstate="print"/>
          <a:srcRect/>
          <a:stretch>
            <a:fillRect/>
          </a:stretch>
        </p:blipFill>
        <p:spPr bwMode="auto">
          <a:xfrm>
            <a:off x="6577013" y="6145213"/>
            <a:ext cx="2243137" cy="596900"/>
          </a:xfrm>
          <a:prstGeom prst="rect">
            <a:avLst/>
          </a:prstGeom>
          <a:noFill/>
          <a:ln w="9525">
            <a:noFill/>
            <a:miter lim="800000"/>
            <a:headEnd/>
            <a:tailEnd/>
          </a:ln>
        </p:spPr>
      </p:pic>
    </p:spTree>
    <p:extLst>
      <p:ext uri="{BB962C8B-B14F-4D97-AF65-F5344CB8AC3E}">
        <p14:creationId xmlns:p14="http://schemas.microsoft.com/office/powerpoint/2010/main" val="2823579776"/>
      </p:ext>
    </p:extLst>
  </p:cSld>
  <p:clrMap bg1="lt1" tx1="dk1" bg2="lt2" tx2="dk2" accent1="accent1" accent2="accent2" accent3="accent3" accent4="accent4" accent5="accent5" accent6="accent6" hlink="hlink" folHlink="folHlink"/>
  <p:sldLayoutIdLst>
    <p:sldLayoutId id="2147483778" r:id="rId1"/>
    <p:sldLayoutId id="2147483780" r:id="rId2"/>
    <p:sldLayoutId id="2147483781" r:id="rId3"/>
    <p:sldLayoutId id="2147483782" r:id="rId4"/>
  </p:sldLayoutIdLst>
  <p:timing>
    <p:tnLst>
      <p:par>
        <p:cTn id="1" dur="indefinite" restart="never" nodeType="tmRoot"/>
      </p:par>
    </p:tnLst>
  </p:timing>
  <p:hf hdr="0" ftr="0"/>
  <p:txStyles>
    <p:titleStyle>
      <a:lvl1pPr algn="l" rtl="0" eaLnBrk="0" fontAlgn="base" hangingPunct="0">
        <a:spcBef>
          <a:spcPct val="0"/>
        </a:spcBef>
        <a:spcAft>
          <a:spcPct val="0"/>
        </a:spcAft>
        <a:defRPr sz="2400" b="1">
          <a:solidFill>
            <a:srgbClr val="004494"/>
          </a:solidFill>
          <a:latin typeface="Verdana"/>
          <a:ea typeface="MS PGothic" pitchFamily="34" charset="-128"/>
          <a:cs typeface="ＭＳ Ｐゴシック" charset="0"/>
        </a:defRPr>
      </a:lvl1pPr>
      <a:lvl2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2pPr>
      <a:lvl3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3pPr>
      <a:lvl4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4pPr>
      <a:lvl5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p:titleStyle>
    <p:bodyStyle>
      <a:lvl1pPr marL="342900" indent="-342900" algn="l" rtl="0" eaLnBrk="0" fontAlgn="base" hangingPunct="0">
        <a:lnSpc>
          <a:spcPts val="2400"/>
        </a:lnSpc>
        <a:spcBef>
          <a:spcPct val="0"/>
        </a:spcBef>
        <a:spcAft>
          <a:spcPct val="0"/>
        </a:spcAft>
        <a:buClr>
          <a:srgbClr val="1E4494"/>
        </a:buClr>
        <a:buFont typeface="Verdana" pitchFamily="34" charset="0"/>
        <a:defRPr>
          <a:solidFill>
            <a:srgbClr val="004494"/>
          </a:solidFill>
          <a:latin typeface="Verdana"/>
          <a:ea typeface="MS PGothic" pitchFamily="34" charset="-128"/>
          <a:cs typeface="ＭＳ Ｐゴシック" charset="0"/>
        </a:defRPr>
      </a:lvl1pPr>
      <a:lvl2pPr marL="228600" indent="-228600" algn="l" rtl="0" eaLnBrk="0" fontAlgn="base" hangingPunct="0">
        <a:lnSpc>
          <a:spcPts val="2400"/>
        </a:lnSpc>
        <a:spcBef>
          <a:spcPct val="0"/>
        </a:spcBef>
        <a:spcAft>
          <a:spcPct val="0"/>
        </a:spcAft>
        <a:buClr>
          <a:srgbClr val="1E4494"/>
        </a:buClr>
        <a:buFont typeface="Verdana" pitchFamily="34" charset="0"/>
        <a:buChar char="•"/>
        <a:defRPr>
          <a:solidFill>
            <a:srgbClr val="004494"/>
          </a:solidFill>
          <a:latin typeface="Verdana"/>
          <a:ea typeface="MS PGothic" pitchFamily="34" charset="-128"/>
        </a:defRPr>
      </a:lvl2pPr>
      <a:lvl3pPr marL="457200" indent="-228600" algn="l" rtl="0" eaLnBrk="0" fontAlgn="base" hangingPunct="0">
        <a:lnSpc>
          <a:spcPts val="2400"/>
        </a:lnSpc>
        <a:spcBef>
          <a:spcPct val="0"/>
        </a:spcBef>
        <a:spcAft>
          <a:spcPct val="0"/>
        </a:spcAft>
        <a:buClr>
          <a:srgbClr val="1E4494"/>
        </a:buClr>
        <a:buFont typeface="Wingdings" pitchFamily="2" charset="2"/>
        <a:buChar char="§"/>
        <a:defRPr sz="1600">
          <a:solidFill>
            <a:srgbClr val="004494"/>
          </a:solidFill>
          <a:latin typeface="Verdana"/>
          <a:ea typeface="MS PGothic" pitchFamily="34" charset="-128"/>
        </a:defRPr>
      </a:lvl3pPr>
      <a:lvl4pPr marL="685800" indent="-228600" algn="l" rtl="0" eaLnBrk="0" fontAlgn="base" hangingPunct="0">
        <a:lnSpc>
          <a:spcPts val="2400"/>
        </a:lnSpc>
        <a:spcBef>
          <a:spcPct val="0"/>
        </a:spcBef>
        <a:spcAft>
          <a:spcPct val="0"/>
        </a:spcAft>
        <a:buClr>
          <a:srgbClr val="1E4494"/>
        </a:buClr>
        <a:buFont typeface="Arial" charset="0"/>
        <a:buChar char="•"/>
        <a:defRPr sz="1600">
          <a:solidFill>
            <a:srgbClr val="004494"/>
          </a:solidFill>
          <a:latin typeface="Verdana"/>
          <a:ea typeface="MS PGothic" pitchFamily="34" charset="-128"/>
        </a:defRPr>
      </a:lvl4pPr>
      <a:lvl5pPr marL="914400" indent="-228600" algn="l" rtl="0" eaLnBrk="0" fontAlgn="base" hangingPunct="0">
        <a:lnSpc>
          <a:spcPts val="2400"/>
        </a:lnSpc>
        <a:spcBef>
          <a:spcPct val="0"/>
        </a:spcBef>
        <a:spcAft>
          <a:spcPct val="0"/>
        </a:spcAft>
        <a:buClr>
          <a:srgbClr val="1E4494"/>
        </a:buClr>
        <a:buFont typeface="Verdana" pitchFamily="34" charset="0"/>
        <a:buChar char="–"/>
        <a:defRPr sz="1600">
          <a:solidFill>
            <a:srgbClr val="004494"/>
          </a:solidFill>
          <a:latin typeface="Verdana"/>
          <a:ea typeface="MS PGothic" pitchFamily="34" charset="-128"/>
        </a:defRPr>
      </a:lvl5pPr>
      <a:lvl6pPr marL="2514600" indent="-228600" algn="l" rtl="0" fontAlgn="base">
        <a:spcBef>
          <a:spcPct val="20000"/>
        </a:spcBef>
        <a:spcAft>
          <a:spcPct val="0"/>
        </a:spcAft>
        <a:buChar char="»"/>
        <a:defRPr sz="2000">
          <a:solidFill>
            <a:schemeClr val="tx1"/>
          </a:solidFill>
          <a:latin typeface="Arial" charset="0"/>
          <a:ea typeface="+mn-ea"/>
        </a:defRPr>
      </a:lvl6pPr>
      <a:lvl7pPr marL="2971800" indent="-228600" algn="l" rtl="0" fontAlgn="base">
        <a:spcBef>
          <a:spcPct val="20000"/>
        </a:spcBef>
        <a:spcAft>
          <a:spcPct val="0"/>
        </a:spcAft>
        <a:buChar char="»"/>
        <a:defRPr sz="2000">
          <a:solidFill>
            <a:schemeClr val="tx1"/>
          </a:solidFill>
          <a:latin typeface="Arial" charset="0"/>
          <a:ea typeface="+mn-ea"/>
        </a:defRPr>
      </a:lvl7pPr>
      <a:lvl8pPr marL="3429000" indent="-228600" algn="l" rtl="0" fontAlgn="base">
        <a:spcBef>
          <a:spcPct val="20000"/>
        </a:spcBef>
        <a:spcAft>
          <a:spcPct val="0"/>
        </a:spcAft>
        <a:buChar char="»"/>
        <a:defRPr sz="2000">
          <a:solidFill>
            <a:schemeClr val="tx1"/>
          </a:solidFill>
          <a:latin typeface="Arial" charset="0"/>
          <a:ea typeface="+mn-ea"/>
        </a:defRPr>
      </a:lvl8pPr>
      <a:lvl9pPr marL="3886200" indent="-228600" algn="l" rtl="0" fontAlgn="base">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0" y="8140"/>
            <a:ext cx="9143999" cy="685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7"/>
          <p:cNvPicPr>
            <a:picLocks noChangeAspect="1" noChangeArrowheads="1"/>
          </p:cNvPicPr>
          <p:nvPr userDrawn="1"/>
        </p:nvPicPr>
        <p:blipFill>
          <a:blip r:embed="rId6" cstate="print"/>
          <a:srcRect/>
          <a:stretch>
            <a:fillRect/>
          </a:stretch>
        </p:blipFill>
        <p:spPr bwMode="auto">
          <a:xfrm>
            <a:off x="6577013" y="6145213"/>
            <a:ext cx="2243137" cy="596900"/>
          </a:xfrm>
          <a:prstGeom prst="rect">
            <a:avLst/>
          </a:prstGeom>
          <a:noFill/>
          <a:ln w="9525">
            <a:noFill/>
            <a:miter lim="800000"/>
            <a:headEnd/>
            <a:tailEnd/>
          </a:ln>
        </p:spPr>
      </p:pic>
      <p:sp>
        <p:nvSpPr>
          <p:cNvPr id="13" name="Title 1"/>
          <p:cNvSpPr txBox="1">
            <a:spLocks/>
          </p:cNvSpPr>
          <p:nvPr userDrawn="1"/>
        </p:nvSpPr>
        <p:spPr>
          <a:xfrm>
            <a:off x="1547341" y="476672"/>
            <a:ext cx="7272809" cy="1008112"/>
          </a:xfrm>
          <a:prstGeom prst="rect">
            <a:avLst/>
          </a:prstGeom>
        </p:spPr>
        <p:txBody>
          <a:bodyPr lIns="0" tIns="46800" rIns="0"/>
          <a:lstStyle>
            <a:lvl1pPr algn="r" rtl="0" eaLnBrk="0" fontAlgn="base" hangingPunct="0">
              <a:spcBef>
                <a:spcPct val="0"/>
              </a:spcBef>
              <a:spcAft>
                <a:spcPct val="0"/>
              </a:spcAft>
              <a:defRPr sz="2800" b="1">
                <a:solidFill>
                  <a:srgbClr val="004494"/>
                </a:solidFill>
                <a:latin typeface="Verdana"/>
                <a:ea typeface="MS PGothic" pitchFamily="34" charset="-128"/>
                <a:cs typeface="ＭＳ Ｐゴシック" charset="0"/>
              </a:defRPr>
            </a:lvl1pPr>
            <a:lvl2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2pPr>
            <a:lvl3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3pPr>
            <a:lvl4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4pPr>
            <a:lvl5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a:lstStyle>
          <a:p>
            <a:pPr>
              <a:lnSpc>
                <a:spcPts val="3400"/>
              </a:lnSpc>
            </a:pPr>
            <a:r>
              <a:rPr lang="en-US" kern="0" dirty="0" smtClean="0"/>
              <a:t>Joint Research</a:t>
            </a:r>
            <a:r>
              <a:rPr lang="en-US" kern="0" baseline="0" dirty="0" smtClean="0"/>
              <a:t> Centre</a:t>
            </a:r>
          </a:p>
          <a:p>
            <a:pPr>
              <a:lnSpc>
                <a:spcPts val="3400"/>
              </a:lnSpc>
            </a:pPr>
            <a:r>
              <a:rPr lang="en-GB" sz="1800" kern="0" dirty="0" smtClean="0"/>
              <a:t>the European Commission's in-house science service</a:t>
            </a:r>
            <a:endParaRPr lang="en-GB" sz="1800" kern="0" dirty="0"/>
          </a:p>
        </p:txBody>
      </p:sp>
      <p:sp>
        <p:nvSpPr>
          <p:cNvPr id="14" name="Content Placeholder 2"/>
          <p:cNvSpPr txBox="1">
            <a:spLocks/>
          </p:cNvSpPr>
          <p:nvPr userDrawn="1"/>
        </p:nvSpPr>
        <p:spPr>
          <a:xfrm>
            <a:off x="4641685" y="1649586"/>
            <a:ext cx="4178464" cy="915318"/>
          </a:xfrm>
          <a:prstGeom prst="rect">
            <a:avLst/>
          </a:prstGeom>
        </p:spPr>
        <p:txBody>
          <a:bodyPr lIns="0" tIns="46800" rIns="0"/>
          <a:lstStyle>
            <a:lvl1pPr marL="342900" indent="-342900" algn="r" rtl="0" eaLnBrk="0" fontAlgn="base" hangingPunct="0">
              <a:lnSpc>
                <a:spcPts val="2400"/>
              </a:lnSpc>
              <a:spcBef>
                <a:spcPct val="0"/>
              </a:spcBef>
              <a:spcAft>
                <a:spcPct val="0"/>
              </a:spcAft>
              <a:buClr>
                <a:srgbClr val="1E4494"/>
              </a:buClr>
              <a:buFont typeface="Arial" panose="020B0604020202020204" pitchFamily="34" charset="0"/>
              <a:buChar char="•"/>
              <a:defRPr b="1">
                <a:solidFill>
                  <a:srgbClr val="004494"/>
                </a:solidFill>
                <a:latin typeface="Verdana"/>
                <a:ea typeface="MS PGothic" pitchFamily="34" charset="-128"/>
                <a:cs typeface="ＭＳ Ｐゴシック" charset="0"/>
              </a:defRPr>
            </a:lvl1pPr>
            <a:lvl2pPr marL="228600" indent="-228600" algn="r" rtl="0" eaLnBrk="0" fontAlgn="base" hangingPunct="0">
              <a:lnSpc>
                <a:spcPts val="2400"/>
              </a:lnSpc>
              <a:spcBef>
                <a:spcPct val="0"/>
              </a:spcBef>
              <a:spcAft>
                <a:spcPct val="0"/>
              </a:spcAft>
              <a:buClr>
                <a:srgbClr val="1E4494"/>
              </a:buClr>
              <a:buFont typeface="Arial" panose="020B0604020202020204" pitchFamily="34" charset="0"/>
              <a:buChar char="•"/>
              <a:defRPr>
                <a:solidFill>
                  <a:srgbClr val="004494"/>
                </a:solidFill>
                <a:latin typeface="Verdana"/>
                <a:ea typeface="MS PGothic" pitchFamily="34" charset="-128"/>
              </a:defRPr>
            </a:lvl2pPr>
            <a:lvl3pPr marL="457200" indent="-228600" algn="r" rtl="0" eaLnBrk="0" fontAlgn="base" hangingPunct="0">
              <a:lnSpc>
                <a:spcPts val="2400"/>
              </a:lnSpc>
              <a:spcBef>
                <a:spcPct val="0"/>
              </a:spcBef>
              <a:spcAft>
                <a:spcPct val="0"/>
              </a:spcAft>
              <a:buClr>
                <a:srgbClr val="1E4494"/>
              </a:buClr>
              <a:buFont typeface="Arial" panose="020B0604020202020204" pitchFamily="34" charset="0"/>
              <a:buChar char="•"/>
              <a:defRPr sz="1600">
                <a:solidFill>
                  <a:srgbClr val="004494"/>
                </a:solidFill>
                <a:latin typeface="Verdana"/>
                <a:ea typeface="MS PGothic" pitchFamily="34" charset="-128"/>
              </a:defRPr>
            </a:lvl3pPr>
            <a:lvl4pPr marL="685800" indent="-228600" algn="r" rtl="0" eaLnBrk="0" fontAlgn="base" hangingPunct="0">
              <a:lnSpc>
                <a:spcPts val="2400"/>
              </a:lnSpc>
              <a:spcBef>
                <a:spcPct val="0"/>
              </a:spcBef>
              <a:spcAft>
                <a:spcPct val="0"/>
              </a:spcAft>
              <a:buClr>
                <a:srgbClr val="1E4494"/>
              </a:buClr>
              <a:buFont typeface="Arial" panose="020B0604020202020204" pitchFamily="34" charset="0"/>
              <a:buChar char="•"/>
              <a:defRPr sz="1600">
                <a:solidFill>
                  <a:srgbClr val="004494"/>
                </a:solidFill>
                <a:latin typeface="Verdana"/>
                <a:ea typeface="MS PGothic" pitchFamily="34" charset="-128"/>
              </a:defRPr>
            </a:lvl4pPr>
            <a:lvl5pPr marL="914400" indent="-228600" algn="r" rtl="0" eaLnBrk="0" fontAlgn="base" hangingPunct="0">
              <a:lnSpc>
                <a:spcPts val="2400"/>
              </a:lnSpc>
              <a:spcBef>
                <a:spcPct val="0"/>
              </a:spcBef>
              <a:spcAft>
                <a:spcPct val="0"/>
              </a:spcAft>
              <a:buClr>
                <a:srgbClr val="1E4494"/>
              </a:buClr>
              <a:buFont typeface="Arial" panose="020B0604020202020204" pitchFamily="34" charset="0"/>
              <a:buChar char="•"/>
              <a:defRPr sz="1600">
                <a:solidFill>
                  <a:srgbClr val="004494"/>
                </a:solidFill>
                <a:latin typeface="Verdana"/>
                <a:ea typeface="MS PGothic" pitchFamily="34" charset="-128"/>
              </a:defRPr>
            </a:lvl5pPr>
            <a:lvl6pPr marL="2514600" indent="-228600" algn="l" rtl="0" fontAlgn="base">
              <a:spcBef>
                <a:spcPct val="20000"/>
              </a:spcBef>
              <a:spcAft>
                <a:spcPct val="0"/>
              </a:spcAft>
              <a:buChar char="»"/>
              <a:defRPr sz="2000">
                <a:solidFill>
                  <a:schemeClr val="tx1"/>
                </a:solidFill>
                <a:latin typeface="Arial" charset="0"/>
                <a:ea typeface="+mn-ea"/>
              </a:defRPr>
            </a:lvl6pPr>
            <a:lvl7pPr marL="2971800" indent="-228600" algn="l" rtl="0" fontAlgn="base">
              <a:spcBef>
                <a:spcPct val="20000"/>
              </a:spcBef>
              <a:spcAft>
                <a:spcPct val="0"/>
              </a:spcAft>
              <a:buChar char="»"/>
              <a:defRPr sz="2000">
                <a:solidFill>
                  <a:schemeClr val="tx1"/>
                </a:solidFill>
                <a:latin typeface="Arial" charset="0"/>
                <a:ea typeface="+mn-ea"/>
              </a:defRPr>
            </a:lvl7pPr>
            <a:lvl8pPr marL="3429000" indent="-228600" algn="l" rtl="0" fontAlgn="base">
              <a:spcBef>
                <a:spcPct val="20000"/>
              </a:spcBef>
              <a:spcAft>
                <a:spcPct val="0"/>
              </a:spcAft>
              <a:buChar char="»"/>
              <a:defRPr sz="2000">
                <a:solidFill>
                  <a:schemeClr val="tx1"/>
                </a:solidFill>
                <a:latin typeface="Arial" charset="0"/>
                <a:ea typeface="+mn-ea"/>
              </a:defRPr>
            </a:lvl8pPr>
            <a:lvl9pPr marL="3886200" indent="-228600" algn="l" rtl="0" fontAlgn="base">
              <a:spcBef>
                <a:spcPct val="20000"/>
              </a:spcBef>
              <a:spcAft>
                <a:spcPct val="0"/>
              </a:spcAft>
              <a:buChar char="»"/>
              <a:defRPr sz="2000">
                <a:solidFill>
                  <a:schemeClr val="tx1"/>
                </a:solidFill>
                <a:latin typeface="Arial" charset="0"/>
                <a:ea typeface="+mn-ea"/>
              </a:defRPr>
            </a:lvl9pPr>
          </a:lstStyle>
          <a:p>
            <a:pPr marL="0" indent="0">
              <a:lnSpc>
                <a:spcPts val="1560"/>
              </a:lnSpc>
              <a:buNone/>
            </a:pPr>
            <a:r>
              <a:rPr lang="en-GB" sz="1300" b="0" i="1" kern="0" dirty="0" smtClean="0"/>
              <a:t>Serving society</a:t>
            </a:r>
          </a:p>
          <a:p>
            <a:pPr marL="0" indent="0">
              <a:lnSpc>
                <a:spcPts val="1560"/>
              </a:lnSpc>
              <a:buNone/>
            </a:pPr>
            <a:r>
              <a:rPr lang="en-GB" sz="1300" b="0" i="1" kern="0" dirty="0" smtClean="0"/>
              <a:t>Stimulating innovation</a:t>
            </a:r>
          </a:p>
          <a:p>
            <a:pPr marL="0" indent="0">
              <a:lnSpc>
                <a:spcPts val="1560"/>
              </a:lnSpc>
              <a:buNone/>
            </a:pPr>
            <a:r>
              <a:rPr lang="en-GB" sz="1300" b="0" i="1" kern="0" dirty="0" smtClean="0"/>
              <a:t>Supporting legislation</a:t>
            </a:r>
            <a:endParaRPr lang="en-US" sz="1300" b="0" i="1" kern="0" dirty="0" smtClean="0"/>
          </a:p>
        </p:txBody>
      </p:sp>
    </p:spTree>
    <p:extLst>
      <p:ext uri="{BB962C8B-B14F-4D97-AF65-F5344CB8AC3E}">
        <p14:creationId xmlns:p14="http://schemas.microsoft.com/office/powerpoint/2010/main" val="2648811550"/>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9" r:id="rId3"/>
  </p:sldLayoutIdLst>
  <p:timing>
    <p:tnLst>
      <p:par>
        <p:cTn id="1" dur="indefinite" restart="never" nodeType="tmRoot"/>
      </p:par>
    </p:tnLst>
  </p:timing>
  <p:hf hdr="0" ftr="0"/>
  <p:txStyles>
    <p:titleStyle>
      <a:lvl1pPr algn="l" rtl="0" eaLnBrk="0" fontAlgn="base" hangingPunct="0">
        <a:spcBef>
          <a:spcPct val="0"/>
        </a:spcBef>
        <a:spcAft>
          <a:spcPct val="0"/>
        </a:spcAft>
        <a:defRPr sz="2800" b="1">
          <a:solidFill>
            <a:srgbClr val="004494"/>
          </a:solidFill>
          <a:latin typeface="Verdana"/>
          <a:ea typeface="MS PGothic" pitchFamily="34" charset="-128"/>
          <a:cs typeface="ＭＳ Ｐゴシック" charset="0"/>
        </a:defRPr>
      </a:lvl1pPr>
      <a:lvl2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2pPr>
      <a:lvl3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3pPr>
      <a:lvl4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4pPr>
      <a:lvl5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p:titleStyle>
    <p:bodyStyle>
      <a:lvl1pPr marL="342900" indent="-342900" algn="l" rtl="0" eaLnBrk="0" fontAlgn="base" hangingPunct="0">
        <a:lnSpc>
          <a:spcPts val="2400"/>
        </a:lnSpc>
        <a:spcBef>
          <a:spcPct val="0"/>
        </a:spcBef>
        <a:spcAft>
          <a:spcPct val="0"/>
        </a:spcAft>
        <a:buClr>
          <a:srgbClr val="37ACDE"/>
        </a:buClr>
        <a:buFont typeface="Verdana" pitchFamily="34" charset="0"/>
        <a:defRPr>
          <a:solidFill>
            <a:srgbClr val="004494"/>
          </a:solidFill>
          <a:latin typeface="Verdana"/>
          <a:ea typeface="MS PGothic" pitchFamily="34" charset="-128"/>
          <a:cs typeface="ＭＳ Ｐゴシック" charset="0"/>
        </a:defRPr>
      </a:lvl1pPr>
      <a:lvl2pPr marL="228600" indent="-228600" algn="l" rtl="0" eaLnBrk="0" fontAlgn="base" hangingPunct="0">
        <a:lnSpc>
          <a:spcPts val="2400"/>
        </a:lnSpc>
        <a:spcBef>
          <a:spcPct val="0"/>
        </a:spcBef>
        <a:spcAft>
          <a:spcPct val="0"/>
        </a:spcAft>
        <a:buClr>
          <a:srgbClr val="37ACDE"/>
        </a:buClr>
        <a:buFont typeface="Verdana" pitchFamily="34" charset="0"/>
        <a:buChar char="•"/>
        <a:defRPr>
          <a:solidFill>
            <a:srgbClr val="004494"/>
          </a:solidFill>
          <a:latin typeface="Verdana"/>
          <a:ea typeface="MS PGothic" pitchFamily="34" charset="-128"/>
        </a:defRPr>
      </a:lvl2pPr>
      <a:lvl3pPr marL="457200" indent="-228600" algn="l" rtl="0" eaLnBrk="0" fontAlgn="base" hangingPunct="0">
        <a:lnSpc>
          <a:spcPts val="2400"/>
        </a:lnSpc>
        <a:spcBef>
          <a:spcPct val="0"/>
        </a:spcBef>
        <a:spcAft>
          <a:spcPct val="0"/>
        </a:spcAft>
        <a:buClr>
          <a:srgbClr val="37ACDE"/>
        </a:buClr>
        <a:buFont typeface="Wingdings" pitchFamily="2" charset="2"/>
        <a:buChar char="§"/>
        <a:defRPr sz="1600">
          <a:solidFill>
            <a:srgbClr val="004494"/>
          </a:solidFill>
          <a:latin typeface="Verdana"/>
          <a:ea typeface="MS PGothic" pitchFamily="34" charset="-128"/>
        </a:defRPr>
      </a:lvl3pPr>
      <a:lvl4pPr marL="685800" indent="-228600" algn="l" rtl="0" eaLnBrk="0" fontAlgn="base" hangingPunct="0">
        <a:lnSpc>
          <a:spcPts val="2400"/>
        </a:lnSpc>
        <a:spcBef>
          <a:spcPct val="0"/>
        </a:spcBef>
        <a:spcAft>
          <a:spcPct val="0"/>
        </a:spcAft>
        <a:buClr>
          <a:srgbClr val="37ACDE"/>
        </a:buClr>
        <a:buFont typeface="Arial" charset="0"/>
        <a:buChar char="•"/>
        <a:defRPr sz="1600">
          <a:solidFill>
            <a:srgbClr val="004494"/>
          </a:solidFill>
          <a:latin typeface="Verdana"/>
          <a:ea typeface="MS PGothic" pitchFamily="34" charset="-128"/>
        </a:defRPr>
      </a:lvl4pPr>
      <a:lvl5pPr marL="914400" indent="-228600" algn="l" rtl="0" eaLnBrk="0" fontAlgn="base" hangingPunct="0">
        <a:lnSpc>
          <a:spcPts val="2400"/>
        </a:lnSpc>
        <a:spcBef>
          <a:spcPct val="0"/>
        </a:spcBef>
        <a:spcAft>
          <a:spcPct val="0"/>
        </a:spcAft>
        <a:buClr>
          <a:srgbClr val="37ACDE"/>
        </a:buClr>
        <a:buFont typeface="Verdana" pitchFamily="34" charset="0"/>
        <a:buChar char="–"/>
        <a:defRPr sz="1600">
          <a:solidFill>
            <a:srgbClr val="004494"/>
          </a:solidFill>
          <a:latin typeface="Verdana"/>
          <a:ea typeface="MS PGothic" pitchFamily="34" charset="-128"/>
        </a:defRPr>
      </a:lvl5pPr>
      <a:lvl6pPr marL="2514600" indent="-228600" algn="l" rtl="0" fontAlgn="base">
        <a:spcBef>
          <a:spcPct val="20000"/>
        </a:spcBef>
        <a:spcAft>
          <a:spcPct val="0"/>
        </a:spcAft>
        <a:buChar char="»"/>
        <a:defRPr sz="2000">
          <a:solidFill>
            <a:schemeClr val="tx1"/>
          </a:solidFill>
          <a:latin typeface="Arial" charset="0"/>
          <a:ea typeface="+mn-ea"/>
        </a:defRPr>
      </a:lvl6pPr>
      <a:lvl7pPr marL="2971800" indent="-228600" algn="l" rtl="0" fontAlgn="base">
        <a:spcBef>
          <a:spcPct val="20000"/>
        </a:spcBef>
        <a:spcAft>
          <a:spcPct val="0"/>
        </a:spcAft>
        <a:buChar char="»"/>
        <a:defRPr sz="2000">
          <a:solidFill>
            <a:schemeClr val="tx1"/>
          </a:solidFill>
          <a:latin typeface="Arial" charset="0"/>
          <a:ea typeface="+mn-ea"/>
        </a:defRPr>
      </a:lvl7pPr>
      <a:lvl8pPr marL="3429000" indent="-228600" algn="l" rtl="0" fontAlgn="base">
        <a:spcBef>
          <a:spcPct val="20000"/>
        </a:spcBef>
        <a:spcAft>
          <a:spcPct val="0"/>
        </a:spcAft>
        <a:buChar char="»"/>
        <a:defRPr sz="2000">
          <a:solidFill>
            <a:schemeClr val="tx1"/>
          </a:solidFill>
          <a:latin typeface="Arial" charset="0"/>
          <a:ea typeface="+mn-ea"/>
        </a:defRPr>
      </a:lvl8pPr>
      <a:lvl9pPr marL="3886200" indent="-228600" algn="l" rtl="0" fontAlgn="base">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diagramData" Target="../diagrams/data1.xml"/><Relationship Id="rId7" Type="http://schemas.openxmlformats.org/officeDocument/2006/relationships/diagramLayout" Target="../diagrams/layout1.xml"/><Relationship Id="rId8" Type="http://schemas.openxmlformats.org/officeDocument/2006/relationships/diagramQuickStyle" Target="../diagrams/quickStyle1.xml"/><Relationship Id="rId9" Type="http://schemas.openxmlformats.org/officeDocument/2006/relationships/diagramColors" Target="../diagrams/colors1.xml"/><Relationship Id="rId10" Type="http://schemas.microsoft.com/office/2007/relationships/diagramDrawing" Target="../diagrams/drawing1.xml"/><Relationship Id="rId11"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image" Target="../media/image22.jpeg"/><Relationship Id="rId12" Type="http://schemas.openxmlformats.org/officeDocument/2006/relationships/image" Target="../media/image23.jpeg"/><Relationship Id="rId13" Type="http://schemas.openxmlformats.org/officeDocument/2006/relationships/image" Target="../media/image24.jpeg"/><Relationship Id="rId14" Type="http://schemas.openxmlformats.org/officeDocument/2006/relationships/image" Target="../media/image25.jpeg"/><Relationship Id="rId15" Type="http://schemas.openxmlformats.org/officeDocument/2006/relationships/image" Target="../media/image26.jpeg"/><Relationship Id="rId1" Type="http://schemas.openxmlformats.org/officeDocument/2006/relationships/slideLayout" Target="../slideLayouts/slideLayout4.xml"/><Relationship Id="rId2" Type="http://schemas.openxmlformats.org/officeDocument/2006/relationships/image" Target="../media/image13.jpeg"/><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7" Type="http://schemas.openxmlformats.org/officeDocument/2006/relationships/image" Target="../media/image18.jpeg"/><Relationship Id="rId8" Type="http://schemas.openxmlformats.org/officeDocument/2006/relationships/image" Target="../media/image19.jpeg"/><Relationship Id="rId9" Type="http://schemas.openxmlformats.org/officeDocument/2006/relationships/image" Target="../media/image20.jpeg"/><Relationship Id="rId10"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hyperlink" Target="mailto:Ruslan.Rakhmatullin@ec.europa.eu" TargetMode="External"/><Relationship Id="rId4" Type="http://schemas.openxmlformats.org/officeDocument/2006/relationships/image" Target="../media/image27.jpeg"/><Relationship Id="rId1" Type="http://schemas.openxmlformats.org/officeDocument/2006/relationships/slideLayout" Target="../slideLayouts/slideLayout1.xml"/><Relationship Id="rId2" Type="http://schemas.openxmlformats.org/officeDocument/2006/relationships/hyperlink" Target="http://s3platform.jrc.ec.europa.e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5976" y="1844824"/>
            <a:ext cx="4610512" cy="2448272"/>
          </a:xfrm>
        </p:spPr>
        <p:txBody>
          <a:bodyPr/>
          <a:lstStyle/>
          <a:p>
            <a:r>
              <a:rPr lang="en-GB" altLang="en-US" sz="2400" dirty="0" smtClean="0"/>
              <a:t>Peer </a:t>
            </a:r>
            <a:r>
              <a:rPr lang="en-GB" altLang="en-US" sz="2400" dirty="0"/>
              <a:t>review in the context of integrated sustainable urban development strategies</a:t>
            </a:r>
            <a:endParaRPr lang="en-GB" sz="2400" dirty="0"/>
          </a:p>
        </p:txBody>
      </p:sp>
      <p:sp>
        <p:nvSpPr>
          <p:cNvPr id="3" name="Content Placeholder 2"/>
          <p:cNvSpPr>
            <a:spLocks noGrp="1"/>
          </p:cNvSpPr>
          <p:nvPr>
            <p:ph idx="1"/>
          </p:nvPr>
        </p:nvSpPr>
        <p:spPr>
          <a:xfrm>
            <a:off x="4716016" y="4293096"/>
            <a:ext cx="4178464" cy="1152128"/>
          </a:xfrm>
        </p:spPr>
        <p:txBody>
          <a:bodyPr/>
          <a:lstStyle/>
          <a:p>
            <a:pPr>
              <a:lnSpc>
                <a:spcPct val="100000"/>
              </a:lnSpc>
            </a:pPr>
            <a:r>
              <a:rPr lang="en-GB" dirty="0" smtClean="0">
                <a:solidFill>
                  <a:srgbClr val="1E4494"/>
                </a:solidFill>
              </a:rPr>
              <a:t>Dr Ruslan Rakhmatullin </a:t>
            </a:r>
          </a:p>
          <a:p>
            <a:pPr>
              <a:lnSpc>
                <a:spcPct val="100000"/>
              </a:lnSpc>
            </a:pPr>
            <a:r>
              <a:rPr lang="en-GB" dirty="0">
                <a:solidFill>
                  <a:srgbClr val="1E4494"/>
                </a:solidFill>
              </a:rPr>
              <a:t>a</a:t>
            </a:r>
            <a:r>
              <a:rPr lang="en-GB" dirty="0" smtClean="0">
                <a:solidFill>
                  <a:srgbClr val="1E4494"/>
                </a:solidFill>
              </a:rPr>
              <a:t>nd Martina </a:t>
            </a:r>
            <a:r>
              <a:rPr lang="en-GB" dirty="0" err="1" smtClean="0">
                <a:solidFill>
                  <a:srgbClr val="1E4494"/>
                </a:solidFill>
              </a:rPr>
              <a:t>Pertoldi</a:t>
            </a:r>
            <a:endParaRPr lang="en-GB" dirty="0" smtClean="0">
              <a:solidFill>
                <a:srgbClr val="1E4494"/>
              </a:solidFill>
            </a:endParaRPr>
          </a:p>
          <a:p>
            <a:pPr>
              <a:lnSpc>
                <a:spcPct val="100000"/>
              </a:lnSpc>
            </a:pPr>
            <a:r>
              <a:rPr lang="en-GB" b="0" dirty="0" smtClean="0">
                <a:solidFill>
                  <a:srgbClr val="1E4494"/>
                </a:solidFill>
              </a:rPr>
              <a:t>Smart </a:t>
            </a:r>
            <a:r>
              <a:rPr lang="en-GB" b="0" dirty="0" smtClean="0">
                <a:solidFill>
                  <a:srgbClr val="1E4494"/>
                </a:solidFill>
              </a:rPr>
              <a:t>Specialisation Platform</a:t>
            </a:r>
          </a:p>
          <a:p>
            <a:pPr>
              <a:lnSpc>
                <a:spcPct val="100000"/>
              </a:lnSpc>
            </a:pPr>
            <a:r>
              <a:rPr lang="en-GB" b="0" dirty="0" smtClean="0">
                <a:solidFill>
                  <a:srgbClr val="1E4494"/>
                </a:solidFill>
              </a:rPr>
              <a:t>DG </a:t>
            </a:r>
            <a:r>
              <a:rPr lang="en-GB" b="0" dirty="0" smtClean="0">
                <a:solidFill>
                  <a:srgbClr val="1E4494"/>
                </a:solidFill>
              </a:rPr>
              <a:t>JRC, </a:t>
            </a:r>
            <a:r>
              <a:rPr lang="en-GB" b="0" dirty="0" smtClean="0">
                <a:solidFill>
                  <a:srgbClr val="1E4494"/>
                </a:solidFill>
              </a:rPr>
              <a:t>European Commission</a:t>
            </a:r>
            <a:endParaRPr lang="en-GB" b="0" dirty="0" smtClean="0">
              <a:solidFill>
                <a:srgbClr val="1E4494"/>
              </a:solidFill>
            </a:endParaRPr>
          </a:p>
          <a:p>
            <a:pPr>
              <a:lnSpc>
                <a:spcPct val="150000"/>
              </a:lnSpc>
            </a:pPr>
            <a:endParaRPr lang="en-GB" b="0" dirty="0">
              <a:solidFill>
                <a:srgbClr val="1E4494"/>
              </a:solidFill>
            </a:endParaRPr>
          </a:p>
          <a:p>
            <a:endParaRPr lang="en-GB" dirty="0"/>
          </a:p>
        </p:txBody>
      </p:sp>
      <p:sp>
        <p:nvSpPr>
          <p:cNvPr id="4" name="Content Placeholder 3"/>
          <p:cNvSpPr>
            <a:spLocks noGrp="1"/>
          </p:cNvSpPr>
          <p:nvPr>
            <p:ph idx="10"/>
          </p:nvPr>
        </p:nvSpPr>
        <p:spPr>
          <a:xfrm>
            <a:off x="4139952" y="5877272"/>
            <a:ext cx="4754528" cy="648072"/>
          </a:xfrm>
        </p:spPr>
        <p:txBody>
          <a:bodyPr/>
          <a:lstStyle/>
          <a:p>
            <a:r>
              <a:rPr lang="en-GB" sz="1500" b="1" smtClean="0"/>
              <a:t>Rome, 18 May </a:t>
            </a:r>
            <a:r>
              <a:rPr lang="en-GB" sz="1500" b="1" dirty="0" smtClean="0"/>
              <a:t>2016</a:t>
            </a:r>
            <a:endParaRPr lang="en-GB" sz="1500" b="1" dirty="0"/>
          </a:p>
        </p:txBody>
      </p:sp>
    </p:spTree>
    <p:extLst>
      <p:ext uri="{BB962C8B-B14F-4D97-AF65-F5344CB8AC3E}">
        <p14:creationId xmlns:p14="http://schemas.microsoft.com/office/powerpoint/2010/main" val="774166222"/>
      </p:ext>
    </p:extLst>
  </p:cSld>
  <p:clrMapOvr>
    <a:masterClrMapping/>
  </p:clrMapOvr>
  <mc:AlternateContent xmlns:mc="http://schemas.openxmlformats.org/markup-compatibility/2006" xmlns:p14="http://schemas.microsoft.com/office/powerpoint/2010/main">
    <mc:Choice Requires="p14">
      <p:transition spd="slow" p14:dur="2000" advTm="17893"/>
    </mc:Choice>
    <mc:Fallback xmlns="">
      <p:transition spd="slow" advTm="1789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060848"/>
            <a:ext cx="5903913" cy="4278094"/>
          </a:xfrm>
          <a:prstGeom prst="rect">
            <a:avLst/>
          </a:prstGeom>
          <a:noFill/>
        </p:spPr>
        <p:txBody>
          <a:bodyPr wrap="square">
            <a:spAutoFit/>
          </a:bodyPr>
          <a:lstStyle>
            <a:lvl1pPr marL="285750" indent="-285750">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pPr>
              <a:spcAft>
                <a:spcPts val="600"/>
              </a:spcAft>
              <a:buFont typeface="Arial" charset="0"/>
              <a:buChar char="•"/>
            </a:pPr>
            <a:r>
              <a:rPr lang="en-GB" altLang="en-US" sz="2000" b="0" dirty="0">
                <a:solidFill>
                  <a:srgbClr val="004494"/>
                </a:solidFill>
              </a:rPr>
              <a:t>From Research &amp; Innovation to </a:t>
            </a:r>
            <a:r>
              <a:rPr lang="en-GB" altLang="en-US" sz="2000" dirty="0">
                <a:solidFill>
                  <a:srgbClr val="004494"/>
                </a:solidFill>
              </a:rPr>
              <a:t>Urban </a:t>
            </a:r>
            <a:r>
              <a:rPr lang="en-GB" altLang="en-US" sz="2000" dirty="0" smtClean="0">
                <a:solidFill>
                  <a:srgbClr val="004494"/>
                </a:solidFill>
              </a:rPr>
              <a:t>Development</a:t>
            </a:r>
            <a:br>
              <a:rPr lang="en-GB" altLang="en-US" sz="2000" dirty="0" smtClean="0">
                <a:solidFill>
                  <a:srgbClr val="004494"/>
                </a:solidFill>
              </a:rPr>
            </a:br>
            <a:r>
              <a:rPr lang="en-GB" altLang="en-US" sz="2000" b="0" i="1" dirty="0" smtClean="0">
                <a:solidFill>
                  <a:srgbClr val="004494"/>
                </a:solidFill>
              </a:rPr>
              <a:t>(From </a:t>
            </a:r>
            <a:r>
              <a:rPr lang="en-GB" altLang="en-US" sz="2000" b="0" i="1" dirty="0">
                <a:solidFill>
                  <a:srgbClr val="004494"/>
                </a:solidFill>
              </a:rPr>
              <a:t>regional level to city </a:t>
            </a:r>
            <a:r>
              <a:rPr lang="en-GB" altLang="en-US" sz="2000" b="0" i="1" dirty="0" smtClean="0">
                <a:solidFill>
                  <a:srgbClr val="004494"/>
                </a:solidFill>
              </a:rPr>
              <a:t>level)</a:t>
            </a:r>
            <a:endParaRPr lang="en-GB" altLang="en-US" sz="2000" b="0" i="1" dirty="0">
              <a:solidFill>
                <a:srgbClr val="004494"/>
              </a:solidFill>
            </a:endParaRPr>
          </a:p>
          <a:p>
            <a:r>
              <a:rPr lang="en-GB" altLang="en-US" sz="1400" b="0" dirty="0" smtClean="0">
                <a:solidFill>
                  <a:srgbClr val="004494"/>
                </a:solidFill>
              </a:rPr>
              <a:t>	This </a:t>
            </a:r>
            <a:r>
              <a:rPr lang="en-GB" altLang="en-US" sz="1400" b="0" dirty="0">
                <a:solidFill>
                  <a:srgbClr val="004494"/>
                </a:solidFill>
              </a:rPr>
              <a:t>peer review methodology was originally developed by the team at the S3 Platform (Joint Research Centre, European Commission) in the context of regional Research &amp; Innovation Strategies for Smart </a:t>
            </a:r>
            <a:r>
              <a:rPr lang="en-GB" altLang="en-US" sz="1400" b="0" dirty="0" smtClean="0">
                <a:solidFill>
                  <a:srgbClr val="004494"/>
                </a:solidFill>
              </a:rPr>
              <a:t>Specialisation</a:t>
            </a:r>
          </a:p>
          <a:p>
            <a:endParaRPr lang="en-GB" altLang="en-US" sz="1400" b="0" dirty="0">
              <a:solidFill>
                <a:srgbClr val="004494"/>
              </a:solidFill>
            </a:endParaRPr>
          </a:p>
          <a:p>
            <a:pPr>
              <a:buFont typeface="Arial" charset="0"/>
              <a:buChar char="•"/>
            </a:pPr>
            <a:endParaRPr lang="en-GB" altLang="en-US" sz="1000" b="0" dirty="0">
              <a:solidFill>
                <a:srgbClr val="004494"/>
              </a:solidFill>
            </a:endParaRPr>
          </a:p>
          <a:p>
            <a:pPr>
              <a:spcAft>
                <a:spcPts val="600"/>
              </a:spcAft>
              <a:buFont typeface="Arial" charset="0"/>
              <a:buChar char="•"/>
            </a:pPr>
            <a:r>
              <a:rPr lang="en-GB" altLang="en-US" sz="2000" b="0" dirty="0">
                <a:solidFill>
                  <a:srgbClr val="004494"/>
                </a:solidFill>
              </a:rPr>
              <a:t>Developing further an innovative way for the European Commission to </a:t>
            </a:r>
            <a:r>
              <a:rPr lang="en-GB" altLang="en-US" sz="2000" dirty="0">
                <a:solidFill>
                  <a:srgbClr val="004494"/>
                </a:solidFill>
              </a:rPr>
              <a:t>engage with cities</a:t>
            </a:r>
          </a:p>
          <a:p>
            <a:pPr>
              <a:spcAft>
                <a:spcPts val="600"/>
              </a:spcAft>
            </a:pPr>
            <a:r>
              <a:rPr lang="en-GB" altLang="en-US" sz="1600" b="0" dirty="0" smtClean="0">
                <a:solidFill>
                  <a:srgbClr val="004494"/>
                </a:solidFill>
              </a:rPr>
              <a:t>	proven </a:t>
            </a:r>
            <a:r>
              <a:rPr lang="en-GB" altLang="en-US" sz="1600" b="0" dirty="0">
                <a:solidFill>
                  <a:srgbClr val="004494"/>
                </a:solidFill>
              </a:rPr>
              <a:t>to be an effective tool in sharing, exchanging and integrating knowledge</a:t>
            </a:r>
          </a:p>
          <a:p>
            <a:pPr>
              <a:buFont typeface="Arial" charset="0"/>
              <a:buChar char="•"/>
            </a:pPr>
            <a:endParaRPr lang="en-GB" altLang="en-US" sz="1000" b="0" dirty="0">
              <a:solidFill>
                <a:srgbClr val="004494"/>
              </a:solidFill>
            </a:endParaRPr>
          </a:p>
          <a:p>
            <a:endParaRPr lang="en-GB" altLang="en-US" sz="1000"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38677" y="2060848"/>
            <a:ext cx="2389063" cy="3393002"/>
          </a:xfrm>
          <a:prstGeom prst="rect">
            <a:avLst/>
          </a:prstGeom>
          <a:noFill/>
          <a:ln w="9525">
            <a:solidFill>
              <a:schemeClr val="bg2"/>
            </a:solidFill>
            <a:miter lim="800000"/>
            <a:headEnd/>
            <a:tailEnd/>
          </a:ln>
          <a:effectLst>
            <a:outerShdw blurRad="50800" dist="38100" algn="l" rotWithShape="0">
              <a:srgbClr val="000000">
                <a:alpha val="39999"/>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23528" y="764704"/>
            <a:ext cx="8472636" cy="10895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2125" tIns="32125" rIns="32125" bIns="32125"/>
          <a:lstStyle/>
          <a:p>
            <a:pPr algn="ctr" eaLnBrk="0" hangingPunct="0">
              <a:lnSpc>
                <a:spcPct val="90000"/>
              </a:lnSpc>
            </a:pPr>
            <a:r>
              <a:rPr lang="en-GB" sz="2400">
                <a:solidFill>
                  <a:srgbClr val="004494"/>
                </a:solidFill>
                <a:latin typeface="Verdana"/>
                <a:ea typeface="MS PGothic" pitchFamily="34" charset="-128"/>
                <a:cs typeface="ＭＳ Ｐゴシック" charset="0"/>
              </a:rPr>
              <a:t>The </a:t>
            </a:r>
            <a:r>
              <a:rPr lang="en-GB" sz="2400" smtClean="0">
                <a:solidFill>
                  <a:srgbClr val="004494"/>
                </a:solidFill>
                <a:latin typeface="Verdana"/>
                <a:ea typeface="MS PGothic" pitchFamily="34" charset="-128"/>
                <a:cs typeface="ＭＳ Ｐゴシック" charset="0"/>
              </a:rPr>
              <a:t>S3 Peer </a:t>
            </a:r>
            <a:r>
              <a:rPr lang="en-GB" sz="2400" dirty="0">
                <a:solidFill>
                  <a:srgbClr val="004494"/>
                </a:solidFill>
                <a:latin typeface="Verdana"/>
                <a:ea typeface="MS PGothic" pitchFamily="34" charset="-128"/>
                <a:cs typeface="ＭＳ Ｐゴシック" charset="0"/>
              </a:rPr>
              <a:t>Review approach to mutual learning applied </a:t>
            </a:r>
            <a:r>
              <a:rPr lang="en-GB" sz="2400" dirty="0">
                <a:solidFill>
                  <a:srgbClr val="004494"/>
                </a:solidFill>
                <a:latin typeface="Verdana"/>
                <a:ea typeface="MS PGothic" pitchFamily="34" charset="-128"/>
                <a:cs typeface="ＭＳ Ｐゴシック" charset="0"/>
              </a:rPr>
              <a:t>to </a:t>
            </a:r>
            <a:r>
              <a:rPr lang="en-GB" sz="2400" dirty="0" smtClean="0">
                <a:solidFill>
                  <a:srgbClr val="004494"/>
                </a:solidFill>
                <a:latin typeface="Verdana"/>
                <a:ea typeface="MS PGothic" pitchFamily="34" charset="-128"/>
                <a:cs typeface="ＭＳ Ｐゴシック" charset="0"/>
              </a:rPr>
              <a:t> Integrated </a:t>
            </a:r>
            <a:r>
              <a:rPr lang="en-GB" sz="2400" dirty="0">
                <a:solidFill>
                  <a:srgbClr val="004494"/>
                </a:solidFill>
                <a:latin typeface="Verdana"/>
                <a:ea typeface="MS PGothic" pitchFamily="34" charset="-128"/>
                <a:cs typeface="ＭＳ Ｐゴシック" charset="0"/>
              </a:rPr>
              <a:t>Urban Strategies</a:t>
            </a:r>
          </a:p>
        </p:txBody>
      </p:sp>
    </p:spTree>
    <p:extLst>
      <p:ext uri="{BB962C8B-B14F-4D97-AF65-F5344CB8AC3E}">
        <p14:creationId xmlns:p14="http://schemas.microsoft.com/office/powerpoint/2010/main" val="141131334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p:cNvSpPr>
          <p:nvPr/>
        </p:nvSpPr>
        <p:spPr bwMode="auto">
          <a:xfrm>
            <a:off x="602755" y="554610"/>
            <a:ext cx="7416824" cy="776287"/>
          </a:xfrm>
          <a:custGeom>
            <a:avLst/>
            <a:gdLst>
              <a:gd name="T0" fmla="*/ 4572000 w 21600"/>
              <a:gd name="T1" fmla="*/ 388144 h 21600"/>
              <a:gd name="T2" fmla="*/ 4572000 w 21600"/>
              <a:gd name="T3" fmla="*/ 388144 h 21600"/>
              <a:gd name="T4" fmla="*/ 4572000 w 21600"/>
              <a:gd name="T5" fmla="*/ 388144 h 21600"/>
              <a:gd name="T6" fmla="*/ 4572000 w 21600"/>
              <a:gd name="T7" fmla="*/ 38814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2125" tIns="32125" rIns="32125" bIns="32125"/>
          <a:lstStyle>
            <a:lvl1pPr>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pPr algn="r" eaLnBrk="0" hangingPunct="0">
              <a:lnSpc>
                <a:spcPct val="90000"/>
              </a:lnSpc>
            </a:pPr>
            <a:r>
              <a:rPr lang="en-US" altLang="en-US" sz="2400" dirty="0">
                <a:solidFill>
                  <a:srgbClr val="004494"/>
                </a:solidFill>
                <a:latin typeface="Verdana"/>
                <a:ea typeface="MS PGothic" pitchFamily="34" charset="-128"/>
                <a:cs typeface="ＭＳ Ｐゴシック" charset="0"/>
                <a:sym typeface="Bodoni SvtyTwo ITC TT-Book" charset="0"/>
              </a:rPr>
              <a:t>Peer Reviews are about mutual learning</a:t>
            </a:r>
            <a:endParaRPr lang="en-US" altLang="en-US" sz="2400" dirty="0">
              <a:solidFill>
                <a:srgbClr val="004494"/>
              </a:solidFill>
              <a:latin typeface="Verdana"/>
              <a:ea typeface="MS PGothic" pitchFamily="34" charset="-128"/>
              <a:cs typeface="ＭＳ Ｐゴシック" charset="0"/>
            </a:endParaRPr>
          </a:p>
        </p:txBody>
      </p:sp>
      <p:sp>
        <p:nvSpPr>
          <p:cNvPr id="8" name="AutoShape 2"/>
          <p:cNvSpPr>
            <a:spLocks/>
          </p:cNvSpPr>
          <p:nvPr/>
        </p:nvSpPr>
        <p:spPr bwMode="auto">
          <a:xfrm>
            <a:off x="323850" y="2132161"/>
            <a:ext cx="6769100" cy="3816350"/>
          </a:xfrm>
          <a:custGeom>
            <a:avLst/>
            <a:gdLst>
              <a:gd name="T0" fmla="*/ 3384550 w 21600"/>
              <a:gd name="T1" fmla="*/ 1908175 h 21600"/>
              <a:gd name="T2" fmla="*/ 3384550 w 21600"/>
              <a:gd name="T3" fmla="*/ 1908175 h 21600"/>
              <a:gd name="T4" fmla="*/ 3384550 w 21600"/>
              <a:gd name="T5" fmla="*/ 1908175 h 21600"/>
              <a:gd name="T6" fmla="*/ 3384550 w 21600"/>
              <a:gd name="T7" fmla="*/ 19081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5717" tIns="35717" rIns="35717" bIns="35717" anchor="ctr"/>
          <a:lstStyle>
            <a:lvl1pPr defTabSz="839788">
              <a:defRPr sz="7000" b="1">
                <a:solidFill>
                  <a:srgbClr val="FFD624"/>
                </a:solidFill>
                <a:latin typeface="Verdana" charset="0"/>
                <a:ea typeface="Arial" charset="0"/>
                <a:cs typeface="Arial" charset="0"/>
              </a:defRPr>
            </a:lvl1pPr>
            <a:lvl2pPr marL="361950" indent="-361950" defTabSz="839788">
              <a:defRPr sz="7000" b="1">
                <a:solidFill>
                  <a:srgbClr val="FFD624"/>
                </a:solidFill>
                <a:latin typeface="Verdana" charset="0"/>
                <a:ea typeface="Arial" charset="0"/>
                <a:cs typeface="Arial" charset="0"/>
              </a:defRPr>
            </a:lvl2pPr>
            <a:lvl3pPr marL="1143000" indent="-228600" defTabSz="839788">
              <a:defRPr sz="7000" b="1">
                <a:solidFill>
                  <a:srgbClr val="FFD624"/>
                </a:solidFill>
                <a:latin typeface="Verdana" charset="0"/>
                <a:ea typeface="Arial" charset="0"/>
                <a:cs typeface="Arial" charset="0"/>
              </a:defRPr>
            </a:lvl3pPr>
            <a:lvl4pPr marL="1600200" indent="-228600" defTabSz="839788">
              <a:defRPr sz="7000" b="1">
                <a:solidFill>
                  <a:srgbClr val="FFD624"/>
                </a:solidFill>
                <a:latin typeface="Verdana" charset="0"/>
                <a:ea typeface="Arial" charset="0"/>
                <a:cs typeface="Arial" charset="0"/>
              </a:defRPr>
            </a:lvl4pPr>
            <a:lvl5pPr marL="2057400" indent="-228600" defTabSz="839788">
              <a:defRPr sz="7000" b="1">
                <a:solidFill>
                  <a:srgbClr val="FFD624"/>
                </a:solidFill>
                <a:latin typeface="Verdana" charset="0"/>
                <a:ea typeface="Arial" charset="0"/>
                <a:cs typeface="Arial" charset="0"/>
              </a:defRPr>
            </a:lvl5pPr>
            <a:lvl6pPr marL="2514600" indent="-228600" defTabSz="839788"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defTabSz="839788"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defTabSz="839788"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defTabSz="839788" eaLnBrk="0" fontAlgn="base" hangingPunct="0">
              <a:spcBef>
                <a:spcPct val="0"/>
              </a:spcBef>
              <a:spcAft>
                <a:spcPct val="0"/>
              </a:spcAft>
              <a:defRPr sz="7000" b="1">
                <a:solidFill>
                  <a:srgbClr val="FFD624"/>
                </a:solidFill>
                <a:latin typeface="Verdana" charset="0"/>
                <a:ea typeface="Arial" charset="0"/>
                <a:cs typeface="Arial" charset="0"/>
              </a:defRPr>
            </a:lvl9pPr>
          </a:lstStyle>
          <a:p>
            <a:pPr>
              <a:spcBef>
                <a:spcPts val="275"/>
              </a:spcBef>
              <a:buClr>
                <a:srgbClr val="000099"/>
              </a:buClr>
              <a:buSzPct val="100000"/>
            </a:pPr>
            <a:r>
              <a:rPr lang="en-GB" altLang="en-US" sz="2000" b="0" dirty="0" smtClean="0">
                <a:solidFill>
                  <a:srgbClr val="004494"/>
                </a:solidFill>
                <a:sym typeface="Verdana (Body)" charset="0"/>
              </a:rPr>
              <a:t>Friendly (yet critical) discussions that allow to:</a:t>
            </a:r>
            <a:br>
              <a:rPr lang="en-GB" altLang="en-US" sz="2000" b="0" dirty="0" smtClean="0">
                <a:solidFill>
                  <a:srgbClr val="004494"/>
                </a:solidFill>
                <a:sym typeface="Verdana (Body)" charset="0"/>
              </a:rPr>
            </a:br>
            <a:endParaRPr lang="en-GB" altLang="en-US" sz="2000" b="0" dirty="0" smtClean="0">
              <a:solidFill>
                <a:srgbClr val="004494"/>
              </a:solidFill>
              <a:sym typeface="Verdana (Body)" charset="0"/>
            </a:endParaRPr>
          </a:p>
          <a:p>
            <a:pPr lvl="1">
              <a:spcBef>
                <a:spcPts val="275"/>
              </a:spcBef>
              <a:buClr>
                <a:srgbClr val="000099"/>
              </a:buClr>
              <a:buSzPct val="100000"/>
              <a:buFont typeface="Arial" charset="0"/>
              <a:buChar char="•"/>
            </a:pPr>
            <a:r>
              <a:rPr lang="en-GB" altLang="en-US" sz="2000" b="0" dirty="0" smtClean="0">
                <a:solidFill>
                  <a:srgbClr val="004494"/>
                </a:solidFill>
                <a:sym typeface="Verdana (Body)" charset="0"/>
              </a:rPr>
              <a:t>Learn from each other and </a:t>
            </a:r>
            <a:r>
              <a:rPr lang="en-GB" altLang="en-US" sz="2000" dirty="0" smtClean="0">
                <a:solidFill>
                  <a:srgbClr val="004494"/>
                </a:solidFill>
                <a:sym typeface="Verdana (Body)" charset="0"/>
              </a:rPr>
              <a:t>together</a:t>
            </a:r>
          </a:p>
          <a:p>
            <a:pPr lvl="1">
              <a:spcBef>
                <a:spcPts val="275"/>
              </a:spcBef>
              <a:buClr>
                <a:srgbClr val="000099"/>
              </a:buClr>
              <a:buSzPct val="100000"/>
              <a:buFont typeface="Arial" charset="0"/>
              <a:buChar char="•"/>
            </a:pPr>
            <a:endParaRPr lang="en-GB" altLang="en-US" sz="1000" b="0" dirty="0" smtClean="0">
              <a:solidFill>
                <a:srgbClr val="004494"/>
              </a:solidFill>
              <a:sym typeface="Verdana (Body)" charset="0"/>
            </a:endParaRPr>
          </a:p>
          <a:p>
            <a:pPr lvl="1">
              <a:buFont typeface="Arial" charset="0"/>
              <a:buChar char="•"/>
            </a:pPr>
            <a:r>
              <a:rPr lang="en-GB" altLang="en-US" sz="2000" b="0" dirty="0" smtClean="0">
                <a:solidFill>
                  <a:srgbClr val="004494"/>
                </a:solidFill>
              </a:rPr>
              <a:t>Integrate knowledge from </a:t>
            </a:r>
            <a:r>
              <a:rPr lang="en-GB" altLang="en-US" sz="2000" dirty="0" smtClean="0">
                <a:solidFill>
                  <a:srgbClr val="004494"/>
                </a:solidFill>
              </a:rPr>
              <a:t>a variety of sources</a:t>
            </a:r>
          </a:p>
          <a:p>
            <a:pPr lvl="1"/>
            <a:r>
              <a:rPr lang="en-GB" altLang="en-US" sz="2000" b="0" dirty="0" smtClean="0">
                <a:solidFill>
                  <a:srgbClr val="004494"/>
                </a:solidFill>
              </a:rPr>
              <a:t>	as peers, invited experts, EC services</a:t>
            </a:r>
          </a:p>
          <a:p>
            <a:pPr lvl="1"/>
            <a:endParaRPr lang="en-GB" altLang="en-US" sz="1000" b="0" dirty="0" smtClean="0">
              <a:solidFill>
                <a:srgbClr val="004494"/>
              </a:solidFill>
              <a:sym typeface="Verdana (Body)" charset="0"/>
            </a:endParaRPr>
          </a:p>
          <a:p>
            <a:pPr lvl="1">
              <a:buFont typeface="Arial" charset="0"/>
              <a:buChar char="•"/>
            </a:pPr>
            <a:r>
              <a:rPr lang="en-GB" altLang="en-US" sz="2000" b="0" dirty="0" smtClean="0">
                <a:solidFill>
                  <a:srgbClr val="004494"/>
                </a:solidFill>
                <a:sym typeface="Verdana (Body)" charset="0"/>
              </a:rPr>
              <a:t>Exchange of roles</a:t>
            </a:r>
            <a:br>
              <a:rPr lang="en-GB" altLang="en-US" sz="2000" b="0" dirty="0" smtClean="0">
                <a:solidFill>
                  <a:srgbClr val="004494"/>
                </a:solidFill>
                <a:sym typeface="Verdana (Body)" charset="0"/>
              </a:rPr>
            </a:br>
            <a:endParaRPr lang="en-GB" altLang="en-US" sz="1000" b="0" dirty="0" smtClean="0">
              <a:solidFill>
                <a:srgbClr val="C00000"/>
              </a:solidFill>
              <a:sym typeface="Verdana (Body)" charset="0"/>
            </a:endParaRPr>
          </a:p>
          <a:p>
            <a:pPr lvl="1">
              <a:buClr>
                <a:srgbClr val="004494"/>
              </a:buClr>
              <a:buFont typeface="Arial" charset="0"/>
              <a:buChar char="•"/>
            </a:pPr>
            <a:r>
              <a:rPr lang="en-GB" altLang="en-US" sz="2000" b="0" dirty="0" smtClean="0">
                <a:solidFill>
                  <a:srgbClr val="004494"/>
                </a:solidFill>
              </a:rPr>
              <a:t>Opportunities for</a:t>
            </a:r>
            <a:r>
              <a:rPr lang="en-GB" altLang="en-US" sz="2000" dirty="0" smtClean="0">
                <a:solidFill>
                  <a:srgbClr val="004494"/>
                </a:solidFill>
              </a:rPr>
              <a:t> networking</a:t>
            </a:r>
          </a:p>
          <a:p>
            <a:pPr lvl="1">
              <a:buClr>
                <a:srgbClr val="004494"/>
              </a:buClr>
              <a:buFont typeface="Arial" charset="0"/>
              <a:buChar char="•"/>
            </a:pPr>
            <a:endParaRPr lang="en-GB" altLang="en-US" sz="1000" dirty="0" smtClean="0">
              <a:solidFill>
                <a:srgbClr val="004494"/>
              </a:solidFill>
            </a:endParaRPr>
          </a:p>
          <a:p>
            <a:pPr lvl="1">
              <a:buClr>
                <a:srgbClr val="004494"/>
              </a:buClr>
              <a:buFont typeface="Arial" charset="0"/>
              <a:buChar char="•"/>
            </a:pPr>
            <a:r>
              <a:rPr lang="en-GB" altLang="en-US" sz="2000" b="0" dirty="0" smtClean="0">
                <a:solidFill>
                  <a:srgbClr val="004494"/>
                </a:solidFill>
              </a:rPr>
              <a:t>Profit from </a:t>
            </a:r>
            <a:r>
              <a:rPr lang="en-GB" altLang="en-US" sz="2000" dirty="0" smtClean="0">
                <a:solidFill>
                  <a:srgbClr val="004494"/>
                </a:solidFill>
              </a:rPr>
              <a:t>concentration </a:t>
            </a:r>
            <a:r>
              <a:rPr lang="en-GB" altLang="en-US" sz="2000" b="0" dirty="0" smtClean="0">
                <a:solidFill>
                  <a:srgbClr val="004494"/>
                </a:solidFill>
              </a:rPr>
              <a:t>in space and time</a:t>
            </a:r>
          </a:p>
          <a:p>
            <a:pPr lvl="1">
              <a:buClr>
                <a:srgbClr val="004494"/>
              </a:buClr>
              <a:buFont typeface="Arial" charset="0"/>
              <a:buChar char="•"/>
            </a:pPr>
            <a:endParaRPr lang="en-GB" altLang="en-US" sz="1000" b="0" dirty="0" smtClean="0">
              <a:solidFill>
                <a:srgbClr val="004494"/>
              </a:solidFill>
            </a:endParaRPr>
          </a:p>
          <a:p>
            <a:pPr lvl="1">
              <a:buClr>
                <a:srgbClr val="004494"/>
              </a:buClr>
              <a:buFont typeface="Arial" charset="0"/>
              <a:buChar char="•"/>
            </a:pPr>
            <a:r>
              <a:rPr lang="en-GB" altLang="en-US" sz="2000" dirty="0" smtClean="0">
                <a:solidFill>
                  <a:srgbClr val="254AA4"/>
                </a:solidFill>
              </a:rPr>
              <a:t>'Learn by doing'</a:t>
            </a:r>
          </a:p>
          <a:p>
            <a:pPr lvl="1">
              <a:buClr>
                <a:srgbClr val="004494"/>
              </a:buClr>
              <a:buFont typeface="Arial" charset="0"/>
              <a:buChar char="•"/>
            </a:pPr>
            <a:endParaRPr lang="en-GB" altLang="en-US" sz="1000" dirty="0" smtClean="0">
              <a:solidFill>
                <a:srgbClr val="254AA4"/>
              </a:solidFill>
            </a:endParaRPr>
          </a:p>
          <a:p>
            <a:pPr lvl="1">
              <a:buClr>
                <a:srgbClr val="004494"/>
              </a:buClr>
              <a:buFont typeface="Arial" charset="0"/>
              <a:buChar char="•"/>
            </a:pPr>
            <a:r>
              <a:rPr lang="en-GB" altLang="en-US" sz="2000" b="0" dirty="0" smtClean="0">
                <a:solidFill>
                  <a:srgbClr val="004494"/>
                </a:solidFill>
                <a:sym typeface="Verdana (Body)" charset="0"/>
              </a:rPr>
              <a:t>Discover good practices </a:t>
            </a:r>
            <a:r>
              <a:rPr lang="en-GB" altLang="en-US" sz="2000" b="0" dirty="0" smtClean="0">
                <a:solidFill>
                  <a:srgbClr val="254AA4"/>
                </a:solidFill>
                <a:sym typeface="Verdana (Body)" charset="0"/>
              </a:rPr>
              <a:t>and failed policies!</a:t>
            </a:r>
            <a:endParaRPr lang="en-GB" altLang="en-US" sz="2000" dirty="0" smtClean="0">
              <a:solidFill>
                <a:srgbClr val="254AA4"/>
              </a:solidFill>
            </a:endParaRPr>
          </a:p>
          <a:p>
            <a:pPr lvl="1">
              <a:spcBef>
                <a:spcPts val="275"/>
              </a:spcBef>
              <a:buClr>
                <a:srgbClr val="000099"/>
              </a:buClr>
              <a:buSzPct val="100000"/>
              <a:buFont typeface="Arial" charset="0"/>
              <a:buChar char="•"/>
            </a:pPr>
            <a:endParaRPr lang="en-GB" altLang="en-US" sz="2000" b="0" dirty="0">
              <a:solidFill>
                <a:srgbClr val="254AA4"/>
              </a:solidFill>
            </a:endParaRPr>
          </a:p>
        </p:txBody>
      </p:sp>
      <p:pic>
        <p:nvPicPr>
          <p:cNvPr id="717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1844824"/>
            <a:ext cx="17907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54863" y="3427561"/>
            <a:ext cx="18002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64388" y="4653111"/>
            <a:ext cx="18002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843149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5"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5625046" y="1819622"/>
            <a:ext cx="3593034" cy="4320481"/>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numCol="2"/>
          <a:lstStyle/>
          <a:p>
            <a:pPr eaLnBrk="1" hangingPunct="1">
              <a:defRPr/>
            </a:pPr>
            <a:r>
              <a:rPr lang="en-GB" altLang="fr-FR" sz="1400" b="1" dirty="0" smtClean="0">
                <a:solidFill>
                  <a:srgbClr val="FF0000"/>
                </a:solidFill>
                <a:ea typeface="+mn-ea"/>
              </a:rPr>
              <a:t>Seville</a:t>
            </a:r>
          </a:p>
          <a:p>
            <a:pPr eaLnBrk="1" hangingPunct="1">
              <a:defRPr/>
            </a:pPr>
            <a:r>
              <a:rPr lang="en-GB" altLang="fr-FR" sz="1400" b="1" dirty="0" smtClean="0">
                <a:solidFill>
                  <a:srgbClr val="FF0000"/>
                </a:solidFill>
                <a:ea typeface="+mn-ea"/>
              </a:rPr>
              <a:t>Brno</a:t>
            </a:r>
            <a:endParaRPr lang="en-GB" altLang="fr-FR" sz="1400" b="1" dirty="0" smtClean="0">
              <a:solidFill>
                <a:srgbClr val="FF0000"/>
              </a:solidFill>
              <a:ea typeface="+mn-ea"/>
            </a:endParaRPr>
          </a:p>
          <a:p>
            <a:pPr eaLnBrk="1" hangingPunct="1">
              <a:defRPr/>
            </a:pPr>
            <a:r>
              <a:rPr lang="en-GB" altLang="fr-FR" sz="1400" b="1" dirty="0" smtClean="0">
                <a:solidFill>
                  <a:srgbClr val="FF0000"/>
                </a:solidFill>
                <a:ea typeface="+mn-ea"/>
              </a:rPr>
              <a:t>Reggio Emilia</a:t>
            </a:r>
          </a:p>
          <a:p>
            <a:pPr eaLnBrk="1" hangingPunct="1">
              <a:defRPr/>
            </a:pPr>
            <a:r>
              <a:rPr lang="en-GB" altLang="fr-FR" sz="1400" b="1" dirty="0" smtClean="0">
                <a:solidFill>
                  <a:srgbClr val="FF0000"/>
                </a:solidFill>
                <a:ea typeface="+mn-ea"/>
              </a:rPr>
              <a:t>Rotterdam</a:t>
            </a:r>
          </a:p>
          <a:p>
            <a:pPr eaLnBrk="1" hangingPunct="1">
              <a:defRPr/>
            </a:pPr>
            <a:endParaRPr lang="en-GB" altLang="fr-FR" sz="1400" dirty="0" smtClean="0">
              <a:solidFill>
                <a:srgbClr val="254AA4"/>
              </a:solidFill>
              <a:ea typeface="+mn-ea"/>
            </a:endParaRPr>
          </a:p>
          <a:p>
            <a:pPr eaLnBrk="1" hangingPunct="1">
              <a:defRPr/>
            </a:pPr>
            <a:r>
              <a:rPr lang="en-GB" altLang="fr-FR" sz="1400" dirty="0" smtClean="0">
                <a:solidFill>
                  <a:srgbClr val="254AA4"/>
                </a:solidFill>
                <a:ea typeface="+mn-ea"/>
              </a:rPr>
              <a:t>Alba Iulia</a:t>
            </a:r>
          </a:p>
          <a:p>
            <a:pPr eaLnBrk="1" hangingPunct="1">
              <a:defRPr/>
            </a:pPr>
            <a:r>
              <a:rPr lang="en-GB" altLang="fr-FR" sz="1400" dirty="0" smtClean="0">
                <a:solidFill>
                  <a:srgbClr val="254AA4"/>
                </a:solidFill>
                <a:ea typeface="+mn-ea"/>
              </a:rPr>
              <a:t>Blagoevgrad</a:t>
            </a:r>
          </a:p>
          <a:p>
            <a:pPr eaLnBrk="1" hangingPunct="1">
              <a:defRPr/>
            </a:pPr>
            <a:r>
              <a:rPr lang="en-GB" altLang="fr-FR" sz="1400" dirty="0" smtClean="0">
                <a:solidFill>
                  <a:srgbClr val="254AA4"/>
                </a:solidFill>
                <a:ea typeface="+mn-ea"/>
              </a:rPr>
              <a:t>Bristol</a:t>
            </a:r>
          </a:p>
          <a:p>
            <a:pPr eaLnBrk="1" hangingPunct="1">
              <a:defRPr/>
            </a:pPr>
            <a:r>
              <a:rPr lang="en-GB" altLang="fr-FR" sz="1400" dirty="0" err="1" smtClean="0">
                <a:solidFill>
                  <a:srgbClr val="254AA4"/>
                </a:solidFill>
                <a:ea typeface="+mn-ea"/>
              </a:rPr>
              <a:t>Celje</a:t>
            </a:r>
            <a:endParaRPr lang="en-GB" altLang="fr-FR" sz="1400" dirty="0" smtClean="0">
              <a:solidFill>
                <a:srgbClr val="254AA4"/>
              </a:solidFill>
              <a:ea typeface="+mn-ea"/>
            </a:endParaRPr>
          </a:p>
          <a:p>
            <a:pPr eaLnBrk="1" hangingPunct="1">
              <a:defRPr/>
            </a:pPr>
            <a:r>
              <a:rPr lang="en-GB" altLang="fr-FR" sz="1400" dirty="0" smtClean="0">
                <a:solidFill>
                  <a:srgbClr val="254AA4"/>
                </a:solidFill>
                <a:ea typeface="+mn-ea"/>
              </a:rPr>
              <a:t>Clermont-Ferrand</a:t>
            </a:r>
          </a:p>
          <a:p>
            <a:pPr eaLnBrk="1" hangingPunct="1">
              <a:defRPr/>
            </a:pPr>
            <a:r>
              <a:rPr lang="en-GB" altLang="fr-FR" sz="1400" dirty="0" err="1" smtClean="0">
                <a:solidFill>
                  <a:srgbClr val="254AA4"/>
                </a:solidFill>
                <a:ea typeface="+mn-ea"/>
              </a:rPr>
              <a:t>Gjión</a:t>
            </a:r>
            <a:endParaRPr lang="en-GB" altLang="fr-FR" sz="1400" dirty="0" smtClean="0">
              <a:solidFill>
                <a:srgbClr val="254AA4"/>
              </a:solidFill>
              <a:ea typeface="+mn-ea"/>
            </a:endParaRPr>
          </a:p>
          <a:p>
            <a:pPr eaLnBrk="1" hangingPunct="1">
              <a:defRPr/>
            </a:pPr>
            <a:r>
              <a:rPr lang="en-GB" altLang="fr-FR" sz="1400" dirty="0" smtClean="0">
                <a:solidFill>
                  <a:srgbClr val="254AA4"/>
                </a:solidFill>
                <a:ea typeface="+mn-ea"/>
              </a:rPr>
              <a:t>Maribor</a:t>
            </a:r>
          </a:p>
          <a:p>
            <a:pPr eaLnBrk="1" hangingPunct="1">
              <a:defRPr/>
            </a:pPr>
            <a:r>
              <a:rPr lang="en-GB" altLang="fr-FR" sz="1400" dirty="0" smtClean="0">
                <a:solidFill>
                  <a:srgbClr val="254AA4"/>
                </a:solidFill>
                <a:ea typeface="+mn-ea"/>
              </a:rPr>
              <a:t>Milano</a:t>
            </a:r>
          </a:p>
          <a:p>
            <a:pPr eaLnBrk="1" hangingPunct="1">
              <a:defRPr/>
            </a:pPr>
            <a:r>
              <a:rPr lang="en-GB" altLang="fr-FR" sz="1400" dirty="0" err="1" smtClean="0">
                <a:solidFill>
                  <a:srgbClr val="254AA4"/>
                </a:solidFill>
                <a:ea typeface="+mn-ea"/>
              </a:rPr>
              <a:t>Narva</a:t>
            </a:r>
            <a:endParaRPr lang="en-GB" altLang="fr-FR" sz="1400" dirty="0" smtClean="0">
              <a:solidFill>
                <a:srgbClr val="254AA4"/>
              </a:solidFill>
              <a:ea typeface="+mn-ea"/>
            </a:endParaRPr>
          </a:p>
          <a:p>
            <a:pPr eaLnBrk="1" hangingPunct="1">
              <a:defRPr/>
            </a:pPr>
            <a:r>
              <a:rPr lang="en-GB" altLang="fr-FR" sz="1400" dirty="0" smtClean="0">
                <a:solidFill>
                  <a:srgbClr val="254AA4"/>
                </a:solidFill>
                <a:ea typeface="+mn-ea"/>
              </a:rPr>
              <a:t>Oporto</a:t>
            </a:r>
          </a:p>
          <a:p>
            <a:pPr eaLnBrk="1" hangingPunct="1">
              <a:defRPr/>
            </a:pPr>
            <a:r>
              <a:rPr lang="en-GB" altLang="fr-FR" sz="1400" dirty="0" err="1" smtClean="0">
                <a:solidFill>
                  <a:srgbClr val="254AA4"/>
                </a:solidFill>
                <a:ea typeface="+mn-ea"/>
              </a:rPr>
              <a:t>Peiraiós</a:t>
            </a:r>
            <a:endParaRPr lang="en-GB" altLang="fr-FR" sz="1400" dirty="0" smtClean="0">
              <a:solidFill>
                <a:srgbClr val="254AA4"/>
              </a:solidFill>
              <a:ea typeface="+mn-ea"/>
            </a:endParaRPr>
          </a:p>
          <a:p>
            <a:pPr eaLnBrk="1" hangingPunct="1">
              <a:defRPr/>
            </a:pPr>
            <a:r>
              <a:rPr lang="en-GB" altLang="fr-FR" sz="1400" dirty="0" smtClean="0">
                <a:solidFill>
                  <a:srgbClr val="254AA4"/>
                </a:solidFill>
                <a:ea typeface="+mn-ea"/>
              </a:rPr>
              <a:t>Poznan</a:t>
            </a:r>
          </a:p>
          <a:p>
            <a:pPr eaLnBrk="1" hangingPunct="1">
              <a:defRPr/>
            </a:pPr>
            <a:r>
              <a:rPr lang="en-GB" altLang="fr-FR" sz="1400" dirty="0" smtClean="0">
                <a:solidFill>
                  <a:srgbClr val="254AA4"/>
                </a:solidFill>
                <a:ea typeface="+mn-ea"/>
              </a:rPr>
              <a:t>Rijeka</a:t>
            </a:r>
          </a:p>
          <a:p>
            <a:pPr eaLnBrk="1" hangingPunct="1">
              <a:defRPr/>
            </a:pPr>
            <a:r>
              <a:rPr lang="en-GB" altLang="fr-FR" sz="1400" dirty="0" smtClean="0">
                <a:solidFill>
                  <a:srgbClr val="254AA4"/>
                </a:solidFill>
                <a:ea typeface="+mn-ea"/>
              </a:rPr>
              <a:t>Roma</a:t>
            </a:r>
          </a:p>
          <a:p>
            <a:pPr eaLnBrk="1" hangingPunct="1">
              <a:defRPr/>
            </a:pPr>
            <a:r>
              <a:rPr lang="en-GB" altLang="fr-FR" sz="1400" dirty="0" smtClean="0">
                <a:solidFill>
                  <a:srgbClr val="254AA4"/>
                </a:solidFill>
                <a:ea typeface="+mn-ea"/>
              </a:rPr>
              <a:t>Tallinn</a:t>
            </a:r>
          </a:p>
          <a:p>
            <a:pPr eaLnBrk="1" hangingPunct="1">
              <a:defRPr/>
            </a:pPr>
            <a:r>
              <a:rPr lang="en-GB" altLang="fr-FR" sz="1400" dirty="0" smtClean="0">
                <a:solidFill>
                  <a:srgbClr val="254AA4"/>
                </a:solidFill>
                <a:ea typeface="+mn-ea"/>
              </a:rPr>
              <a:t>Tampere</a:t>
            </a:r>
          </a:p>
          <a:p>
            <a:pPr eaLnBrk="1" hangingPunct="1">
              <a:defRPr/>
            </a:pPr>
            <a:r>
              <a:rPr lang="en-GB" altLang="fr-FR" sz="1400" dirty="0" err="1" smtClean="0">
                <a:solidFill>
                  <a:srgbClr val="254AA4"/>
                </a:solidFill>
                <a:ea typeface="+mn-ea"/>
              </a:rPr>
              <a:t>Terrassa</a:t>
            </a:r>
            <a:endParaRPr lang="en-GB" altLang="fr-FR" sz="1400" dirty="0" smtClean="0">
              <a:solidFill>
                <a:srgbClr val="254AA4"/>
              </a:solidFill>
              <a:ea typeface="+mn-ea"/>
            </a:endParaRPr>
          </a:p>
          <a:p>
            <a:pPr eaLnBrk="1" hangingPunct="1">
              <a:defRPr/>
            </a:pPr>
            <a:r>
              <a:rPr lang="en-GB" altLang="fr-FR" sz="1400" dirty="0" smtClean="0">
                <a:solidFill>
                  <a:srgbClr val="254AA4"/>
                </a:solidFill>
                <a:ea typeface="+mn-ea"/>
              </a:rPr>
              <a:t>Udine</a:t>
            </a:r>
          </a:p>
          <a:p>
            <a:pPr eaLnBrk="1" hangingPunct="1">
              <a:defRPr/>
            </a:pPr>
            <a:r>
              <a:rPr lang="en-GB" altLang="fr-FR" sz="1400" dirty="0" err="1" smtClean="0">
                <a:solidFill>
                  <a:srgbClr val="254AA4"/>
                </a:solidFill>
                <a:ea typeface="+mn-ea"/>
              </a:rPr>
              <a:t>Velika</a:t>
            </a:r>
            <a:r>
              <a:rPr lang="en-GB" altLang="fr-FR" sz="1400" dirty="0" smtClean="0">
                <a:solidFill>
                  <a:srgbClr val="254AA4"/>
                </a:solidFill>
                <a:ea typeface="+mn-ea"/>
              </a:rPr>
              <a:t> </a:t>
            </a:r>
            <a:r>
              <a:rPr lang="en-GB" altLang="fr-FR" sz="1400" dirty="0" err="1" smtClean="0">
                <a:solidFill>
                  <a:srgbClr val="254AA4"/>
                </a:solidFill>
                <a:ea typeface="+mn-ea"/>
              </a:rPr>
              <a:t>Gorica</a:t>
            </a:r>
            <a:endParaRPr lang="en-GB" altLang="fr-FR" sz="1400" dirty="0" smtClean="0">
              <a:solidFill>
                <a:srgbClr val="254AA4"/>
              </a:solidFill>
              <a:ea typeface="+mn-ea"/>
            </a:endParaRPr>
          </a:p>
          <a:p>
            <a:pPr eaLnBrk="1" hangingPunct="1">
              <a:defRPr/>
            </a:pPr>
            <a:r>
              <a:rPr lang="en-GB" altLang="fr-FR" sz="1400" dirty="0" smtClean="0">
                <a:solidFill>
                  <a:srgbClr val="254AA4"/>
                </a:solidFill>
                <a:ea typeface="+mn-ea"/>
              </a:rPr>
              <a:t>Venice</a:t>
            </a:r>
            <a:endParaRPr lang="en-GB" altLang="fr-FR" sz="1400" dirty="0" smtClean="0">
              <a:solidFill>
                <a:srgbClr val="254AA4"/>
              </a:solidFill>
              <a:ea typeface="+mn-ea"/>
            </a:endParaRPr>
          </a:p>
          <a:p>
            <a:pPr eaLnBrk="1" hangingPunct="1">
              <a:defRPr/>
            </a:pPr>
            <a:r>
              <a:rPr lang="en-GB" altLang="fr-FR" sz="1400" dirty="0" smtClean="0">
                <a:solidFill>
                  <a:srgbClr val="254AA4"/>
                </a:solidFill>
                <a:ea typeface="+mn-ea"/>
              </a:rPr>
              <a:t>Warszawa</a:t>
            </a:r>
          </a:p>
          <a:p>
            <a:pPr eaLnBrk="1" hangingPunct="1">
              <a:defRPr/>
            </a:pPr>
            <a:r>
              <a:rPr lang="en-GB" altLang="fr-FR" sz="1400" dirty="0" smtClean="0">
                <a:solidFill>
                  <a:srgbClr val="254AA4"/>
                </a:solidFill>
                <a:ea typeface="+mn-ea"/>
              </a:rPr>
              <a:t>Wien</a:t>
            </a:r>
          </a:p>
          <a:p>
            <a:pPr eaLnBrk="1" hangingPunct="1">
              <a:defRPr/>
            </a:pPr>
            <a:r>
              <a:rPr lang="en-GB" altLang="fr-FR" sz="1400" dirty="0" smtClean="0">
                <a:solidFill>
                  <a:srgbClr val="254AA4"/>
                </a:solidFill>
                <a:ea typeface="+mn-ea"/>
              </a:rPr>
              <a:t>Zagreb</a:t>
            </a:r>
          </a:p>
        </p:txBody>
      </p:sp>
      <p:pic>
        <p:nvPicPr>
          <p:cNvPr id="12291" name="Picture 6"/>
          <p:cNvPicPr>
            <a:picLocks noChangeAspect="1"/>
          </p:cNvPicPr>
          <p:nvPr/>
        </p:nvPicPr>
        <p:blipFill>
          <a:blip r:embed="rId3">
            <a:extLst>
              <a:ext uri="{28A0092B-C50C-407E-A947-70E740481C1C}">
                <a14:useLocalDpi xmlns:a14="http://schemas.microsoft.com/office/drawing/2010/main" val="0"/>
              </a:ext>
            </a:extLst>
          </a:blip>
          <a:srcRect l="1035" t="15788" r="3622" b="9676"/>
          <a:stretch>
            <a:fillRect/>
          </a:stretch>
        </p:blipFill>
        <p:spPr bwMode="auto">
          <a:xfrm>
            <a:off x="387350" y="1341438"/>
            <a:ext cx="4976813" cy="5110162"/>
          </a:xfrm>
          <a:prstGeom prst="rect">
            <a:avLst/>
          </a:prstGeom>
          <a:solidFill>
            <a:schemeClr val="accent2"/>
          </a:solidFill>
          <a:ln>
            <a:noFill/>
          </a:ln>
          <a:extLst>
            <a:ext uri="{91240B29-F687-4F45-9708-019B960494DF}">
              <a14:hiddenLine xmlns:a14="http://schemas.microsoft.com/office/drawing/2010/main" w="31750">
                <a:solidFill>
                  <a:srgbClr val="000000"/>
                </a:solidFill>
                <a:miter lim="800000"/>
                <a:headEnd/>
                <a:tailEnd/>
              </a14:hiddenLine>
            </a:ext>
          </a:extLst>
        </p:spPr>
      </p:pic>
      <p:sp>
        <p:nvSpPr>
          <p:cNvPr id="12292" name="Oval 4"/>
          <p:cNvSpPr>
            <a:spLocks noChangeArrowheads="1"/>
          </p:cNvSpPr>
          <p:nvPr/>
        </p:nvSpPr>
        <p:spPr bwMode="auto">
          <a:xfrm flipV="1">
            <a:off x="892175" y="5999163"/>
            <a:ext cx="71438" cy="714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pPr eaLnBrk="1" hangingPunct="1"/>
            <a:endParaRPr lang="en-US" altLang="en-US"/>
          </a:p>
        </p:txBody>
      </p:sp>
      <p:sp>
        <p:nvSpPr>
          <p:cNvPr id="55" name="Oval 8"/>
          <p:cNvSpPr>
            <a:spLocks noChangeAspect="1" noChangeArrowheads="1"/>
          </p:cNvSpPr>
          <p:nvPr/>
        </p:nvSpPr>
        <p:spPr bwMode="auto">
          <a:xfrm flipV="1">
            <a:off x="3700463" y="4175125"/>
            <a:ext cx="68262"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pPr eaLnBrk="1" hangingPunct="1"/>
            <a:endParaRPr lang="en-US" altLang="en-US"/>
          </a:p>
        </p:txBody>
      </p:sp>
      <p:sp>
        <p:nvSpPr>
          <p:cNvPr id="57" name="Oval 11"/>
          <p:cNvSpPr>
            <a:spLocks noChangeAspect="1" noChangeArrowheads="1"/>
          </p:cNvSpPr>
          <p:nvPr/>
        </p:nvSpPr>
        <p:spPr bwMode="auto">
          <a:xfrm flipV="1">
            <a:off x="3051175" y="4965700"/>
            <a:ext cx="71438"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pPr eaLnBrk="1" hangingPunct="1"/>
            <a:endParaRPr lang="en-US" altLang="en-US"/>
          </a:p>
        </p:txBody>
      </p:sp>
      <p:sp>
        <p:nvSpPr>
          <p:cNvPr id="58" name="Oval 12"/>
          <p:cNvSpPr>
            <a:spLocks noChangeAspect="1" noChangeArrowheads="1"/>
          </p:cNvSpPr>
          <p:nvPr/>
        </p:nvSpPr>
        <p:spPr bwMode="auto">
          <a:xfrm flipV="1">
            <a:off x="2403475" y="3741738"/>
            <a:ext cx="71438" cy="714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pPr eaLnBrk="1" hangingPunct="1"/>
            <a:endParaRPr lang="en-US" altLang="en-US"/>
          </a:p>
        </p:txBody>
      </p:sp>
      <p:sp>
        <p:nvSpPr>
          <p:cNvPr id="12296" name="Oval 13"/>
          <p:cNvSpPr>
            <a:spLocks noChangeAspect="1" noChangeArrowheads="1"/>
          </p:cNvSpPr>
          <p:nvPr/>
        </p:nvSpPr>
        <p:spPr bwMode="auto">
          <a:xfrm flipV="1">
            <a:off x="2355850" y="3911600"/>
            <a:ext cx="71438" cy="6826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pPr eaLnBrk="1" hangingPunct="1"/>
            <a:endParaRPr lang="en-US" altLang="en-US"/>
          </a:p>
        </p:txBody>
      </p:sp>
      <p:sp>
        <p:nvSpPr>
          <p:cNvPr id="12297" name="Oval 14"/>
          <p:cNvSpPr>
            <a:spLocks noChangeAspect="1" noChangeArrowheads="1"/>
          </p:cNvSpPr>
          <p:nvPr/>
        </p:nvSpPr>
        <p:spPr bwMode="auto">
          <a:xfrm flipV="1">
            <a:off x="801688" y="5967413"/>
            <a:ext cx="73025" cy="7143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pPr eaLnBrk="1" hangingPunct="1"/>
            <a:endParaRPr lang="en-US" altLang="en-US"/>
          </a:p>
        </p:txBody>
      </p:sp>
      <p:sp>
        <p:nvSpPr>
          <p:cNvPr id="61" name="Oval 15"/>
          <p:cNvSpPr>
            <a:spLocks noChangeAspect="1" noChangeArrowheads="1"/>
          </p:cNvSpPr>
          <p:nvPr/>
        </p:nvSpPr>
        <p:spPr bwMode="auto">
          <a:xfrm flipV="1">
            <a:off x="2860675" y="4846638"/>
            <a:ext cx="71438" cy="71437"/>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pPr eaLnBrk="1" hangingPunct="1"/>
            <a:endParaRPr lang="en-US" altLang="en-US"/>
          </a:p>
        </p:txBody>
      </p:sp>
      <p:sp>
        <p:nvSpPr>
          <p:cNvPr id="62" name="Oval 16"/>
          <p:cNvSpPr>
            <a:spLocks noChangeAspect="1" noChangeArrowheads="1"/>
          </p:cNvSpPr>
          <p:nvPr/>
        </p:nvSpPr>
        <p:spPr bwMode="auto">
          <a:xfrm flipV="1">
            <a:off x="3292475" y="5449888"/>
            <a:ext cx="71438" cy="71437"/>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pPr eaLnBrk="1" hangingPunct="1"/>
            <a:endParaRPr lang="en-US" altLang="en-US"/>
          </a:p>
        </p:txBody>
      </p:sp>
      <p:sp>
        <p:nvSpPr>
          <p:cNvPr id="63" name="Oval 17"/>
          <p:cNvSpPr>
            <a:spLocks noChangeAspect="1" noChangeArrowheads="1"/>
          </p:cNvSpPr>
          <p:nvPr/>
        </p:nvSpPr>
        <p:spPr bwMode="auto">
          <a:xfrm flipV="1">
            <a:off x="3221038" y="4846638"/>
            <a:ext cx="68262" cy="71437"/>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pPr eaLnBrk="1" hangingPunct="1"/>
            <a:endParaRPr lang="en-US" altLang="en-US"/>
          </a:p>
        </p:txBody>
      </p:sp>
      <p:sp>
        <p:nvSpPr>
          <p:cNvPr id="64" name="Oval 18"/>
          <p:cNvSpPr>
            <a:spLocks noChangeAspect="1" noChangeArrowheads="1"/>
          </p:cNvSpPr>
          <p:nvPr/>
        </p:nvSpPr>
        <p:spPr bwMode="auto">
          <a:xfrm flipV="1">
            <a:off x="3292475" y="4749800"/>
            <a:ext cx="71438" cy="71438"/>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pPr eaLnBrk="1" hangingPunct="1"/>
            <a:endParaRPr lang="en-US" altLang="en-US"/>
          </a:p>
        </p:txBody>
      </p:sp>
      <p:sp>
        <p:nvSpPr>
          <p:cNvPr id="65" name="Oval 19"/>
          <p:cNvSpPr>
            <a:spLocks noChangeAspect="1" noChangeArrowheads="1"/>
          </p:cNvSpPr>
          <p:nvPr/>
        </p:nvSpPr>
        <p:spPr bwMode="auto">
          <a:xfrm flipV="1">
            <a:off x="3484563" y="4894263"/>
            <a:ext cx="68262" cy="71437"/>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pPr eaLnBrk="1" hangingPunct="1"/>
            <a:endParaRPr lang="en-US" altLang="en-US"/>
          </a:p>
        </p:txBody>
      </p:sp>
      <p:sp>
        <p:nvSpPr>
          <p:cNvPr id="66" name="Oval 20"/>
          <p:cNvSpPr>
            <a:spLocks noChangeAspect="1" noChangeArrowheads="1"/>
          </p:cNvSpPr>
          <p:nvPr/>
        </p:nvSpPr>
        <p:spPr bwMode="auto">
          <a:xfrm flipV="1">
            <a:off x="3652838" y="4391025"/>
            <a:ext cx="71437" cy="68263"/>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pPr eaLnBrk="1" hangingPunct="1"/>
            <a:endParaRPr lang="en-US" altLang="en-US"/>
          </a:p>
        </p:txBody>
      </p:sp>
      <p:sp>
        <p:nvSpPr>
          <p:cNvPr id="67" name="Oval 21"/>
          <p:cNvSpPr>
            <a:spLocks noChangeAspect="1" noChangeArrowheads="1"/>
          </p:cNvSpPr>
          <p:nvPr/>
        </p:nvSpPr>
        <p:spPr bwMode="auto">
          <a:xfrm flipV="1">
            <a:off x="2187575" y="4749800"/>
            <a:ext cx="71438" cy="71438"/>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pPr eaLnBrk="1" hangingPunct="1"/>
            <a:endParaRPr lang="en-US" altLang="en-US"/>
          </a:p>
        </p:txBody>
      </p:sp>
      <p:sp>
        <p:nvSpPr>
          <p:cNvPr id="68" name="Oval 22"/>
          <p:cNvSpPr>
            <a:spLocks noChangeAspect="1" noChangeArrowheads="1"/>
          </p:cNvSpPr>
          <p:nvPr/>
        </p:nvSpPr>
        <p:spPr bwMode="auto">
          <a:xfrm flipV="1">
            <a:off x="4084638" y="2085975"/>
            <a:ext cx="71437" cy="71438"/>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pPr eaLnBrk="1" hangingPunct="1"/>
            <a:endParaRPr lang="en-US" altLang="en-US"/>
          </a:p>
        </p:txBody>
      </p:sp>
      <p:sp>
        <p:nvSpPr>
          <p:cNvPr id="69" name="Oval 23"/>
          <p:cNvSpPr>
            <a:spLocks noChangeAspect="1" noChangeArrowheads="1"/>
          </p:cNvSpPr>
          <p:nvPr/>
        </p:nvSpPr>
        <p:spPr bwMode="auto">
          <a:xfrm flipV="1">
            <a:off x="4203700" y="2398713"/>
            <a:ext cx="71438" cy="71437"/>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pPr eaLnBrk="1" hangingPunct="1"/>
            <a:endParaRPr lang="en-US" altLang="en-US"/>
          </a:p>
        </p:txBody>
      </p:sp>
      <p:sp>
        <p:nvSpPr>
          <p:cNvPr id="70" name="Oval 24"/>
          <p:cNvSpPr>
            <a:spLocks noChangeAspect="1" noChangeArrowheads="1"/>
          </p:cNvSpPr>
          <p:nvPr/>
        </p:nvSpPr>
        <p:spPr bwMode="auto">
          <a:xfrm flipV="1">
            <a:off x="4445000" y="2374900"/>
            <a:ext cx="71438" cy="68263"/>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pPr eaLnBrk="1" hangingPunct="1"/>
            <a:endParaRPr lang="en-US" altLang="en-US"/>
          </a:p>
        </p:txBody>
      </p:sp>
      <p:sp>
        <p:nvSpPr>
          <p:cNvPr id="7188" name="Oval 21"/>
          <p:cNvSpPr>
            <a:spLocks noChangeAspect="1" noChangeArrowheads="1"/>
          </p:cNvSpPr>
          <p:nvPr/>
        </p:nvSpPr>
        <p:spPr bwMode="auto">
          <a:xfrm flipV="1">
            <a:off x="1611313" y="3743325"/>
            <a:ext cx="71437" cy="71438"/>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pPr eaLnBrk="1" hangingPunct="1"/>
            <a:endParaRPr lang="en-US" altLang="en-US"/>
          </a:p>
        </p:txBody>
      </p:sp>
      <p:sp>
        <p:nvSpPr>
          <p:cNvPr id="72" name="Oval 23"/>
          <p:cNvSpPr>
            <a:spLocks noChangeAspect="1" noChangeArrowheads="1"/>
          </p:cNvSpPr>
          <p:nvPr/>
        </p:nvSpPr>
        <p:spPr bwMode="auto">
          <a:xfrm flipV="1">
            <a:off x="4059238" y="3670300"/>
            <a:ext cx="71437" cy="71438"/>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pPr eaLnBrk="1" hangingPunct="1"/>
            <a:endParaRPr lang="en-US" altLang="en-US"/>
          </a:p>
        </p:txBody>
      </p:sp>
      <p:sp>
        <p:nvSpPr>
          <p:cNvPr id="73" name="Oval 25"/>
          <p:cNvSpPr>
            <a:spLocks noChangeAspect="1" noChangeArrowheads="1"/>
          </p:cNvSpPr>
          <p:nvPr/>
        </p:nvSpPr>
        <p:spPr bwMode="auto">
          <a:xfrm flipV="1">
            <a:off x="3700463" y="3670300"/>
            <a:ext cx="71437" cy="71438"/>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pPr eaLnBrk="1" hangingPunct="1"/>
            <a:endParaRPr lang="en-US" altLang="en-US"/>
          </a:p>
        </p:txBody>
      </p:sp>
      <p:sp>
        <p:nvSpPr>
          <p:cNvPr id="74" name="Oval 20"/>
          <p:cNvSpPr>
            <a:spLocks noChangeAspect="1" noChangeArrowheads="1"/>
          </p:cNvSpPr>
          <p:nvPr/>
        </p:nvSpPr>
        <p:spPr bwMode="auto">
          <a:xfrm flipV="1">
            <a:off x="4635500" y="4610100"/>
            <a:ext cx="71438" cy="68263"/>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pPr eaLnBrk="1" hangingPunct="1"/>
            <a:endParaRPr lang="en-US" altLang="en-US"/>
          </a:p>
        </p:txBody>
      </p:sp>
      <p:sp>
        <p:nvSpPr>
          <p:cNvPr id="75" name="Oval 19"/>
          <p:cNvSpPr>
            <a:spLocks noChangeAspect="1" noChangeArrowheads="1"/>
          </p:cNvSpPr>
          <p:nvPr/>
        </p:nvSpPr>
        <p:spPr bwMode="auto">
          <a:xfrm flipV="1">
            <a:off x="3671888" y="4764088"/>
            <a:ext cx="68262" cy="71437"/>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pPr eaLnBrk="1" hangingPunct="1"/>
            <a:endParaRPr lang="en-US" altLang="en-US"/>
          </a:p>
        </p:txBody>
      </p:sp>
      <p:sp>
        <p:nvSpPr>
          <p:cNvPr id="76" name="Oval 19"/>
          <p:cNvSpPr>
            <a:spLocks noChangeAspect="1" noChangeArrowheads="1"/>
          </p:cNvSpPr>
          <p:nvPr/>
        </p:nvSpPr>
        <p:spPr bwMode="auto">
          <a:xfrm flipV="1">
            <a:off x="3556000" y="4678363"/>
            <a:ext cx="68263" cy="71437"/>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pPr eaLnBrk="1" hangingPunct="1"/>
            <a:endParaRPr lang="en-US" altLang="en-US"/>
          </a:p>
        </p:txBody>
      </p:sp>
      <p:sp>
        <p:nvSpPr>
          <p:cNvPr id="77" name="Oval 20"/>
          <p:cNvSpPr>
            <a:spLocks noChangeAspect="1" noChangeArrowheads="1"/>
          </p:cNvSpPr>
          <p:nvPr/>
        </p:nvSpPr>
        <p:spPr bwMode="auto">
          <a:xfrm flipV="1">
            <a:off x="4708525" y="5041900"/>
            <a:ext cx="71438" cy="68263"/>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pPr eaLnBrk="1" hangingPunct="1"/>
            <a:endParaRPr lang="en-US" altLang="en-US"/>
          </a:p>
        </p:txBody>
      </p:sp>
      <p:sp>
        <p:nvSpPr>
          <p:cNvPr id="78" name="Oval 20"/>
          <p:cNvSpPr>
            <a:spLocks noChangeAspect="1" noChangeArrowheads="1"/>
          </p:cNvSpPr>
          <p:nvPr/>
        </p:nvSpPr>
        <p:spPr bwMode="auto">
          <a:xfrm flipV="1">
            <a:off x="4708525" y="5902325"/>
            <a:ext cx="71438" cy="69850"/>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pPr eaLnBrk="1" hangingPunct="1"/>
            <a:endParaRPr lang="en-US" altLang="en-US"/>
          </a:p>
        </p:txBody>
      </p:sp>
      <p:sp>
        <p:nvSpPr>
          <p:cNvPr id="79" name="Oval 21"/>
          <p:cNvSpPr>
            <a:spLocks noChangeAspect="1" noChangeArrowheads="1"/>
          </p:cNvSpPr>
          <p:nvPr/>
        </p:nvSpPr>
        <p:spPr bwMode="auto">
          <a:xfrm flipV="1">
            <a:off x="1971675" y="5399088"/>
            <a:ext cx="71438" cy="71437"/>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pPr eaLnBrk="1" hangingPunct="1"/>
            <a:endParaRPr lang="en-US" altLang="en-US"/>
          </a:p>
        </p:txBody>
      </p:sp>
      <p:sp>
        <p:nvSpPr>
          <p:cNvPr id="80" name="Oval 21"/>
          <p:cNvSpPr>
            <a:spLocks noChangeAspect="1" noChangeArrowheads="1"/>
          </p:cNvSpPr>
          <p:nvPr/>
        </p:nvSpPr>
        <p:spPr bwMode="auto">
          <a:xfrm flipV="1">
            <a:off x="676275" y="5327650"/>
            <a:ext cx="71438" cy="71438"/>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pPr eaLnBrk="1" hangingPunct="1"/>
            <a:endParaRPr lang="en-US" altLang="en-US"/>
          </a:p>
        </p:txBody>
      </p:sp>
      <p:sp>
        <p:nvSpPr>
          <p:cNvPr id="81" name="Oval 21"/>
          <p:cNvSpPr>
            <a:spLocks noChangeAspect="1" noChangeArrowheads="1"/>
          </p:cNvSpPr>
          <p:nvPr/>
        </p:nvSpPr>
        <p:spPr bwMode="auto">
          <a:xfrm flipV="1">
            <a:off x="1036638" y="4965700"/>
            <a:ext cx="71437" cy="71438"/>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pPr eaLnBrk="1" hangingPunct="1"/>
            <a:endParaRPr lang="en-US" altLang="en-US"/>
          </a:p>
        </p:txBody>
      </p:sp>
      <p:sp>
        <p:nvSpPr>
          <p:cNvPr id="82" name="Oval 19"/>
          <p:cNvSpPr>
            <a:spLocks noChangeAspect="1" noChangeArrowheads="1"/>
          </p:cNvSpPr>
          <p:nvPr/>
        </p:nvSpPr>
        <p:spPr bwMode="auto">
          <a:xfrm flipV="1">
            <a:off x="3487738" y="4729163"/>
            <a:ext cx="69850" cy="71437"/>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pPr eaLnBrk="1" hangingPunct="1"/>
            <a:endParaRPr lang="en-US" altLang="en-US"/>
          </a:p>
        </p:txBody>
      </p:sp>
      <p:sp>
        <p:nvSpPr>
          <p:cNvPr id="12320" name="Rectangle 1"/>
          <p:cNvSpPr>
            <a:spLocks noChangeArrowheads="1"/>
          </p:cNvSpPr>
          <p:nvPr/>
        </p:nvSpPr>
        <p:spPr bwMode="auto">
          <a:xfrm>
            <a:off x="4516438" y="1341438"/>
            <a:ext cx="847725" cy="25876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pPr eaLnBrk="1" hangingPunct="1"/>
            <a:endParaRPr lang="en-US" altLang="en-US"/>
          </a:p>
        </p:txBody>
      </p:sp>
      <p:sp>
        <p:nvSpPr>
          <p:cNvPr id="12321" name="TextBox 83"/>
          <p:cNvSpPr txBox="1">
            <a:spLocks noChangeArrowheads="1"/>
          </p:cNvSpPr>
          <p:nvPr/>
        </p:nvSpPr>
        <p:spPr bwMode="auto">
          <a:xfrm>
            <a:off x="395288" y="6237288"/>
            <a:ext cx="1828800" cy="2159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r>
              <a:rPr lang="en-GB" altLang="en-US" sz="800">
                <a:solidFill>
                  <a:schemeClr val="tx1"/>
                </a:solidFill>
              </a:rPr>
              <a:t>Seville, 28-29 January 2016</a:t>
            </a:r>
          </a:p>
        </p:txBody>
      </p:sp>
      <p:sp>
        <p:nvSpPr>
          <p:cNvPr id="7202" name="Title 4"/>
          <p:cNvSpPr>
            <a:spLocks noGrp="1"/>
          </p:cNvSpPr>
          <p:nvPr>
            <p:ph type="title"/>
          </p:nvPr>
        </p:nvSpPr>
        <p:spPr>
          <a:xfrm>
            <a:off x="5640127" y="1298177"/>
            <a:ext cx="3328987" cy="431800"/>
          </a:xfrm>
        </p:spPr>
        <p:txBody>
          <a:bodyPr/>
          <a:lstStyle/>
          <a:p>
            <a:pPr>
              <a:defRPr/>
            </a:pPr>
            <a:r>
              <a:rPr lang="en-GB" altLang="en-US" sz="2000" dirty="0"/>
              <a:t>Pilot peer review</a:t>
            </a:r>
          </a:p>
        </p:txBody>
      </p:sp>
      <p:sp>
        <p:nvSpPr>
          <p:cNvPr id="7203" name="Rounded Rectangle 1"/>
          <p:cNvSpPr>
            <a:spLocks noChangeArrowheads="1"/>
          </p:cNvSpPr>
          <p:nvPr/>
        </p:nvSpPr>
        <p:spPr bwMode="auto">
          <a:xfrm>
            <a:off x="779463" y="5889625"/>
            <a:ext cx="303212" cy="287338"/>
          </a:xfrm>
          <a:prstGeom prst="roundRect">
            <a:avLst>
              <a:gd name="adj" fmla="val 16667"/>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marL="3175">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pPr eaLnBrk="1" hangingPunct="1"/>
            <a:endParaRPr lang="en-US" altLang="en-US"/>
          </a:p>
        </p:txBody>
      </p:sp>
      <p:sp>
        <p:nvSpPr>
          <p:cNvPr id="87" name="Oval 19"/>
          <p:cNvSpPr>
            <a:spLocks noChangeAspect="1" noChangeArrowheads="1"/>
          </p:cNvSpPr>
          <p:nvPr/>
        </p:nvSpPr>
        <p:spPr bwMode="auto">
          <a:xfrm flipV="1">
            <a:off x="3783013" y="4797425"/>
            <a:ext cx="68262" cy="71438"/>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pPr eaLnBrk="1" hangingPunct="1"/>
            <a:endParaRPr lang="en-US" altLang="en-US"/>
          </a:p>
        </p:txBody>
      </p:sp>
      <p:sp>
        <p:nvSpPr>
          <p:cNvPr id="3" name="TextBox 2"/>
          <p:cNvSpPr txBox="1">
            <a:spLocks noChangeArrowheads="1"/>
          </p:cNvSpPr>
          <p:nvPr/>
        </p:nvSpPr>
        <p:spPr bwMode="auto">
          <a:xfrm>
            <a:off x="433388" y="1412875"/>
            <a:ext cx="1935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r>
              <a:rPr lang="en-GB" altLang="en-US" sz="2800">
                <a:solidFill>
                  <a:schemeClr val="bg1"/>
                </a:solidFill>
              </a:rPr>
              <a:t>27 cities</a:t>
            </a:r>
          </a:p>
        </p:txBody>
      </p:sp>
      <p:sp>
        <p:nvSpPr>
          <p:cNvPr id="89" name="TextBox 88"/>
          <p:cNvSpPr txBox="1"/>
          <p:nvPr/>
        </p:nvSpPr>
        <p:spPr>
          <a:xfrm>
            <a:off x="468313" y="1868488"/>
            <a:ext cx="2309812" cy="254000"/>
          </a:xfrm>
          <a:prstGeom prst="rect">
            <a:avLst/>
          </a:prstGeom>
          <a:noFill/>
        </p:spPr>
        <p:txBody>
          <a:bodyPr>
            <a:spAutoFit/>
          </a:bodyPr>
          <a:lstStyle/>
          <a:p>
            <a:pPr>
              <a:defRPr/>
            </a:pPr>
            <a:r>
              <a:rPr lang="en-GB" sz="1050" dirty="0">
                <a:solidFill>
                  <a:schemeClr val="bg1"/>
                </a:solidFill>
                <a:latin typeface="Verdana" pitchFamily="34" charset="0"/>
                <a:ea typeface="+mn-ea"/>
                <a:cs typeface="Arial" pitchFamily="34" charset="0"/>
              </a:rPr>
              <a:t>from 16 </a:t>
            </a:r>
            <a:r>
              <a:rPr lang="en-GB" sz="1050" dirty="0" smtClean="0">
                <a:solidFill>
                  <a:schemeClr val="bg1"/>
                </a:solidFill>
                <a:latin typeface="Verdana" pitchFamily="34" charset="0"/>
                <a:ea typeface="+mn-ea"/>
                <a:cs typeface="Arial" pitchFamily="34" charset="0"/>
              </a:rPr>
              <a:t>Member States</a:t>
            </a:r>
            <a:endParaRPr lang="en-GB" sz="1050" dirty="0">
              <a:solidFill>
                <a:schemeClr val="bg1"/>
              </a:solidFill>
              <a:latin typeface="Verdana" pitchFamily="34" charset="0"/>
              <a:ea typeface="+mn-ea"/>
              <a:cs typeface="Arial" pitchFamily="34" charset="0"/>
            </a:endParaRPr>
          </a:p>
        </p:txBody>
      </p:sp>
      <p:sp>
        <p:nvSpPr>
          <p:cNvPr id="39" name="Rectangle 3"/>
          <p:cNvSpPr txBox="1">
            <a:spLocks noChangeArrowheads="1"/>
          </p:cNvSpPr>
          <p:nvPr/>
        </p:nvSpPr>
        <p:spPr>
          <a:xfrm>
            <a:off x="341313" y="175419"/>
            <a:ext cx="3211512" cy="1092993"/>
          </a:xfrm>
          <a:prstGeom prst="rect">
            <a:avLst/>
          </a:prstGeom>
        </p:spPr>
        <p:txBody>
          <a:bodyPr/>
          <a:lstStyle>
            <a:lvl1pPr marL="0" indent="0" algn="l" rtl="0" eaLnBrk="0" fontAlgn="base" hangingPunct="0">
              <a:lnSpc>
                <a:spcPts val="2400"/>
              </a:lnSpc>
              <a:spcBef>
                <a:spcPct val="0"/>
              </a:spcBef>
              <a:spcAft>
                <a:spcPct val="0"/>
              </a:spcAft>
              <a:buClr>
                <a:srgbClr val="1E4494"/>
              </a:buClr>
              <a:buFont typeface="Verdana" pitchFamily="34" charset="0"/>
              <a:buNone/>
              <a:defRPr sz="2400">
                <a:solidFill>
                  <a:srgbClr val="004494"/>
                </a:solidFill>
                <a:latin typeface="Verdana"/>
                <a:ea typeface="MS PGothic" pitchFamily="34" charset="-128"/>
                <a:cs typeface="ＭＳ Ｐゴシック" charset="0"/>
              </a:defRPr>
            </a:lvl1pPr>
            <a:lvl2pPr marL="457200" indent="0" algn="l" rtl="0" eaLnBrk="0" fontAlgn="base" hangingPunct="0">
              <a:lnSpc>
                <a:spcPts val="2400"/>
              </a:lnSpc>
              <a:spcBef>
                <a:spcPct val="0"/>
              </a:spcBef>
              <a:spcAft>
                <a:spcPct val="0"/>
              </a:spcAft>
              <a:buClr>
                <a:srgbClr val="1E4494"/>
              </a:buClr>
              <a:buFont typeface="Verdana" pitchFamily="34" charset="0"/>
              <a:buNone/>
              <a:defRPr sz="2000">
                <a:solidFill>
                  <a:srgbClr val="004494"/>
                </a:solidFill>
                <a:latin typeface="Verdana"/>
                <a:ea typeface="MS PGothic" pitchFamily="34" charset="-128"/>
              </a:defRPr>
            </a:lvl2pPr>
            <a:lvl3pPr marL="914400" indent="0" algn="l" rtl="0" eaLnBrk="0" fontAlgn="base" hangingPunct="0">
              <a:lnSpc>
                <a:spcPts val="2400"/>
              </a:lnSpc>
              <a:spcBef>
                <a:spcPct val="0"/>
              </a:spcBef>
              <a:spcAft>
                <a:spcPct val="0"/>
              </a:spcAft>
              <a:buClr>
                <a:srgbClr val="1E4494"/>
              </a:buClr>
              <a:buFont typeface="Wingdings" pitchFamily="2" charset="2"/>
              <a:buNone/>
              <a:defRPr sz="1800">
                <a:solidFill>
                  <a:srgbClr val="004494"/>
                </a:solidFill>
                <a:latin typeface="Verdana"/>
                <a:ea typeface="MS PGothic" pitchFamily="34" charset="-128"/>
              </a:defRPr>
            </a:lvl3pPr>
            <a:lvl4pPr marL="1371600" indent="0" algn="l" rtl="0" eaLnBrk="0" fontAlgn="base" hangingPunct="0">
              <a:lnSpc>
                <a:spcPts val="2400"/>
              </a:lnSpc>
              <a:spcBef>
                <a:spcPct val="0"/>
              </a:spcBef>
              <a:spcAft>
                <a:spcPct val="0"/>
              </a:spcAft>
              <a:buClr>
                <a:srgbClr val="1E4494"/>
              </a:buClr>
              <a:buFont typeface="Arial" charset="0"/>
              <a:buNone/>
              <a:defRPr sz="1600">
                <a:solidFill>
                  <a:srgbClr val="004494"/>
                </a:solidFill>
                <a:latin typeface="Verdana"/>
                <a:ea typeface="MS PGothic" pitchFamily="34" charset="-128"/>
              </a:defRPr>
            </a:lvl4pPr>
            <a:lvl5pPr marL="1828800" indent="0" algn="l" rtl="0" eaLnBrk="0" fontAlgn="base" hangingPunct="0">
              <a:lnSpc>
                <a:spcPts val="2400"/>
              </a:lnSpc>
              <a:spcBef>
                <a:spcPct val="0"/>
              </a:spcBef>
              <a:spcAft>
                <a:spcPct val="0"/>
              </a:spcAft>
              <a:buClr>
                <a:srgbClr val="1E4494"/>
              </a:buClr>
              <a:buFont typeface="Verdana" pitchFamily="34" charset="0"/>
              <a:buNone/>
              <a:defRPr sz="1600">
                <a:solidFill>
                  <a:srgbClr val="004494"/>
                </a:solidFill>
                <a:latin typeface="Verdana"/>
                <a:ea typeface="MS PGothic" pitchFamily="34" charset="-128"/>
              </a:defRPr>
            </a:lvl5pPr>
            <a:lvl6pPr marL="2286000" indent="0" algn="l" rtl="0" fontAlgn="base">
              <a:spcBef>
                <a:spcPct val="20000"/>
              </a:spcBef>
              <a:spcAft>
                <a:spcPct val="0"/>
              </a:spcAft>
              <a:buNone/>
              <a:defRPr sz="1600">
                <a:solidFill>
                  <a:schemeClr val="tx1"/>
                </a:solidFill>
                <a:latin typeface="Arial" charset="0"/>
                <a:ea typeface="+mn-ea"/>
              </a:defRPr>
            </a:lvl6pPr>
            <a:lvl7pPr marL="2743200" indent="0" algn="l" rtl="0" fontAlgn="base">
              <a:spcBef>
                <a:spcPct val="20000"/>
              </a:spcBef>
              <a:spcAft>
                <a:spcPct val="0"/>
              </a:spcAft>
              <a:buNone/>
              <a:defRPr sz="1600">
                <a:solidFill>
                  <a:schemeClr val="tx1"/>
                </a:solidFill>
                <a:latin typeface="Arial" charset="0"/>
                <a:ea typeface="+mn-ea"/>
              </a:defRPr>
            </a:lvl7pPr>
            <a:lvl8pPr marL="3200400" indent="0" algn="l" rtl="0" fontAlgn="base">
              <a:spcBef>
                <a:spcPct val="20000"/>
              </a:spcBef>
              <a:spcAft>
                <a:spcPct val="0"/>
              </a:spcAft>
              <a:buNone/>
              <a:defRPr sz="1600">
                <a:solidFill>
                  <a:schemeClr val="tx1"/>
                </a:solidFill>
                <a:latin typeface="Arial" charset="0"/>
                <a:ea typeface="+mn-ea"/>
              </a:defRPr>
            </a:lvl8pPr>
            <a:lvl9pPr marL="3657600" indent="0" algn="l" rtl="0" fontAlgn="base">
              <a:spcBef>
                <a:spcPct val="20000"/>
              </a:spcBef>
              <a:spcAft>
                <a:spcPct val="0"/>
              </a:spcAft>
              <a:buNone/>
              <a:defRPr sz="1600">
                <a:solidFill>
                  <a:schemeClr val="tx1"/>
                </a:solidFill>
                <a:latin typeface="Arial" charset="0"/>
                <a:ea typeface="+mn-ea"/>
              </a:defRPr>
            </a:lvl9pPr>
          </a:lstStyle>
          <a:p>
            <a:pPr eaLnBrk="1" hangingPunct="1"/>
            <a:r>
              <a:rPr lang="en-GB" altLang="fr-FR" kern="0" dirty="0" smtClean="0"/>
              <a:t>Pilot peer review workshop</a:t>
            </a:r>
          </a:p>
        </p:txBody>
      </p:sp>
      <p:sp>
        <p:nvSpPr>
          <p:cNvPr id="42" name="Rectangle 3"/>
          <p:cNvSpPr txBox="1">
            <a:spLocks noChangeArrowheads="1"/>
          </p:cNvSpPr>
          <p:nvPr/>
        </p:nvSpPr>
        <p:spPr>
          <a:xfrm>
            <a:off x="4275138" y="190501"/>
            <a:ext cx="4545334" cy="1092993"/>
          </a:xfrm>
          <a:prstGeom prst="rect">
            <a:avLst/>
          </a:prstGeom>
        </p:spPr>
        <p:txBody>
          <a:bodyPr/>
          <a:lstStyle>
            <a:lvl1pPr marL="0" indent="0" algn="l" rtl="0" eaLnBrk="0" fontAlgn="base" hangingPunct="0">
              <a:lnSpc>
                <a:spcPts val="2400"/>
              </a:lnSpc>
              <a:spcBef>
                <a:spcPct val="0"/>
              </a:spcBef>
              <a:spcAft>
                <a:spcPct val="0"/>
              </a:spcAft>
              <a:buClr>
                <a:srgbClr val="1E4494"/>
              </a:buClr>
              <a:buFont typeface="Verdana" pitchFamily="34" charset="0"/>
              <a:buNone/>
              <a:defRPr sz="2400">
                <a:solidFill>
                  <a:srgbClr val="004494"/>
                </a:solidFill>
                <a:latin typeface="Verdana"/>
                <a:ea typeface="MS PGothic" pitchFamily="34" charset="-128"/>
                <a:cs typeface="ＭＳ Ｐゴシック" charset="0"/>
              </a:defRPr>
            </a:lvl1pPr>
            <a:lvl2pPr marL="457200" indent="0" algn="l" rtl="0" eaLnBrk="0" fontAlgn="base" hangingPunct="0">
              <a:lnSpc>
                <a:spcPts val="2400"/>
              </a:lnSpc>
              <a:spcBef>
                <a:spcPct val="0"/>
              </a:spcBef>
              <a:spcAft>
                <a:spcPct val="0"/>
              </a:spcAft>
              <a:buClr>
                <a:srgbClr val="1E4494"/>
              </a:buClr>
              <a:buFont typeface="Verdana" pitchFamily="34" charset="0"/>
              <a:buNone/>
              <a:defRPr sz="2000">
                <a:solidFill>
                  <a:srgbClr val="004494"/>
                </a:solidFill>
                <a:latin typeface="Verdana"/>
                <a:ea typeface="MS PGothic" pitchFamily="34" charset="-128"/>
              </a:defRPr>
            </a:lvl2pPr>
            <a:lvl3pPr marL="914400" indent="0" algn="l" rtl="0" eaLnBrk="0" fontAlgn="base" hangingPunct="0">
              <a:lnSpc>
                <a:spcPts val="2400"/>
              </a:lnSpc>
              <a:spcBef>
                <a:spcPct val="0"/>
              </a:spcBef>
              <a:spcAft>
                <a:spcPct val="0"/>
              </a:spcAft>
              <a:buClr>
                <a:srgbClr val="1E4494"/>
              </a:buClr>
              <a:buFont typeface="Wingdings" pitchFamily="2" charset="2"/>
              <a:buNone/>
              <a:defRPr sz="1800">
                <a:solidFill>
                  <a:srgbClr val="004494"/>
                </a:solidFill>
                <a:latin typeface="Verdana"/>
                <a:ea typeface="MS PGothic" pitchFamily="34" charset="-128"/>
              </a:defRPr>
            </a:lvl3pPr>
            <a:lvl4pPr marL="1371600" indent="0" algn="l" rtl="0" eaLnBrk="0" fontAlgn="base" hangingPunct="0">
              <a:lnSpc>
                <a:spcPts val="2400"/>
              </a:lnSpc>
              <a:spcBef>
                <a:spcPct val="0"/>
              </a:spcBef>
              <a:spcAft>
                <a:spcPct val="0"/>
              </a:spcAft>
              <a:buClr>
                <a:srgbClr val="1E4494"/>
              </a:buClr>
              <a:buFont typeface="Arial" charset="0"/>
              <a:buNone/>
              <a:defRPr sz="1600">
                <a:solidFill>
                  <a:srgbClr val="004494"/>
                </a:solidFill>
                <a:latin typeface="Verdana"/>
                <a:ea typeface="MS PGothic" pitchFamily="34" charset="-128"/>
              </a:defRPr>
            </a:lvl4pPr>
            <a:lvl5pPr marL="1828800" indent="0" algn="l" rtl="0" eaLnBrk="0" fontAlgn="base" hangingPunct="0">
              <a:lnSpc>
                <a:spcPts val="2400"/>
              </a:lnSpc>
              <a:spcBef>
                <a:spcPct val="0"/>
              </a:spcBef>
              <a:spcAft>
                <a:spcPct val="0"/>
              </a:spcAft>
              <a:buClr>
                <a:srgbClr val="1E4494"/>
              </a:buClr>
              <a:buFont typeface="Verdana" pitchFamily="34" charset="0"/>
              <a:buNone/>
              <a:defRPr sz="1600">
                <a:solidFill>
                  <a:srgbClr val="004494"/>
                </a:solidFill>
                <a:latin typeface="Verdana"/>
                <a:ea typeface="MS PGothic" pitchFamily="34" charset="-128"/>
              </a:defRPr>
            </a:lvl5pPr>
            <a:lvl6pPr marL="2286000" indent="0" algn="l" rtl="0" fontAlgn="base">
              <a:spcBef>
                <a:spcPct val="20000"/>
              </a:spcBef>
              <a:spcAft>
                <a:spcPct val="0"/>
              </a:spcAft>
              <a:buNone/>
              <a:defRPr sz="1600">
                <a:solidFill>
                  <a:schemeClr val="tx1"/>
                </a:solidFill>
                <a:latin typeface="Arial" charset="0"/>
                <a:ea typeface="+mn-ea"/>
              </a:defRPr>
            </a:lvl6pPr>
            <a:lvl7pPr marL="2743200" indent="0" algn="l" rtl="0" fontAlgn="base">
              <a:spcBef>
                <a:spcPct val="20000"/>
              </a:spcBef>
              <a:spcAft>
                <a:spcPct val="0"/>
              </a:spcAft>
              <a:buNone/>
              <a:defRPr sz="1600">
                <a:solidFill>
                  <a:schemeClr val="tx1"/>
                </a:solidFill>
                <a:latin typeface="Arial" charset="0"/>
                <a:ea typeface="+mn-ea"/>
              </a:defRPr>
            </a:lvl7pPr>
            <a:lvl8pPr marL="3200400" indent="0" algn="l" rtl="0" fontAlgn="base">
              <a:spcBef>
                <a:spcPct val="20000"/>
              </a:spcBef>
              <a:spcAft>
                <a:spcPct val="0"/>
              </a:spcAft>
              <a:buNone/>
              <a:defRPr sz="1600">
                <a:solidFill>
                  <a:schemeClr val="tx1"/>
                </a:solidFill>
                <a:latin typeface="Arial" charset="0"/>
                <a:ea typeface="+mn-ea"/>
              </a:defRPr>
            </a:lvl8pPr>
            <a:lvl9pPr marL="3657600" indent="0" algn="l" rtl="0" fontAlgn="base">
              <a:spcBef>
                <a:spcPct val="20000"/>
              </a:spcBef>
              <a:spcAft>
                <a:spcPct val="0"/>
              </a:spcAft>
              <a:buNone/>
              <a:defRPr sz="1600">
                <a:solidFill>
                  <a:schemeClr val="tx1"/>
                </a:solidFill>
                <a:latin typeface="Arial" charset="0"/>
                <a:ea typeface="+mn-ea"/>
              </a:defRPr>
            </a:lvl9pPr>
          </a:lstStyle>
          <a:p>
            <a:pPr algn="r" eaLnBrk="1" hangingPunct="1"/>
            <a:r>
              <a:rPr lang="en-GB" altLang="fr-FR" sz="1800" b="0" kern="0" dirty="0" smtClean="0"/>
              <a:t>Organisers: </a:t>
            </a:r>
            <a:r>
              <a:rPr lang="en-GB" altLang="fr-FR" sz="1800" kern="0" dirty="0" smtClean="0"/>
              <a:t>European Commission </a:t>
            </a:r>
            <a:r>
              <a:rPr lang="en-GB" altLang="fr-FR" sz="1800" b="0" kern="0" dirty="0" smtClean="0"/>
              <a:t>(</a:t>
            </a:r>
            <a:r>
              <a:rPr lang="en-GB" altLang="fr-FR" sz="1800" b="0" kern="0" dirty="0" smtClean="0">
                <a:solidFill>
                  <a:srgbClr val="254AA4"/>
                </a:solidFill>
              </a:rPr>
              <a:t>DG REGIO and DG JRC) </a:t>
            </a:r>
            <a:r>
              <a:rPr lang="en-GB" altLang="fr-FR" sz="1800" b="0" kern="0" dirty="0" smtClean="0"/>
              <a:t>and </a:t>
            </a:r>
          </a:p>
          <a:p>
            <a:pPr algn="r" eaLnBrk="1" hangingPunct="1"/>
            <a:r>
              <a:rPr lang="en-GB" altLang="fr-FR" sz="1800" b="0" kern="0" dirty="0" smtClean="0"/>
              <a:t>the city of </a:t>
            </a:r>
            <a:r>
              <a:rPr lang="en-GB" altLang="fr-FR" sz="1800" kern="0" dirty="0" smtClean="0"/>
              <a:t>Seville</a:t>
            </a:r>
          </a:p>
        </p:txBody>
      </p:sp>
    </p:spTree>
    <p:extLst>
      <p:ext uri="{BB962C8B-B14F-4D97-AF65-F5344CB8AC3E}">
        <p14:creationId xmlns:p14="http://schemas.microsoft.com/office/powerpoint/2010/main" val="186739701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8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7" grpId="0" animBg="1"/>
      <p:bldP spid="58"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88"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7" grpId="0" animBg="1"/>
      <p:bldP spid="3"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825" y="1989138"/>
            <a:ext cx="8547100" cy="4308475"/>
          </a:xfrm>
          <a:prstGeom prst="rect">
            <a:avLst/>
          </a:prstGeom>
          <a:noFill/>
        </p:spPr>
        <p:txBody>
          <a:bodyPr>
            <a:spAutoFit/>
          </a:bodyPr>
          <a:lstStyle>
            <a:lvl1pPr marL="1343025">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r>
              <a:rPr lang="en-GB" altLang="en-US" sz="2000" i="1" dirty="0">
                <a:solidFill>
                  <a:srgbClr val="7A9E45"/>
                </a:solidFill>
              </a:rPr>
              <a:t>Representatives from the cities under review </a:t>
            </a:r>
          </a:p>
          <a:p>
            <a:pPr>
              <a:buFont typeface="Arial" charset="0"/>
              <a:buChar char="•"/>
            </a:pPr>
            <a:r>
              <a:rPr lang="en-GB" altLang="en-US" sz="1200" b="0" dirty="0" smtClean="0">
                <a:solidFill>
                  <a:srgbClr val="004494"/>
                </a:solidFill>
              </a:rPr>
              <a:t> Before </a:t>
            </a:r>
            <a:r>
              <a:rPr lang="en-GB" altLang="en-US" sz="1200" b="0" dirty="0">
                <a:solidFill>
                  <a:srgbClr val="004494"/>
                </a:solidFill>
              </a:rPr>
              <a:t>the workshop: undergo </a:t>
            </a:r>
            <a:r>
              <a:rPr lang="en-GB" altLang="en-US" sz="1200" b="0" dirty="0" smtClean="0">
                <a:solidFill>
                  <a:srgbClr val="004494"/>
                </a:solidFill>
              </a:rPr>
              <a:t>intensive </a:t>
            </a:r>
            <a:r>
              <a:rPr lang="en-GB" altLang="en-US" sz="1200" b="0" dirty="0">
                <a:solidFill>
                  <a:srgbClr val="004494"/>
                </a:solidFill>
              </a:rPr>
              <a:t>preparatory work.</a:t>
            </a:r>
          </a:p>
          <a:p>
            <a:pPr>
              <a:buFont typeface="Arial" charset="0"/>
              <a:buChar char="•"/>
            </a:pPr>
            <a:r>
              <a:rPr lang="en-GB" altLang="en-US" sz="1200" b="0" dirty="0" smtClean="0">
                <a:solidFill>
                  <a:srgbClr val="004494"/>
                </a:solidFill>
              </a:rPr>
              <a:t> During </a:t>
            </a:r>
            <a:r>
              <a:rPr lang="en-GB" altLang="en-US" sz="1200" b="0" dirty="0">
                <a:solidFill>
                  <a:srgbClr val="004494"/>
                </a:solidFill>
              </a:rPr>
              <a:t>the workshop: present for review their strategies.</a:t>
            </a:r>
          </a:p>
          <a:p>
            <a:pPr>
              <a:buFont typeface="Arial" charset="0"/>
              <a:buChar char="•"/>
            </a:pPr>
            <a:r>
              <a:rPr lang="en-GB" altLang="en-US" sz="1200" b="0" dirty="0" smtClean="0">
                <a:solidFill>
                  <a:srgbClr val="004494"/>
                </a:solidFill>
              </a:rPr>
              <a:t> After </a:t>
            </a:r>
            <a:r>
              <a:rPr lang="en-GB" altLang="en-US" sz="1200" b="0" dirty="0">
                <a:solidFill>
                  <a:srgbClr val="004494"/>
                </a:solidFill>
              </a:rPr>
              <a:t>the workshop: reflect on their Lessons learned and Next steps.</a:t>
            </a:r>
          </a:p>
          <a:p>
            <a:endParaRPr lang="en-GB" altLang="en-US" sz="1000" i="1" dirty="0">
              <a:solidFill>
                <a:srgbClr val="C00000"/>
              </a:solidFill>
            </a:endParaRPr>
          </a:p>
          <a:p>
            <a:r>
              <a:rPr lang="en-GB" altLang="en-US" sz="2000" i="1" dirty="0">
                <a:solidFill>
                  <a:srgbClr val="7A9E45"/>
                </a:solidFill>
              </a:rPr>
              <a:t>Critical friends</a:t>
            </a:r>
            <a:endParaRPr lang="en-GB" altLang="en-US" sz="1200" dirty="0">
              <a:solidFill>
                <a:srgbClr val="7A9E45"/>
              </a:solidFill>
            </a:endParaRPr>
          </a:p>
          <a:p>
            <a:pPr>
              <a:buFont typeface="Arial" charset="0"/>
              <a:buChar char="•"/>
            </a:pPr>
            <a:r>
              <a:rPr lang="en-GB" altLang="en-US" sz="1200" b="0" dirty="0" smtClean="0">
                <a:solidFill>
                  <a:srgbClr val="004494"/>
                </a:solidFill>
              </a:rPr>
              <a:t> During </a:t>
            </a:r>
            <a:r>
              <a:rPr lang="en-GB" altLang="en-US" sz="1200" b="0" dirty="0">
                <a:solidFill>
                  <a:srgbClr val="004494"/>
                </a:solidFill>
              </a:rPr>
              <a:t>the workshop: have the role of a critical friend providing critical (yet friendly) advice and sharing their knowledge and experience. The city being reviewed in one session acts as a critical friend in other sessions. </a:t>
            </a:r>
          </a:p>
          <a:p>
            <a:pPr>
              <a:buFont typeface="Arial" charset="0"/>
              <a:buChar char="•"/>
            </a:pPr>
            <a:r>
              <a:rPr lang="en-GB" altLang="en-US" sz="1200" b="0" dirty="0" smtClean="0">
                <a:solidFill>
                  <a:srgbClr val="004494"/>
                </a:solidFill>
              </a:rPr>
              <a:t> After </a:t>
            </a:r>
            <a:r>
              <a:rPr lang="en-GB" altLang="en-US" sz="1200" b="0" dirty="0">
                <a:solidFill>
                  <a:srgbClr val="004494"/>
                </a:solidFill>
              </a:rPr>
              <a:t>the workshop: can provide additional comments.</a:t>
            </a:r>
          </a:p>
          <a:p>
            <a:endParaRPr lang="en-GB" altLang="en-US" sz="1000" b="0" dirty="0">
              <a:solidFill>
                <a:srgbClr val="004494"/>
              </a:solidFill>
            </a:endParaRPr>
          </a:p>
          <a:p>
            <a:r>
              <a:rPr lang="en-GB" altLang="en-US" sz="2000" i="1" dirty="0">
                <a:solidFill>
                  <a:srgbClr val="7A9E45"/>
                </a:solidFill>
              </a:rPr>
              <a:t>Invited experts</a:t>
            </a:r>
          </a:p>
          <a:p>
            <a:r>
              <a:rPr lang="en-GB" altLang="en-US" sz="1200" b="0" dirty="0">
                <a:solidFill>
                  <a:srgbClr val="004494"/>
                </a:solidFill>
              </a:rPr>
              <a:t>During the workshop: offer their expert advice and inspire peers. </a:t>
            </a:r>
          </a:p>
          <a:p>
            <a:r>
              <a:rPr lang="en-GB" altLang="en-US" sz="1200" b="0" dirty="0">
                <a:solidFill>
                  <a:srgbClr val="004494"/>
                </a:solidFill>
              </a:rPr>
              <a:t>After the workshop: draft the Feedback report for cities under review.</a:t>
            </a:r>
          </a:p>
          <a:p>
            <a:endParaRPr lang="en-GB" altLang="en-US" sz="1000" i="1" dirty="0">
              <a:solidFill>
                <a:srgbClr val="C00000"/>
              </a:solidFill>
            </a:endParaRPr>
          </a:p>
          <a:p>
            <a:r>
              <a:rPr lang="en-GB" altLang="en-US" sz="2000" i="1" dirty="0">
                <a:solidFill>
                  <a:srgbClr val="7A9E45"/>
                </a:solidFill>
              </a:rPr>
              <a:t>DG REGIO - UDN team</a:t>
            </a:r>
            <a:endParaRPr lang="en-GB" altLang="en-US" sz="1200" dirty="0">
              <a:solidFill>
                <a:srgbClr val="7A9E45"/>
              </a:solidFill>
            </a:endParaRPr>
          </a:p>
          <a:p>
            <a:r>
              <a:rPr lang="en-GB" altLang="en-US" sz="1200" b="0" dirty="0">
                <a:solidFill>
                  <a:srgbClr val="004494"/>
                </a:solidFill>
              </a:rPr>
              <a:t>manages and facilitates the entire peer review process</a:t>
            </a:r>
          </a:p>
          <a:p>
            <a:r>
              <a:rPr lang="en-GB" altLang="en-US" sz="2000" i="1" dirty="0">
                <a:solidFill>
                  <a:srgbClr val="7A9E45"/>
                </a:solidFill>
              </a:rPr>
              <a:t>JRC team</a:t>
            </a:r>
          </a:p>
          <a:p>
            <a:pPr algn="just"/>
            <a:r>
              <a:rPr lang="en-GB" altLang="en-US" sz="1200" b="0" dirty="0">
                <a:solidFill>
                  <a:srgbClr val="004494"/>
                </a:solidFill>
              </a:rPr>
              <a:t>supports the UDN team </a:t>
            </a:r>
          </a:p>
          <a:p>
            <a:pPr algn="just"/>
            <a:r>
              <a:rPr lang="en-GB" altLang="en-US" sz="1200" b="0" dirty="0">
                <a:solidFill>
                  <a:srgbClr val="004494"/>
                </a:solidFill>
              </a:rPr>
              <a:t>in applying the peer review methodology. </a:t>
            </a:r>
            <a:endParaRPr lang="en-GB" altLang="en-US" sz="1000" b="0" dirty="0">
              <a:solidFill>
                <a:srgbClr val="004494"/>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5" y="4335463"/>
            <a:ext cx="67786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4">
            <a:clrChange>
              <a:clrFrom>
                <a:srgbClr val="FBF9FA"/>
              </a:clrFrom>
              <a:clrTo>
                <a:srgbClr val="FBF9FA">
                  <a:alpha val="0"/>
                </a:srgbClr>
              </a:clrTo>
            </a:clrChange>
            <a:extLst>
              <a:ext uri="{28A0092B-C50C-407E-A947-70E740481C1C}">
                <a14:useLocalDpi xmlns:a14="http://schemas.microsoft.com/office/drawing/2010/main" val="0"/>
              </a:ext>
            </a:extLst>
          </a:blip>
          <a:srcRect/>
          <a:stretch>
            <a:fillRect/>
          </a:stretch>
        </p:blipFill>
        <p:spPr bwMode="auto">
          <a:xfrm>
            <a:off x="838200" y="4152900"/>
            <a:ext cx="6223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ruslan\AppData\Local\Microsoft\Windows\Temporary Internet Files\Content.IE5\XC7L1EPH\MP900411828[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3103563"/>
            <a:ext cx="1058862"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Diagram 8"/>
          <p:cNvGraphicFramePr/>
          <p:nvPr/>
        </p:nvGraphicFramePr>
        <p:xfrm>
          <a:off x="-197148" y="1922924"/>
          <a:ext cx="1528788" cy="93001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10" name="Group 9"/>
          <p:cNvGrpSpPr>
            <a:grpSpLocks/>
          </p:cNvGrpSpPr>
          <p:nvPr/>
        </p:nvGrpSpPr>
        <p:grpSpPr bwMode="auto">
          <a:xfrm>
            <a:off x="452438" y="5445125"/>
            <a:ext cx="957262" cy="763588"/>
            <a:chOff x="6993100" y="2351897"/>
            <a:chExt cx="1083417" cy="774923"/>
          </a:xfrm>
        </p:grpSpPr>
        <p:pic>
          <p:nvPicPr>
            <p:cNvPr id="13321" name="Picture 2" descr="C:\Users\ruslan\AppData\Local\Microsoft\Windows\Temporary Internet Files\Content.IE5\2A747WLY\MP900439274[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81484" y="2508513"/>
              <a:ext cx="906734" cy="61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6993100" y="2351897"/>
              <a:ext cx="1083417" cy="193328"/>
            </a:xfrm>
            <a:prstGeom prst="rect">
              <a:avLst/>
            </a:prstGeom>
            <a:solidFill>
              <a:srgbClr val="1E4494"/>
            </a:solidFill>
            <a:ln>
              <a:solidFill>
                <a:schemeClr val="bg2">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GB" sz="1050" dirty="0">
                  <a:solidFill>
                    <a:schemeClr val="accent3">
                      <a:lumMod val="65000"/>
                    </a:schemeClr>
                  </a:solidFill>
                </a:rPr>
                <a:t>EC Team</a:t>
              </a:r>
            </a:p>
          </p:txBody>
        </p:sp>
      </p:grpSp>
      <p:sp>
        <p:nvSpPr>
          <p:cNvPr id="11" name="AutoShape 3"/>
          <p:cNvSpPr>
            <a:spLocks/>
          </p:cNvSpPr>
          <p:nvPr/>
        </p:nvSpPr>
        <p:spPr bwMode="auto">
          <a:xfrm>
            <a:off x="838200" y="846164"/>
            <a:ext cx="7766248" cy="776287"/>
          </a:xfrm>
          <a:custGeom>
            <a:avLst/>
            <a:gdLst>
              <a:gd name="T0" fmla="*/ 4572000 w 21600"/>
              <a:gd name="T1" fmla="*/ 388144 h 21600"/>
              <a:gd name="T2" fmla="*/ 4572000 w 21600"/>
              <a:gd name="T3" fmla="*/ 388144 h 21600"/>
              <a:gd name="T4" fmla="*/ 4572000 w 21600"/>
              <a:gd name="T5" fmla="*/ 388144 h 21600"/>
              <a:gd name="T6" fmla="*/ 4572000 w 21600"/>
              <a:gd name="T7" fmla="*/ 38814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2125" tIns="32125" rIns="32125" bIns="32125"/>
          <a:lstStyle>
            <a:lvl1pPr>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pPr>
              <a:lnSpc>
                <a:spcPts val="2400"/>
              </a:lnSpc>
              <a:buClr>
                <a:srgbClr val="1E4494"/>
              </a:buClr>
            </a:pPr>
            <a:r>
              <a:rPr lang="en-US" altLang="en-US" sz="2400" kern="0" dirty="0">
                <a:solidFill>
                  <a:srgbClr val="004494"/>
                </a:solidFill>
                <a:latin typeface="Verdana"/>
                <a:ea typeface="MS PGothic" pitchFamily="34" charset="-128"/>
                <a:cs typeface="ＭＳ Ｐゴシック" charset="0"/>
                <a:sym typeface="Bodoni SvtyTwo ITC TT-Book" charset="0"/>
              </a:rPr>
              <a:t>Peer-Review Actors</a:t>
            </a:r>
            <a:endParaRPr lang="en-US" altLang="en-US" sz="2400" kern="0" dirty="0">
              <a:solidFill>
                <a:srgbClr val="004494"/>
              </a:solidFill>
              <a:latin typeface="Verdana"/>
              <a:ea typeface="MS PGothic" pitchFamily="34" charset="-128"/>
              <a:cs typeface="ＭＳ Ｐゴシック" charset="0"/>
            </a:endParaRPr>
          </a:p>
        </p:txBody>
      </p:sp>
    </p:spTree>
    <p:extLst>
      <p:ext uri="{BB962C8B-B14F-4D97-AF65-F5344CB8AC3E}">
        <p14:creationId xmlns:p14="http://schemas.microsoft.com/office/powerpoint/2010/main" val="201558023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xEl>
                                              <p:pRg st="14" end="1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
                                            <p:txEl>
                                              <p:pRg st="15" end="1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
                                            <p:txEl>
                                              <p:pRg st="16" end="1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55576" y="967500"/>
            <a:ext cx="7704856" cy="571500"/>
          </a:xfrm>
          <a:prstGeom prst="rect">
            <a:avLst/>
          </a:prstGeom>
        </p:spPr>
        <p:txBody>
          <a:bodyPr/>
          <a:lstStyle>
            <a:lvl1pPr algn="l" rtl="0" eaLnBrk="0" fontAlgn="base" hangingPunct="0">
              <a:spcBef>
                <a:spcPct val="0"/>
              </a:spcBef>
              <a:spcAft>
                <a:spcPct val="0"/>
              </a:spcAft>
              <a:defRPr sz="2400" b="1">
                <a:solidFill>
                  <a:srgbClr val="004494"/>
                </a:solidFill>
                <a:latin typeface="Verdana"/>
                <a:ea typeface="MS PGothic" pitchFamily="34" charset="-128"/>
                <a:cs typeface="ＭＳ Ｐゴシック" charset="0"/>
              </a:defRPr>
            </a:lvl1pPr>
            <a:lvl2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2pPr>
            <a:lvl3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3pPr>
            <a:lvl4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4pPr>
            <a:lvl5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a:lstStyle>
          <a:p>
            <a:pPr algn="ctr">
              <a:lnSpc>
                <a:spcPct val="90000"/>
              </a:lnSpc>
              <a:defRPr/>
            </a:pPr>
            <a:r>
              <a:rPr lang="en-GB" altLang="nb-NO" dirty="0" smtClean="0"/>
              <a:t>Peer discussions are </a:t>
            </a:r>
            <a:br>
              <a:rPr lang="en-GB" altLang="nb-NO" dirty="0" smtClean="0"/>
            </a:br>
            <a:r>
              <a:rPr lang="en-GB" altLang="nb-NO" dirty="0" smtClean="0"/>
              <a:t>at </a:t>
            </a:r>
            <a:r>
              <a:rPr lang="en-GB" altLang="nb-NO" dirty="0"/>
              <a:t>the core of </a:t>
            </a:r>
            <a:r>
              <a:rPr lang="en-GB" altLang="nb-NO" dirty="0"/>
              <a:t>peer </a:t>
            </a:r>
            <a:r>
              <a:rPr lang="en-GB" altLang="nb-NO" dirty="0" smtClean="0"/>
              <a:t>review</a:t>
            </a:r>
            <a:endParaRPr lang="en-GB" altLang="nb-NO" dirty="0"/>
          </a:p>
        </p:txBody>
      </p:sp>
      <p:grpSp>
        <p:nvGrpSpPr>
          <p:cNvPr id="27" name="Group 26"/>
          <p:cNvGrpSpPr>
            <a:grpSpLocks noChangeAspect="1"/>
          </p:cNvGrpSpPr>
          <p:nvPr/>
        </p:nvGrpSpPr>
        <p:grpSpPr bwMode="auto">
          <a:xfrm>
            <a:off x="1819275" y="3325813"/>
            <a:ext cx="5473700" cy="679450"/>
            <a:chOff x="251520" y="1714360"/>
            <a:chExt cx="8140005" cy="850544"/>
          </a:xfrm>
        </p:grpSpPr>
        <p:sp>
          <p:nvSpPr>
            <p:cNvPr id="20492" name="Rectangle 27"/>
            <p:cNvSpPr>
              <a:spLocks noChangeArrowheads="1"/>
            </p:cNvSpPr>
            <p:nvPr/>
          </p:nvSpPr>
          <p:spPr bwMode="auto">
            <a:xfrm>
              <a:off x="251520" y="1714360"/>
              <a:ext cx="8140005" cy="85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endParaRPr lang="en-US" altLang="en-US" sz="1600"/>
            </a:p>
          </p:txBody>
        </p:sp>
        <p:sp>
          <p:nvSpPr>
            <p:cNvPr id="29" name="Freeform 28"/>
            <p:cNvSpPr/>
            <p:nvPr/>
          </p:nvSpPr>
          <p:spPr>
            <a:xfrm>
              <a:off x="251520" y="1714360"/>
              <a:ext cx="8132923" cy="850544"/>
            </a:xfrm>
            <a:custGeom>
              <a:avLst/>
              <a:gdLst>
                <a:gd name="connsiteX0" fmla="*/ 0 w 8132062"/>
                <a:gd name="connsiteY0" fmla="*/ 196877 h 1181240"/>
                <a:gd name="connsiteX1" fmla="*/ 196877 w 8132062"/>
                <a:gd name="connsiteY1" fmla="*/ 0 h 1181240"/>
                <a:gd name="connsiteX2" fmla="*/ 7935185 w 8132062"/>
                <a:gd name="connsiteY2" fmla="*/ 0 h 1181240"/>
                <a:gd name="connsiteX3" fmla="*/ 8132062 w 8132062"/>
                <a:gd name="connsiteY3" fmla="*/ 196877 h 1181240"/>
                <a:gd name="connsiteX4" fmla="*/ 8132062 w 8132062"/>
                <a:gd name="connsiteY4" fmla="*/ 984363 h 1181240"/>
                <a:gd name="connsiteX5" fmla="*/ 7935185 w 8132062"/>
                <a:gd name="connsiteY5" fmla="*/ 1181240 h 1181240"/>
                <a:gd name="connsiteX6" fmla="*/ 196877 w 8132062"/>
                <a:gd name="connsiteY6" fmla="*/ 1181240 h 1181240"/>
                <a:gd name="connsiteX7" fmla="*/ 0 w 8132062"/>
                <a:gd name="connsiteY7" fmla="*/ 984363 h 1181240"/>
                <a:gd name="connsiteX8" fmla="*/ 0 w 8132062"/>
                <a:gd name="connsiteY8" fmla="*/ 196877 h 11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32062" h="1181240">
                  <a:moveTo>
                    <a:pt x="0" y="196877"/>
                  </a:moveTo>
                  <a:cubicBezTo>
                    <a:pt x="0" y="88145"/>
                    <a:pt x="88145" y="0"/>
                    <a:pt x="196877" y="0"/>
                  </a:cubicBezTo>
                  <a:lnTo>
                    <a:pt x="7935185" y="0"/>
                  </a:lnTo>
                  <a:cubicBezTo>
                    <a:pt x="8043917" y="0"/>
                    <a:pt x="8132062" y="88145"/>
                    <a:pt x="8132062" y="196877"/>
                  </a:cubicBezTo>
                  <a:lnTo>
                    <a:pt x="8132062" y="984363"/>
                  </a:lnTo>
                  <a:cubicBezTo>
                    <a:pt x="8132062" y="1093095"/>
                    <a:pt x="8043917" y="1181240"/>
                    <a:pt x="7935185" y="1181240"/>
                  </a:cubicBezTo>
                  <a:lnTo>
                    <a:pt x="196877" y="1181240"/>
                  </a:lnTo>
                  <a:cubicBezTo>
                    <a:pt x="88145" y="1181240"/>
                    <a:pt x="0" y="1093095"/>
                    <a:pt x="0" y="984363"/>
                  </a:cubicBezTo>
                  <a:lnTo>
                    <a:pt x="0" y="196877"/>
                  </a:lnTo>
                  <a:close/>
                </a:path>
              </a:pathLst>
            </a:custGeom>
            <a:solidFill>
              <a:srgbClr val="FFFF00"/>
            </a:solidFill>
            <a:ln>
              <a:solidFill>
                <a:schemeClr val="bg2">
                  <a:lumMod val="60000"/>
                  <a:lumOff val="40000"/>
                </a:schemeClr>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lIns="126243" tIns="91953" rIns="126243" bIns="91953" spcCol="1270" anchor="ctr"/>
            <a:lstStyle/>
            <a:p>
              <a:pPr algn="ctr" defTabSz="800100">
                <a:lnSpc>
                  <a:spcPct val="90000"/>
                </a:lnSpc>
                <a:spcAft>
                  <a:spcPct val="35000"/>
                </a:spcAft>
                <a:defRPr/>
              </a:pPr>
              <a:r>
                <a:rPr lang="en-GB" altLang="ja-JP" sz="1600" b="0" i="1" dirty="0">
                  <a:solidFill>
                    <a:srgbClr val="0F5494"/>
                  </a:solidFill>
                  <a:latin typeface="+mj-lt"/>
                  <a:ea typeface="MS Mincho" pitchFamily="49" charset="-128"/>
                  <a:cs typeface="Times New Roman" pitchFamily="18" charset="0"/>
                </a:rPr>
                <a:t>Discussion – Round 1 </a:t>
              </a:r>
            </a:p>
            <a:p>
              <a:pPr algn="ctr" defTabSz="800100">
                <a:lnSpc>
                  <a:spcPct val="90000"/>
                </a:lnSpc>
                <a:spcAft>
                  <a:spcPct val="35000"/>
                </a:spcAft>
                <a:defRPr/>
              </a:pPr>
              <a:r>
                <a:rPr lang="en-GB" altLang="ja-JP" sz="1600" i="1" dirty="0">
                  <a:solidFill>
                    <a:srgbClr val="0F5494"/>
                  </a:solidFill>
                  <a:latin typeface="+mj-lt"/>
                  <a:ea typeface="MS Mincho" pitchFamily="49" charset="-128"/>
                  <a:cs typeface="Times New Roman" pitchFamily="18" charset="0"/>
                </a:rPr>
                <a:t>What is the question behind the question</a:t>
              </a:r>
              <a:r>
                <a:rPr lang="en-GB" altLang="ja-JP" sz="1600" i="1" dirty="0">
                  <a:solidFill>
                    <a:srgbClr val="0F5494"/>
                  </a:solidFill>
                  <a:latin typeface="+mj-lt"/>
                  <a:ea typeface="MS PGothic" pitchFamily="34" charset="-128"/>
                  <a:cs typeface="Times New Roman" pitchFamily="18" charset="0"/>
                </a:rPr>
                <a:t>?</a:t>
              </a:r>
            </a:p>
          </p:txBody>
        </p:sp>
      </p:grpSp>
      <p:grpSp>
        <p:nvGrpSpPr>
          <p:cNvPr id="9" name="Group 8"/>
          <p:cNvGrpSpPr>
            <a:grpSpLocks noChangeAspect="1"/>
          </p:cNvGrpSpPr>
          <p:nvPr/>
        </p:nvGrpSpPr>
        <p:grpSpPr bwMode="auto">
          <a:xfrm>
            <a:off x="1758950" y="4086225"/>
            <a:ext cx="5692775" cy="782638"/>
            <a:chOff x="-91659" y="63514"/>
            <a:chExt cx="6957994" cy="978134"/>
          </a:xfrm>
        </p:grpSpPr>
        <p:sp>
          <p:nvSpPr>
            <p:cNvPr id="10" name="Rounded Rectangle 9"/>
            <p:cNvSpPr/>
            <p:nvPr/>
          </p:nvSpPr>
          <p:spPr>
            <a:xfrm>
              <a:off x="-463" y="63514"/>
              <a:ext cx="6690230" cy="708304"/>
            </a:xfrm>
            <a:prstGeom prst="roundRect">
              <a:avLst/>
            </a:prstGeom>
            <a:solidFill>
              <a:srgbClr val="92D050"/>
            </a:solidFill>
            <a:ln>
              <a:solidFill>
                <a:schemeClr val="bg2">
                  <a:lumMod val="60000"/>
                  <a:lumOff val="40000"/>
                </a:schemeClr>
              </a:solid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1" name="Rounded Rectangle 4"/>
            <p:cNvSpPr/>
            <p:nvPr/>
          </p:nvSpPr>
          <p:spPr>
            <a:xfrm>
              <a:off x="-91659" y="63514"/>
              <a:ext cx="6957994" cy="978134"/>
            </a:xfrm>
            <a:prstGeom prst="rect">
              <a:avLst/>
            </a:prstGeom>
          </p:spPr>
          <p:style>
            <a:lnRef idx="0">
              <a:scrgbClr r="0" g="0" b="0"/>
            </a:lnRef>
            <a:fillRef idx="0">
              <a:scrgbClr r="0" g="0" b="0"/>
            </a:fillRef>
            <a:effectRef idx="0">
              <a:scrgbClr r="0" g="0" b="0"/>
            </a:effectRef>
            <a:fontRef idx="minor">
              <a:schemeClr val="lt1"/>
            </a:fontRef>
          </p:style>
          <p:txBody>
            <a:bodyPr lIns="68580" tIns="34290" rIns="68580" bIns="34290" spcCol="1270" anchor="ctr"/>
            <a:lstStyle/>
            <a:p>
              <a:pPr algn="ctr">
                <a:buClr>
                  <a:schemeClr val="bg1"/>
                </a:buClr>
                <a:defRPr/>
              </a:pPr>
              <a:r>
                <a:rPr lang="en-GB" altLang="ja-JP" sz="1600" b="0" i="1" dirty="0">
                  <a:solidFill>
                    <a:srgbClr val="0F5494"/>
                  </a:solidFill>
                  <a:latin typeface="+mj-lt"/>
                  <a:ea typeface="MS Mincho" pitchFamily="49" charset="-128"/>
                  <a:cs typeface="Times New Roman" pitchFamily="18" charset="0"/>
                </a:rPr>
                <a:t>Discussion – Round 2</a:t>
              </a:r>
            </a:p>
            <a:p>
              <a:pPr algn="ctr">
                <a:buClr>
                  <a:schemeClr val="bg1"/>
                </a:buClr>
                <a:defRPr/>
              </a:pPr>
              <a:r>
                <a:rPr lang="en-GB" altLang="ja-JP" sz="1600" i="1" dirty="0">
                  <a:solidFill>
                    <a:srgbClr val="0F5494"/>
                  </a:solidFill>
                  <a:latin typeface="+mj-lt"/>
                  <a:ea typeface="MS PGothic" pitchFamily="34" charset="-128"/>
                  <a:cs typeface="Times New Roman" pitchFamily="18" charset="0"/>
                </a:rPr>
                <a:t>How the underlying issue(s) can be addressed?</a:t>
              </a:r>
            </a:p>
            <a:p>
              <a:pPr algn="ctr">
                <a:buClr>
                  <a:schemeClr val="bg1"/>
                </a:buClr>
                <a:defRPr/>
              </a:pPr>
              <a:endParaRPr lang="en-GB" altLang="ja-JP" sz="1600" b="0" i="1" dirty="0">
                <a:solidFill>
                  <a:srgbClr val="0F5494"/>
                </a:solidFill>
                <a:latin typeface="+mj-lt"/>
                <a:ea typeface="MS PGothic" pitchFamily="34" charset="-128"/>
                <a:cs typeface="Times New Roman" pitchFamily="18" charset="0"/>
              </a:endParaRPr>
            </a:p>
          </p:txBody>
        </p:sp>
      </p:grpSp>
      <p:grpSp>
        <p:nvGrpSpPr>
          <p:cNvPr id="12" name="Group 11"/>
          <p:cNvGrpSpPr>
            <a:grpSpLocks noChangeAspect="1"/>
          </p:cNvGrpSpPr>
          <p:nvPr/>
        </p:nvGrpSpPr>
        <p:grpSpPr>
          <a:xfrm>
            <a:off x="1833578" y="4725144"/>
            <a:ext cx="5474726" cy="601769"/>
            <a:chOff x="0" y="148090"/>
            <a:chExt cx="6690209" cy="1000959"/>
          </a:xfrm>
          <a:solidFill>
            <a:srgbClr val="FF9797"/>
          </a:solidFill>
        </p:grpSpPr>
        <p:sp>
          <p:nvSpPr>
            <p:cNvPr id="13" name="Rounded Rectangle 12"/>
            <p:cNvSpPr/>
            <p:nvPr/>
          </p:nvSpPr>
          <p:spPr>
            <a:xfrm>
              <a:off x="0" y="154142"/>
              <a:ext cx="6690209" cy="994907"/>
            </a:xfrm>
            <a:prstGeom prst="roundRect">
              <a:avLst/>
            </a:prstGeom>
            <a:grpFill/>
            <a:ln>
              <a:solidFill>
                <a:schemeClr val="bg2">
                  <a:lumMod val="60000"/>
                  <a:lumOff val="40000"/>
                </a:schemeClr>
              </a:solid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4" name="Rounded Rectangle 4"/>
            <p:cNvSpPr/>
            <p:nvPr/>
          </p:nvSpPr>
          <p:spPr>
            <a:xfrm>
              <a:off x="63211" y="148090"/>
              <a:ext cx="6563787" cy="899084"/>
            </a:xfrm>
            <a:prstGeom prst="rect">
              <a:avLst/>
            </a:prstGeom>
            <a:noFill/>
          </p:spPr>
          <p:style>
            <a:lnRef idx="0">
              <a:scrgbClr r="0" g="0" b="0"/>
            </a:lnRef>
            <a:fillRef idx="0">
              <a:scrgbClr r="0" g="0" b="0"/>
            </a:fillRef>
            <a:effectRef idx="0">
              <a:scrgbClr r="0" g="0" b="0"/>
            </a:effectRef>
            <a:fontRef idx="minor">
              <a:schemeClr val="lt1"/>
            </a:fontRef>
          </p:style>
          <p:txBody>
            <a:bodyPr lIns="68580" tIns="34290" rIns="68580" bIns="34290" spcCol="1270" anchor="ctr"/>
            <a:lstStyle/>
            <a:p>
              <a:pPr algn="ctr">
                <a:buClr>
                  <a:schemeClr val="bg1"/>
                </a:buClr>
                <a:defRPr/>
              </a:pPr>
              <a:r>
                <a:rPr lang="en-GB" altLang="ja-JP" sz="1600" b="0" i="1" dirty="0">
                  <a:solidFill>
                    <a:srgbClr val="0F5494"/>
                  </a:solidFill>
                  <a:latin typeface="+mj-lt"/>
                  <a:ea typeface="MS Mincho" pitchFamily="49" charset="-128"/>
                  <a:cs typeface="Times New Roman" pitchFamily="18" charset="0"/>
                </a:rPr>
                <a:t>Discussion – Round 3</a:t>
              </a:r>
            </a:p>
            <a:p>
              <a:pPr algn="ctr">
                <a:buClr>
                  <a:schemeClr val="bg1"/>
                </a:buClr>
                <a:defRPr/>
              </a:pPr>
              <a:r>
                <a:rPr lang="en-GB" altLang="ja-JP" sz="1600" i="1" dirty="0">
                  <a:solidFill>
                    <a:srgbClr val="0F5494"/>
                  </a:solidFill>
                  <a:latin typeface="+mj-lt"/>
                  <a:ea typeface="MS PGothic" pitchFamily="34" charset="-128"/>
                  <a:cs typeface="Times New Roman" pitchFamily="18" charset="0"/>
                </a:rPr>
                <a:t>What are the relevant lessons to take home?</a:t>
              </a:r>
            </a:p>
          </p:txBody>
        </p:sp>
      </p:grpSp>
      <p:grpSp>
        <p:nvGrpSpPr>
          <p:cNvPr id="16" name="Group 15"/>
          <p:cNvGrpSpPr>
            <a:grpSpLocks noChangeAspect="1"/>
          </p:cNvGrpSpPr>
          <p:nvPr/>
        </p:nvGrpSpPr>
        <p:grpSpPr>
          <a:xfrm>
            <a:off x="1095375" y="5445224"/>
            <a:ext cx="7365057" cy="455884"/>
            <a:chOff x="-42522" y="180677"/>
            <a:chExt cx="7096157" cy="933085"/>
          </a:xfrm>
          <a:noFill/>
        </p:grpSpPr>
        <p:sp>
          <p:nvSpPr>
            <p:cNvPr id="17" name="Rounded Rectangle 16"/>
            <p:cNvSpPr/>
            <p:nvPr/>
          </p:nvSpPr>
          <p:spPr>
            <a:xfrm>
              <a:off x="-42522" y="298583"/>
              <a:ext cx="6690209" cy="786383"/>
            </a:xfrm>
            <a:prstGeom prst="roundRect">
              <a:avLst/>
            </a:prstGeom>
            <a:grpFill/>
            <a:ln>
              <a:solidFill>
                <a:schemeClr val="bg2">
                  <a:lumMod val="60000"/>
                  <a:lumOff val="40000"/>
                </a:schemeClr>
              </a:solid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8" name="Rounded Rectangle 4"/>
            <p:cNvSpPr/>
            <p:nvPr/>
          </p:nvSpPr>
          <p:spPr>
            <a:xfrm>
              <a:off x="489848" y="180677"/>
              <a:ext cx="6563787" cy="933085"/>
            </a:xfrm>
            <a:prstGeom prst="rect">
              <a:avLst/>
            </a:prstGeom>
            <a:grpFill/>
          </p:spPr>
          <p:style>
            <a:lnRef idx="0">
              <a:scrgbClr r="0" g="0" b="0"/>
            </a:lnRef>
            <a:fillRef idx="0">
              <a:scrgbClr r="0" g="0" b="0"/>
            </a:fillRef>
            <a:effectRef idx="0">
              <a:scrgbClr r="0" g="0" b="0"/>
            </a:effectRef>
            <a:fontRef idx="minor">
              <a:schemeClr val="lt1"/>
            </a:fontRef>
          </p:style>
          <p:txBody>
            <a:bodyPr lIns="68580" tIns="34290" rIns="68580" bIns="34290" spcCol="1270" anchor="ctr"/>
            <a:lstStyle/>
            <a:p>
              <a:pPr>
                <a:defRPr/>
              </a:pPr>
              <a:r>
                <a:rPr lang="en-GB" altLang="ja-JP" sz="1600" b="0" i="1" dirty="0">
                  <a:solidFill>
                    <a:srgbClr val="0F5494"/>
                  </a:solidFill>
                  <a:latin typeface="+mj-lt"/>
                  <a:ea typeface="MS Mincho" pitchFamily="49" charset="-128"/>
                  <a:cs typeface="Times New Roman" pitchFamily="18" charset="0"/>
                </a:rPr>
                <a:t>    Sharing </a:t>
              </a:r>
              <a:r>
                <a:rPr lang="en-GB" altLang="ja-JP" sz="1600" b="0" i="1" dirty="0" smtClean="0">
                  <a:solidFill>
                    <a:srgbClr val="0F5494"/>
                  </a:solidFill>
                  <a:latin typeface="+mj-lt"/>
                  <a:ea typeface="MS Mincho" pitchFamily="49" charset="-128"/>
                  <a:cs typeface="Times New Roman" pitchFamily="18" charset="0"/>
                </a:rPr>
                <a:t>results </a:t>
              </a:r>
              <a:r>
                <a:rPr lang="en-GB" altLang="ja-JP" sz="1600" b="0" i="1" dirty="0">
                  <a:solidFill>
                    <a:srgbClr val="0F5494"/>
                  </a:solidFill>
                  <a:latin typeface="+mj-lt"/>
                  <a:ea typeface="MS Mincho" pitchFamily="49" charset="-128"/>
                  <a:cs typeface="Times New Roman" pitchFamily="18" charset="0"/>
                </a:rPr>
                <a:t>- Reporting back from groups</a:t>
              </a:r>
              <a:endParaRPr lang="en-GB" sz="1600" dirty="0">
                <a:solidFill>
                  <a:srgbClr val="004494"/>
                </a:solidFill>
                <a:latin typeface="+mj-lt"/>
              </a:endParaRPr>
            </a:p>
          </p:txBody>
        </p:sp>
      </p:grpSp>
      <p:grpSp>
        <p:nvGrpSpPr>
          <p:cNvPr id="19" name="Group 18"/>
          <p:cNvGrpSpPr>
            <a:grpSpLocks noChangeAspect="1"/>
          </p:cNvGrpSpPr>
          <p:nvPr/>
        </p:nvGrpSpPr>
        <p:grpSpPr>
          <a:xfrm>
            <a:off x="1115616" y="1816019"/>
            <a:ext cx="6912768" cy="892901"/>
            <a:chOff x="0" y="-112771"/>
            <a:chExt cx="6690209" cy="1031385"/>
          </a:xfrm>
          <a:noFill/>
        </p:grpSpPr>
        <p:sp>
          <p:nvSpPr>
            <p:cNvPr id="20" name="Rounded Rectangle 19"/>
            <p:cNvSpPr/>
            <p:nvPr/>
          </p:nvSpPr>
          <p:spPr>
            <a:xfrm>
              <a:off x="0" y="170028"/>
              <a:ext cx="6690209" cy="748586"/>
            </a:xfrm>
            <a:prstGeom prst="roundRect">
              <a:avLst/>
            </a:prstGeom>
            <a:grpFill/>
            <a:ln>
              <a:solidFill>
                <a:schemeClr val="bg2">
                  <a:lumMod val="60000"/>
                  <a:lumOff val="40000"/>
                </a:schemeClr>
              </a:solid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1" name="Rounded Rectangle 4"/>
            <p:cNvSpPr/>
            <p:nvPr/>
          </p:nvSpPr>
          <p:spPr>
            <a:xfrm>
              <a:off x="69690" y="-112771"/>
              <a:ext cx="6563787" cy="933085"/>
            </a:xfrm>
            <a:prstGeom prst="rect">
              <a:avLst/>
            </a:prstGeom>
            <a:grpFill/>
          </p:spPr>
          <p:style>
            <a:lnRef idx="0">
              <a:scrgbClr r="0" g="0" b="0"/>
            </a:lnRef>
            <a:fillRef idx="0">
              <a:scrgbClr r="0" g="0" b="0"/>
            </a:fillRef>
            <a:effectRef idx="0">
              <a:scrgbClr r="0" g="0" b="0"/>
            </a:effectRef>
            <a:fontRef idx="minor">
              <a:schemeClr val="lt1"/>
            </a:fontRef>
          </p:style>
          <p:txBody>
            <a:bodyPr lIns="68580" tIns="34290" rIns="68580" bIns="34290" spcCol="1270" anchor="ctr"/>
            <a:lstStyle/>
            <a:p>
              <a:pPr>
                <a:defRPr/>
              </a:pPr>
              <a:r>
                <a:rPr lang="en-GB" sz="1600" b="0" i="1" dirty="0">
                  <a:solidFill>
                    <a:srgbClr val="004494"/>
                  </a:solidFill>
                  <a:latin typeface="+mj-lt"/>
                </a:rPr>
                <a:t>   Presentation of the </a:t>
              </a:r>
              <a:r>
                <a:rPr lang="en-GB" sz="1600" i="1" dirty="0">
                  <a:solidFill>
                    <a:srgbClr val="004494"/>
                  </a:solidFill>
                  <a:latin typeface="+mj-lt"/>
                </a:rPr>
                <a:t>integrated urban strategy </a:t>
              </a:r>
              <a:r>
                <a:rPr lang="en-GB" sz="1600" b="0" i="1" dirty="0">
                  <a:solidFill>
                    <a:srgbClr val="004494"/>
                  </a:solidFill>
                  <a:latin typeface="+mj-lt"/>
                </a:rPr>
                <a:t>from the city</a:t>
              </a:r>
              <a:endParaRPr lang="en-GB" sz="1600" dirty="0">
                <a:solidFill>
                  <a:srgbClr val="004494"/>
                </a:solidFill>
                <a:latin typeface="+mj-lt"/>
              </a:endParaRPr>
            </a:p>
          </p:txBody>
        </p:sp>
      </p:grpSp>
      <p:grpSp>
        <p:nvGrpSpPr>
          <p:cNvPr id="22" name="Group 21"/>
          <p:cNvGrpSpPr>
            <a:grpSpLocks noChangeAspect="1"/>
          </p:cNvGrpSpPr>
          <p:nvPr/>
        </p:nvGrpSpPr>
        <p:grpSpPr>
          <a:xfrm>
            <a:off x="1115616" y="2348881"/>
            <a:ext cx="6912769" cy="3096344"/>
            <a:chOff x="-64400" y="92888"/>
            <a:chExt cx="6918646" cy="999095"/>
          </a:xfrm>
          <a:noFill/>
        </p:grpSpPr>
        <p:sp>
          <p:nvSpPr>
            <p:cNvPr id="23" name="Rounded Rectangle 22"/>
            <p:cNvSpPr/>
            <p:nvPr/>
          </p:nvSpPr>
          <p:spPr>
            <a:xfrm>
              <a:off x="-64400" y="229343"/>
              <a:ext cx="6918646" cy="862640"/>
            </a:xfrm>
            <a:prstGeom prst="roundRect">
              <a:avLst/>
            </a:prstGeom>
            <a:grpFill/>
            <a:ln>
              <a:solidFill>
                <a:schemeClr val="bg2">
                  <a:lumMod val="60000"/>
                  <a:lumOff val="40000"/>
                </a:schemeClr>
              </a:solid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Rounded Rectangle 4"/>
            <p:cNvSpPr/>
            <p:nvPr/>
          </p:nvSpPr>
          <p:spPr>
            <a:xfrm>
              <a:off x="151808" y="92888"/>
              <a:ext cx="6563787" cy="933085"/>
            </a:xfrm>
            <a:prstGeom prst="rect">
              <a:avLst/>
            </a:prstGeom>
            <a:grpFill/>
          </p:spPr>
          <p:style>
            <a:lnRef idx="0">
              <a:scrgbClr r="0" g="0" b="0"/>
            </a:lnRef>
            <a:fillRef idx="0">
              <a:scrgbClr r="0" g="0" b="0"/>
            </a:fillRef>
            <a:effectRef idx="0">
              <a:scrgbClr r="0" g="0" b="0"/>
            </a:effectRef>
            <a:fontRef idx="minor">
              <a:schemeClr val="lt1"/>
            </a:fontRef>
          </p:style>
          <p:txBody>
            <a:bodyPr lIns="68580" tIns="34290" rIns="68580" bIns="34290" spcCol="1270"/>
            <a:lstStyle/>
            <a:p>
              <a:pPr>
                <a:defRPr/>
              </a:pPr>
              <a:endParaRPr lang="en-GB" sz="1600" b="0" i="1" dirty="0">
                <a:solidFill>
                  <a:srgbClr val="004494"/>
                </a:solidFill>
                <a:latin typeface="+mj-lt"/>
              </a:endParaRPr>
            </a:p>
            <a:p>
              <a:pPr>
                <a:defRPr/>
              </a:pPr>
              <a:r>
                <a:rPr lang="en-GB" sz="1600" b="0" i="1" dirty="0">
                  <a:solidFill>
                    <a:srgbClr val="004494"/>
                  </a:solidFill>
                  <a:latin typeface="+mj-lt"/>
                </a:rPr>
                <a:t>    </a:t>
              </a:r>
            </a:p>
            <a:p>
              <a:pPr algn="ctr">
                <a:defRPr/>
              </a:pPr>
              <a:r>
                <a:rPr lang="en-GB" sz="1600" b="0" i="1" dirty="0">
                  <a:solidFill>
                    <a:srgbClr val="004494"/>
                  </a:solidFill>
                  <a:latin typeface="+mj-lt"/>
                </a:rPr>
                <a:t>3 rounds of discussions in </a:t>
              </a:r>
              <a:r>
                <a:rPr lang="en-GB" sz="1600" b="0" i="1" dirty="0" smtClean="0">
                  <a:solidFill>
                    <a:srgbClr val="004494"/>
                  </a:solidFill>
                  <a:latin typeface="+mj-lt"/>
                </a:rPr>
                <a:t>smaller groups</a:t>
              </a:r>
              <a:endParaRPr lang="en-GB" sz="1600" b="0" dirty="0">
                <a:solidFill>
                  <a:srgbClr val="004494"/>
                </a:solidFill>
                <a:latin typeface="+mj-lt"/>
              </a:endParaRPr>
            </a:p>
          </p:txBody>
        </p:sp>
      </p:grpSp>
      <p:sp>
        <p:nvSpPr>
          <p:cNvPr id="4" name="Freeform 3"/>
          <p:cNvSpPr>
            <a:spLocks noChangeAspect="1"/>
          </p:cNvSpPr>
          <p:nvPr/>
        </p:nvSpPr>
        <p:spPr>
          <a:xfrm>
            <a:off x="2652713" y="2343150"/>
            <a:ext cx="3816350" cy="293688"/>
          </a:xfrm>
          <a:custGeom>
            <a:avLst/>
            <a:gdLst>
              <a:gd name="connsiteX0" fmla="*/ 0 w 7986187"/>
              <a:gd name="connsiteY0" fmla="*/ 91944 h 551655"/>
              <a:gd name="connsiteX1" fmla="*/ 91944 w 7986187"/>
              <a:gd name="connsiteY1" fmla="*/ 0 h 551655"/>
              <a:gd name="connsiteX2" fmla="*/ 7894243 w 7986187"/>
              <a:gd name="connsiteY2" fmla="*/ 0 h 551655"/>
              <a:gd name="connsiteX3" fmla="*/ 7986187 w 7986187"/>
              <a:gd name="connsiteY3" fmla="*/ 91944 h 551655"/>
              <a:gd name="connsiteX4" fmla="*/ 7986187 w 7986187"/>
              <a:gd name="connsiteY4" fmla="*/ 459711 h 551655"/>
              <a:gd name="connsiteX5" fmla="*/ 7894243 w 7986187"/>
              <a:gd name="connsiteY5" fmla="*/ 551655 h 551655"/>
              <a:gd name="connsiteX6" fmla="*/ 91944 w 7986187"/>
              <a:gd name="connsiteY6" fmla="*/ 551655 h 551655"/>
              <a:gd name="connsiteX7" fmla="*/ 0 w 7986187"/>
              <a:gd name="connsiteY7" fmla="*/ 459711 h 551655"/>
              <a:gd name="connsiteX8" fmla="*/ 0 w 7986187"/>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6187" h="551655">
                <a:moveTo>
                  <a:pt x="0" y="91944"/>
                </a:moveTo>
                <a:cubicBezTo>
                  <a:pt x="0" y="41165"/>
                  <a:pt x="41165" y="0"/>
                  <a:pt x="91944" y="0"/>
                </a:cubicBezTo>
                <a:lnTo>
                  <a:pt x="7894243" y="0"/>
                </a:lnTo>
                <a:cubicBezTo>
                  <a:pt x="7945022" y="0"/>
                  <a:pt x="7986187" y="41165"/>
                  <a:pt x="7986187" y="91944"/>
                </a:cubicBezTo>
                <a:lnTo>
                  <a:pt x="7986187" y="459711"/>
                </a:lnTo>
                <a:cubicBezTo>
                  <a:pt x="7986187" y="510490"/>
                  <a:pt x="7945022" y="551655"/>
                  <a:pt x="7894243" y="551655"/>
                </a:cubicBezTo>
                <a:lnTo>
                  <a:pt x="91944" y="551655"/>
                </a:lnTo>
                <a:cubicBezTo>
                  <a:pt x="41165" y="551655"/>
                  <a:pt x="0" y="510490"/>
                  <a:pt x="0" y="459711"/>
                </a:cubicBezTo>
                <a:lnTo>
                  <a:pt x="0" y="91944"/>
                </a:lnTo>
                <a:close/>
              </a:path>
            </a:pathLst>
          </a:custGeom>
          <a:solidFill>
            <a:srgbClr val="00449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4560" tIns="114560" rIns="114560" bIns="114560" anchor="ctr"/>
          <a:lstStyle>
            <a:lvl1pPr defTabSz="1022350">
              <a:defRPr sz="7000" b="1">
                <a:solidFill>
                  <a:srgbClr val="FFD624"/>
                </a:solidFill>
                <a:latin typeface="Verdana" charset="0"/>
                <a:ea typeface="Arial" charset="0"/>
                <a:cs typeface="Arial" charset="0"/>
              </a:defRPr>
            </a:lvl1pPr>
            <a:lvl2pPr marL="742950" indent="-285750" defTabSz="1022350">
              <a:defRPr sz="7000" b="1">
                <a:solidFill>
                  <a:srgbClr val="FFD624"/>
                </a:solidFill>
                <a:latin typeface="Verdana" charset="0"/>
                <a:ea typeface="Arial" charset="0"/>
                <a:cs typeface="Arial" charset="0"/>
              </a:defRPr>
            </a:lvl2pPr>
            <a:lvl3pPr marL="1143000" indent="-228600" defTabSz="1022350">
              <a:defRPr sz="7000" b="1">
                <a:solidFill>
                  <a:srgbClr val="FFD624"/>
                </a:solidFill>
                <a:latin typeface="Verdana" charset="0"/>
                <a:ea typeface="Arial" charset="0"/>
                <a:cs typeface="Arial" charset="0"/>
              </a:defRPr>
            </a:lvl3pPr>
            <a:lvl4pPr marL="1600200" indent="-228600" defTabSz="1022350">
              <a:defRPr sz="7000" b="1">
                <a:solidFill>
                  <a:srgbClr val="FFD624"/>
                </a:solidFill>
                <a:latin typeface="Verdana" charset="0"/>
                <a:ea typeface="Arial" charset="0"/>
                <a:cs typeface="Arial" charset="0"/>
              </a:defRPr>
            </a:lvl4pPr>
            <a:lvl5pPr marL="2057400" indent="-228600" defTabSz="1022350">
              <a:defRPr sz="7000" b="1">
                <a:solidFill>
                  <a:srgbClr val="FFD624"/>
                </a:solidFill>
                <a:latin typeface="Verdana" charset="0"/>
                <a:ea typeface="Arial" charset="0"/>
                <a:cs typeface="Arial" charset="0"/>
              </a:defRPr>
            </a:lvl5pPr>
            <a:lvl6pPr marL="2514600" indent="-228600" defTabSz="102235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defTabSz="102235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defTabSz="102235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defTabSz="1022350" eaLnBrk="0" fontAlgn="base" hangingPunct="0">
              <a:spcBef>
                <a:spcPct val="0"/>
              </a:spcBef>
              <a:spcAft>
                <a:spcPct val="0"/>
              </a:spcAft>
              <a:defRPr sz="7000" b="1">
                <a:solidFill>
                  <a:srgbClr val="FFD624"/>
                </a:solidFill>
                <a:latin typeface="Verdana" charset="0"/>
                <a:ea typeface="Arial" charset="0"/>
                <a:cs typeface="Arial" charset="0"/>
              </a:defRPr>
            </a:lvl9pPr>
          </a:lstStyle>
          <a:p>
            <a:pPr algn="ctr">
              <a:lnSpc>
                <a:spcPct val="90000"/>
              </a:lnSpc>
              <a:spcAft>
                <a:spcPct val="35000"/>
              </a:spcAft>
            </a:pPr>
            <a:r>
              <a:rPr lang="en-GB" altLang="en-US" sz="1600" b="0" i="1">
                <a:solidFill>
                  <a:srgbClr val="FFFFFF"/>
                </a:solidFill>
              </a:rPr>
              <a:t>3 questions prepared by the city</a:t>
            </a:r>
            <a:endParaRPr lang="en-GB" altLang="en-US" sz="1600">
              <a:solidFill>
                <a:srgbClr val="FFFFFF"/>
              </a:solidFill>
            </a:endParaRPr>
          </a:p>
        </p:txBody>
      </p:sp>
    </p:spTree>
    <p:extLst>
      <p:ext uri="{BB962C8B-B14F-4D97-AF65-F5344CB8AC3E}">
        <p14:creationId xmlns:p14="http://schemas.microsoft.com/office/powerpoint/2010/main" val="78577531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7" name="Freeform 14"/>
          <p:cNvSpPr>
            <a:spLocks/>
          </p:cNvSpPr>
          <p:nvPr/>
        </p:nvSpPr>
        <p:spPr bwMode="auto">
          <a:xfrm>
            <a:off x="539750" y="928688"/>
            <a:ext cx="8961438" cy="4919662"/>
          </a:xfrm>
          <a:custGeom>
            <a:avLst/>
            <a:gdLst>
              <a:gd name="T0" fmla="*/ 2147483646 w 2046514"/>
              <a:gd name="T1" fmla="*/ 0 h 2122235"/>
              <a:gd name="T2" fmla="*/ 2147483646 w 2046514"/>
              <a:gd name="T3" fmla="*/ 195816807 h 2122235"/>
              <a:gd name="T4" fmla="*/ 2147483646 w 2046514"/>
              <a:gd name="T5" fmla="*/ 620084356 h 2122235"/>
              <a:gd name="T6" fmla="*/ 2147483646 w 2046514"/>
              <a:gd name="T7" fmla="*/ 946444327 h 2122235"/>
              <a:gd name="T8" fmla="*/ 2147483646 w 2046514"/>
              <a:gd name="T9" fmla="*/ 913807120 h 2122235"/>
              <a:gd name="T10" fmla="*/ 2147483646 w 2046514"/>
              <a:gd name="T11" fmla="*/ 881171716 h 2122235"/>
              <a:gd name="T12" fmla="*/ 2147483646 w 2046514"/>
              <a:gd name="T13" fmla="*/ 848536519 h 2122235"/>
              <a:gd name="T14" fmla="*/ 2147483646 w 2046514"/>
              <a:gd name="T15" fmla="*/ 848536519 h 2122235"/>
              <a:gd name="T16" fmla="*/ 2147483646 w 2046514"/>
              <a:gd name="T17" fmla="*/ 881171716 h 2122235"/>
              <a:gd name="T18" fmla="*/ 2147483646 w 2046514"/>
              <a:gd name="T19" fmla="*/ 979079533 h 2122235"/>
              <a:gd name="T20" fmla="*/ 2147483646 w 2046514"/>
              <a:gd name="T21" fmla="*/ 1240166609 h 2122235"/>
              <a:gd name="T22" fmla="*/ 2147483646 w 2046514"/>
              <a:gd name="T23" fmla="*/ 1599161895 h 2122235"/>
              <a:gd name="T24" fmla="*/ 2147483646 w 2046514"/>
              <a:gd name="T25" fmla="*/ 1794978352 h 2122235"/>
              <a:gd name="T26" fmla="*/ 2147483646 w 2046514"/>
              <a:gd name="T27" fmla="*/ 1827613558 h 2122235"/>
              <a:gd name="T28" fmla="*/ 2147483646 w 2046514"/>
              <a:gd name="T29" fmla="*/ 1860250965 h 2122235"/>
              <a:gd name="T30" fmla="*/ 2147483646 w 2046514"/>
              <a:gd name="T31" fmla="*/ 2147483646 h 2122235"/>
              <a:gd name="T32" fmla="*/ 2147483646 w 2046514"/>
              <a:gd name="T33" fmla="*/ 2147483646 h 2122235"/>
              <a:gd name="T34" fmla="*/ 2147483646 w 2046514"/>
              <a:gd name="T35" fmla="*/ 2147483646 h 2122235"/>
              <a:gd name="T36" fmla="*/ 2147483646 w 2046514"/>
              <a:gd name="T37" fmla="*/ 2147483646 h 2122235"/>
              <a:gd name="T38" fmla="*/ 2147483646 w 2046514"/>
              <a:gd name="T39" fmla="*/ 2147483646 h 2122235"/>
              <a:gd name="T40" fmla="*/ 2147483646 w 2046514"/>
              <a:gd name="T41" fmla="*/ 2147483646 h 2122235"/>
              <a:gd name="T42" fmla="*/ 2147483646 w 2046514"/>
              <a:gd name="T43" fmla="*/ 2147483646 h 2122235"/>
              <a:gd name="T44" fmla="*/ 2147483646 w 2046514"/>
              <a:gd name="T45" fmla="*/ 2147483646 h 2122235"/>
              <a:gd name="T46" fmla="*/ 2147483646 w 2046514"/>
              <a:gd name="T47" fmla="*/ 2147483646 h 2122235"/>
              <a:gd name="T48" fmla="*/ 2147483646 w 2046514"/>
              <a:gd name="T49" fmla="*/ 2147483646 h 2122235"/>
              <a:gd name="T50" fmla="*/ 2147483646 w 2046514"/>
              <a:gd name="T51" fmla="*/ 2147483646 h 2122235"/>
              <a:gd name="T52" fmla="*/ 0 w 2046514"/>
              <a:gd name="T53" fmla="*/ 2147483646 h 2122235"/>
              <a:gd name="T54" fmla="*/ 2147483646 w 2046514"/>
              <a:gd name="T55" fmla="*/ 2147483646 h 2122235"/>
              <a:gd name="T56" fmla="*/ 2147483646 w 2046514"/>
              <a:gd name="T57" fmla="*/ 2147483646 h 2122235"/>
              <a:gd name="T58" fmla="*/ 2147483646 w 2046514"/>
              <a:gd name="T59" fmla="*/ 2147483646 h 2122235"/>
              <a:gd name="T60" fmla="*/ 2147483646 w 2046514"/>
              <a:gd name="T61" fmla="*/ 2147483646 h 2122235"/>
              <a:gd name="T62" fmla="*/ 2147483646 w 2046514"/>
              <a:gd name="T63" fmla="*/ 2147483646 h 2122235"/>
              <a:gd name="T64" fmla="*/ 2147483646 w 2046514"/>
              <a:gd name="T65" fmla="*/ 2147483646 h 2122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46514" h="2122235">
                <a:moveTo>
                  <a:pt x="87086" y="0"/>
                </a:moveTo>
                <a:cubicBezTo>
                  <a:pt x="91924" y="29029"/>
                  <a:pt x="98519" y="57819"/>
                  <a:pt x="101600" y="87086"/>
                </a:cubicBezTo>
                <a:cubicBezTo>
                  <a:pt x="108203" y="149821"/>
                  <a:pt x="107955" y="213221"/>
                  <a:pt x="116114" y="275772"/>
                </a:cubicBezTo>
                <a:cubicBezTo>
                  <a:pt x="122495" y="324697"/>
                  <a:pt x="145143" y="420915"/>
                  <a:pt x="145143" y="420915"/>
                </a:cubicBezTo>
                <a:cubicBezTo>
                  <a:pt x="222552" y="416077"/>
                  <a:pt x="300079" y="412841"/>
                  <a:pt x="377371" y="406400"/>
                </a:cubicBezTo>
                <a:cubicBezTo>
                  <a:pt x="416242" y="403161"/>
                  <a:pt x="454718" y="396193"/>
                  <a:pt x="493486" y="391886"/>
                </a:cubicBezTo>
                <a:cubicBezTo>
                  <a:pt x="541811" y="386517"/>
                  <a:pt x="590248" y="382210"/>
                  <a:pt x="638629" y="377372"/>
                </a:cubicBezTo>
                <a:cubicBezTo>
                  <a:pt x="892025" y="314020"/>
                  <a:pt x="695585" y="357672"/>
                  <a:pt x="1306286" y="377372"/>
                </a:cubicBezTo>
                <a:cubicBezTo>
                  <a:pt x="1403118" y="380496"/>
                  <a:pt x="1499809" y="387048"/>
                  <a:pt x="1596571" y="391886"/>
                </a:cubicBezTo>
                <a:cubicBezTo>
                  <a:pt x="1601409" y="406400"/>
                  <a:pt x="1611086" y="420129"/>
                  <a:pt x="1611086" y="435429"/>
                </a:cubicBezTo>
                <a:cubicBezTo>
                  <a:pt x="1611086" y="470454"/>
                  <a:pt x="1593509" y="517186"/>
                  <a:pt x="1582057" y="551543"/>
                </a:cubicBezTo>
                <a:cubicBezTo>
                  <a:pt x="1577219" y="604762"/>
                  <a:pt x="1576830" y="658575"/>
                  <a:pt x="1567543" y="711200"/>
                </a:cubicBezTo>
                <a:cubicBezTo>
                  <a:pt x="1562225" y="741333"/>
                  <a:pt x="1568697" y="793256"/>
                  <a:pt x="1538514" y="798286"/>
                </a:cubicBezTo>
                <a:cubicBezTo>
                  <a:pt x="1347564" y="830111"/>
                  <a:pt x="1151460" y="807707"/>
                  <a:pt x="957943" y="812800"/>
                </a:cubicBezTo>
                <a:lnTo>
                  <a:pt x="435429" y="827315"/>
                </a:lnTo>
                <a:cubicBezTo>
                  <a:pt x="440267" y="914401"/>
                  <a:pt x="431975" y="1003223"/>
                  <a:pt x="449943" y="1088572"/>
                </a:cubicBezTo>
                <a:cubicBezTo>
                  <a:pt x="453095" y="1103543"/>
                  <a:pt x="478395" y="1100571"/>
                  <a:pt x="493486" y="1103086"/>
                </a:cubicBezTo>
                <a:cubicBezTo>
                  <a:pt x="536701" y="1110288"/>
                  <a:pt x="580501" y="1113446"/>
                  <a:pt x="624114" y="1117600"/>
                </a:cubicBezTo>
                <a:cubicBezTo>
                  <a:pt x="682110" y="1123124"/>
                  <a:pt x="740348" y="1126016"/>
                  <a:pt x="798286" y="1132115"/>
                </a:cubicBezTo>
                <a:cubicBezTo>
                  <a:pt x="874302" y="1140117"/>
                  <a:pt x="902399" y="1147132"/>
                  <a:pt x="972457" y="1161143"/>
                </a:cubicBezTo>
                <a:cubicBezTo>
                  <a:pt x="1013596" y="1284562"/>
                  <a:pt x="993271" y="1205764"/>
                  <a:pt x="972457" y="1465943"/>
                </a:cubicBezTo>
                <a:cubicBezTo>
                  <a:pt x="969729" y="1500045"/>
                  <a:pt x="974557" y="1537638"/>
                  <a:pt x="957943" y="1567543"/>
                </a:cubicBezTo>
                <a:cubicBezTo>
                  <a:pt x="939044" y="1601562"/>
                  <a:pt x="811010" y="1609814"/>
                  <a:pt x="798286" y="1611086"/>
                </a:cubicBezTo>
                <a:cubicBezTo>
                  <a:pt x="628147" y="1628100"/>
                  <a:pt x="461852" y="1632316"/>
                  <a:pt x="290286" y="1640115"/>
                </a:cubicBezTo>
                <a:cubicBezTo>
                  <a:pt x="246743" y="1644953"/>
                  <a:pt x="202872" y="1647427"/>
                  <a:pt x="159657" y="1654629"/>
                </a:cubicBezTo>
                <a:cubicBezTo>
                  <a:pt x="144566" y="1657144"/>
                  <a:pt x="131167" y="1666406"/>
                  <a:pt x="116114" y="1669143"/>
                </a:cubicBezTo>
                <a:cubicBezTo>
                  <a:pt x="77737" y="1676120"/>
                  <a:pt x="38705" y="1678819"/>
                  <a:pt x="0" y="1683657"/>
                </a:cubicBezTo>
                <a:cubicBezTo>
                  <a:pt x="4838" y="1703010"/>
                  <a:pt x="8782" y="1722608"/>
                  <a:pt x="14514" y="1741715"/>
                </a:cubicBezTo>
                <a:cubicBezTo>
                  <a:pt x="23306" y="1771023"/>
                  <a:pt x="36122" y="1799115"/>
                  <a:pt x="43543" y="1828800"/>
                </a:cubicBezTo>
                <a:lnTo>
                  <a:pt x="72571" y="1944915"/>
                </a:lnTo>
                <a:cubicBezTo>
                  <a:pt x="77409" y="1998134"/>
                  <a:pt x="34375" y="2095787"/>
                  <a:pt x="87086" y="2104572"/>
                </a:cubicBezTo>
                <a:cubicBezTo>
                  <a:pt x="368690" y="2151506"/>
                  <a:pt x="657940" y="2090057"/>
                  <a:pt x="943429" y="2090057"/>
                </a:cubicBezTo>
                <a:cubicBezTo>
                  <a:pt x="1311156" y="2090057"/>
                  <a:pt x="1678787" y="2104572"/>
                  <a:pt x="2046514" y="2104572"/>
                </a:cubicBezTo>
              </a:path>
            </a:pathLst>
          </a:custGeom>
          <a:noFill/>
          <a:ln w="25400" cap="flat" cmpd="sng">
            <a:solidFill>
              <a:srgbClr val="844F93"/>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pic>
        <p:nvPicPr>
          <p:cNvPr id="1741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3286125"/>
            <a:ext cx="118268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5648325"/>
            <a:ext cx="103505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6650" y="5330825"/>
            <a:ext cx="1071563"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46400" y="5648325"/>
            <a:ext cx="129222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8"/>
          <p:cNvPicPr>
            <a:picLocks noChangeAspect="1"/>
          </p:cNvPicPr>
          <p:nvPr/>
        </p:nvPicPr>
        <p:blipFill>
          <a:blip r:embed="rId6">
            <a:extLst>
              <a:ext uri="{28A0092B-C50C-407E-A947-70E740481C1C}">
                <a14:useLocalDpi xmlns:a14="http://schemas.microsoft.com/office/drawing/2010/main" val="0"/>
              </a:ext>
            </a:extLst>
          </a:blip>
          <a:srcRect t="21761"/>
          <a:stretch>
            <a:fillRect/>
          </a:stretch>
        </p:blipFill>
        <p:spPr bwMode="auto">
          <a:xfrm>
            <a:off x="4408488" y="3506788"/>
            <a:ext cx="563562"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28750" y="4605338"/>
            <a:ext cx="1362075"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59650" y="5311775"/>
            <a:ext cx="1389063"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03600" y="4492625"/>
            <a:ext cx="1146175"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168650" y="2646363"/>
            <a:ext cx="11176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692275" y="1508125"/>
            <a:ext cx="1254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708400" y="1508125"/>
            <a:ext cx="10810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716463" y="2646363"/>
            <a:ext cx="109378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8"/>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724525" y="1508125"/>
            <a:ext cx="10572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19"/>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421438" y="2598738"/>
            <a:ext cx="10588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TextBox 21"/>
          <p:cNvSpPr txBox="1">
            <a:spLocks noChangeArrowheads="1"/>
          </p:cNvSpPr>
          <p:nvPr/>
        </p:nvSpPr>
        <p:spPr bwMode="auto">
          <a:xfrm>
            <a:off x="5724525" y="3573463"/>
            <a:ext cx="310673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pPr algn="just"/>
            <a:r>
              <a:rPr lang="en-GB" altLang="en-US" sz="900" b="0" i="1">
                <a:solidFill>
                  <a:srgbClr val="254AA4"/>
                </a:solidFill>
              </a:rPr>
              <a:t>'It is very helpful to come with strong examples from other cities' </a:t>
            </a:r>
            <a:endParaRPr lang="en-GB" altLang="en-US" sz="900" b="0">
              <a:solidFill>
                <a:srgbClr val="254AA4"/>
              </a:solidFill>
            </a:endParaRPr>
          </a:p>
          <a:p>
            <a:pPr algn="just"/>
            <a:r>
              <a:rPr lang="en-GB" altLang="en-US" sz="900" b="0" i="1">
                <a:solidFill>
                  <a:srgbClr val="254AA4"/>
                </a:solidFill>
              </a:rPr>
              <a:t> </a:t>
            </a:r>
            <a:endParaRPr lang="en-GB" altLang="en-US" sz="900" b="0">
              <a:solidFill>
                <a:srgbClr val="254AA4"/>
              </a:solidFill>
            </a:endParaRPr>
          </a:p>
          <a:p>
            <a:pPr algn="just"/>
            <a:r>
              <a:rPr lang="en-GB" altLang="en-US" sz="900" b="0" i="1">
                <a:solidFill>
                  <a:srgbClr val="254AA4"/>
                </a:solidFill>
              </a:rPr>
              <a:t>'It has been really interesting to get confirmation that other cities are facing the same challenges…we got precious hints and practical suggestions and can go back home being sure we are following the right path' </a:t>
            </a:r>
            <a:endParaRPr lang="en-GB" altLang="en-US" sz="900" b="0">
              <a:solidFill>
                <a:srgbClr val="254AA4"/>
              </a:solidFill>
            </a:endParaRPr>
          </a:p>
          <a:p>
            <a:pPr algn="just"/>
            <a:r>
              <a:rPr lang="en-GB" altLang="en-US" sz="900" b="0">
                <a:solidFill>
                  <a:srgbClr val="254AA4"/>
                </a:solidFill>
              </a:rPr>
              <a:t> </a:t>
            </a:r>
          </a:p>
          <a:p>
            <a:pPr algn="just"/>
            <a:r>
              <a:rPr lang="en-GB" altLang="en-US" sz="900" b="0" i="1">
                <a:solidFill>
                  <a:srgbClr val="254AA4"/>
                </a:solidFill>
              </a:rPr>
              <a:t>'One of the best discussion on selection criteria since years'</a:t>
            </a:r>
          </a:p>
          <a:p>
            <a:endParaRPr lang="en-GB" altLang="en-US" sz="900">
              <a:solidFill>
                <a:srgbClr val="254AA4"/>
              </a:solidFill>
            </a:endParaRPr>
          </a:p>
        </p:txBody>
      </p:sp>
      <p:sp>
        <p:nvSpPr>
          <p:cNvPr id="17425" name="TextBox 1"/>
          <p:cNvSpPr txBox="1">
            <a:spLocks noChangeArrowheads="1"/>
          </p:cNvSpPr>
          <p:nvPr/>
        </p:nvSpPr>
        <p:spPr bwMode="auto">
          <a:xfrm>
            <a:off x="250825" y="1619250"/>
            <a:ext cx="822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r>
              <a:rPr lang="en-GB" altLang="en-US" sz="1400">
                <a:solidFill>
                  <a:srgbClr val="7A9E45"/>
                </a:solidFill>
              </a:rPr>
              <a:t>Day 1</a:t>
            </a:r>
          </a:p>
        </p:txBody>
      </p:sp>
      <p:sp>
        <p:nvSpPr>
          <p:cNvPr id="17426" name="TextBox 22"/>
          <p:cNvSpPr txBox="1">
            <a:spLocks noChangeArrowheads="1"/>
          </p:cNvSpPr>
          <p:nvPr/>
        </p:nvSpPr>
        <p:spPr bwMode="auto">
          <a:xfrm>
            <a:off x="250825" y="4129088"/>
            <a:ext cx="822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r>
              <a:rPr lang="en-GB" altLang="en-US" sz="1400">
                <a:solidFill>
                  <a:srgbClr val="7A9E45"/>
                </a:solidFill>
              </a:rPr>
              <a:t>Day 2</a:t>
            </a:r>
          </a:p>
        </p:txBody>
      </p:sp>
      <p:sp>
        <p:nvSpPr>
          <p:cNvPr id="23" name="Oval 21"/>
          <p:cNvSpPr>
            <a:spLocks noChangeAspect="1" noChangeArrowheads="1"/>
          </p:cNvSpPr>
          <p:nvPr/>
        </p:nvSpPr>
        <p:spPr bwMode="auto">
          <a:xfrm flipV="1">
            <a:off x="876300" y="906463"/>
            <a:ext cx="98425" cy="98425"/>
          </a:xfrm>
          <a:prstGeom prst="ellipse">
            <a:avLst/>
          </a:prstGeom>
          <a:solidFill>
            <a:srgbClr val="844F9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defRPr sz="7000" b="1">
                <a:solidFill>
                  <a:srgbClr val="FFD624"/>
                </a:solidFill>
                <a:latin typeface="Verdana" charset="0"/>
                <a:ea typeface="Arial" charset="0"/>
                <a:cs typeface="Arial" charset="0"/>
              </a:defRPr>
            </a:lvl1pPr>
            <a:lvl2pPr marL="742950" indent="-285750">
              <a:defRPr sz="7000" b="1">
                <a:solidFill>
                  <a:srgbClr val="FFD624"/>
                </a:solidFill>
                <a:latin typeface="Verdana" charset="0"/>
                <a:ea typeface="Arial" charset="0"/>
                <a:cs typeface="Arial" charset="0"/>
              </a:defRPr>
            </a:lvl2pPr>
            <a:lvl3pPr marL="1143000" indent="-228600">
              <a:defRPr sz="7000" b="1">
                <a:solidFill>
                  <a:srgbClr val="FFD624"/>
                </a:solidFill>
                <a:latin typeface="Verdana" charset="0"/>
                <a:ea typeface="Arial" charset="0"/>
                <a:cs typeface="Arial" charset="0"/>
              </a:defRPr>
            </a:lvl3pPr>
            <a:lvl4pPr marL="1600200" indent="-228600">
              <a:defRPr sz="7000" b="1">
                <a:solidFill>
                  <a:srgbClr val="FFD624"/>
                </a:solidFill>
                <a:latin typeface="Verdana" charset="0"/>
                <a:ea typeface="Arial" charset="0"/>
                <a:cs typeface="Arial" charset="0"/>
              </a:defRPr>
            </a:lvl4pPr>
            <a:lvl5pPr marL="2057400" indent="-228600">
              <a:defRPr sz="7000" b="1">
                <a:solidFill>
                  <a:srgbClr val="FFD624"/>
                </a:solidFill>
                <a:latin typeface="Verdana" charset="0"/>
                <a:ea typeface="Arial" charset="0"/>
                <a:cs typeface="Arial" charset="0"/>
              </a:defRPr>
            </a:lvl5pPr>
            <a:lvl6pPr marL="2514600" indent="-228600" eaLnBrk="0" fontAlgn="base" hangingPunct="0">
              <a:spcBef>
                <a:spcPct val="0"/>
              </a:spcBef>
              <a:spcAft>
                <a:spcPct val="0"/>
              </a:spcAft>
              <a:defRPr sz="7000" b="1">
                <a:solidFill>
                  <a:srgbClr val="FFD624"/>
                </a:solidFill>
                <a:latin typeface="Verdana" charset="0"/>
                <a:ea typeface="Arial" charset="0"/>
                <a:cs typeface="Arial" charset="0"/>
              </a:defRPr>
            </a:lvl6pPr>
            <a:lvl7pPr marL="2971800" indent="-228600" eaLnBrk="0" fontAlgn="base" hangingPunct="0">
              <a:spcBef>
                <a:spcPct val="0"/>
              </a:spcBef>
              <a:spcAft>
                <a:spcPct val="0"/>
              </a:spcAft>
              <a:defRPr sz="7000" b="1">
                <a:solidFill>
                  <a:srgbClr val="FFD624"/>
                </a:solidFill>
                <a:latin typeface="Verdana" charset="0"/>
                <a:ea typeface="Arial" charset="0"/>
                <a:cs typeface="Arial" charset="0"/>
              </a:defRPr>
            </a:lvl7pPr>
            <a:lvl8pPr marL="3429000" indent="-228600" eaLnBrk="0" fontAlgn="base" hangingPunct="0">
              <a:spcBef>
                <a:spcPct val="0"/>
              </a:spcBef>
              <a:spcAft>
                <a:spcPct val="0"/>
              </a:spcAft>
              <a:defRPr sz="7000" b="1">
                <a:solidFill>
                  <a:srgbClr val="FFD624"/>
                </a:solidFill>
                <a:latin typeface="Verdana" charset="0"/>
                <a:ea typeface="Arial" charset="0"/>
                <a:cs typeface="Arial" charset="0"/>
              </a:defRPr>
            </a:lvl8pPr>
            <a:lvl9pPr marL="3886200" indent="-228600" eaLnBrk="0" fontAlgn="base" hangingPunct="0">
              <a:spcBef>
                <a:spcPct val="0"/>
              </a:spcBef>
              <a:spcAft>
                <a:spcPct val="0"/>
              </a:spcAft>
              <a:defRPr sz="7000" b="1">
                <a:solidFill>
                  <a:srgbClr val="FFD624"/>
                </a:solidFill>
                <a:latin typeface="Verdana" charset="0"/>
                <a:ea typeface="Arial" charset="0"/>
                <a:cs typeface="Arial" charset="0"/>
              </a:defRPr>
            </a:lvl9pPr>
          </a:lstStyle>
          <a:p>
            <a:pPr eaLnBrk="1" hangingPunct="1"/>
            <a:endParaRPr lang="en-US" altLang="en-US">
              <a:solidFill>
                <a:srgbClr val="9933FF"/>
              </a:solidFill>
            </a:endParaRPr>
          </a:p>
        </p:txBody>
      </p:sp>
    </p:spTree>
    <p:extLst>
      <p:ext uri="{BB962C8B-B14F-4D97-AF65-F5344CB8AC3E}">
        <p14:creationId xmlns:p14="http://schemas.microsoft.com/office/powerpoint/2010/main" val="111236722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1"/>
          </p:nvPr>
        </p:nvSpPr>
        <p:spPr>
          <a:xfrm>
            <a:off x="0" y="3861047"/>
            <a:ext cx="9144000" cy="2996953"/>
          </a:xfrm>
        </p:spPr>
        <p:txBody>
          <a:bodyPr/>
          <a:lstStyle/>
          <a:p>
            <a:r>
              <a:rPr lang="en-GB" dirty="0" smtClean="0"/>
              <a:t>S3 Platform webpage</a:t>
            </a:r>
            <a:r>
              <a:rPr lang="en-GB" b="0" dirty="0" smtClean="0"/>
              <a:t>:  </a:t>
            </a:r>
            <a:r>
              <a:rPr lang="en-GB" b="0" i="1" dirty="0">
                <a:hlinkClick r:id="rId2"/>
              </a:rPr>
              <a:t>http://</a:t>
            </a:r>
            <a:r>
              <a:rPr lang="en-GB" b="0" i="1" dirty="0" smtClean="0">
                <a:hlinkClick r:id="rId2"/>
              </a:rPr>
              <a:t>s3platform.jrc.ec.europa.eu</a:t>
            </a:r>
            <a:endParaRPr lang="en-GB" b="0" i="1" dirty="0" smtClean="0"/>
          </a:p>
          <a:p>
            <a:r>
              <a:rPr lang="fr-BE" dirty="0" smtClean="0"/>
              <a:t>Email:  </a:t>
            </a:r>
            <a:r>
              <a:rPr lang="cs-CZ" b="0" i="1" dirty="0" err="1" smtClean="0">
                <a:hlinkClick r:id="rId3"/>
              </a:rPr>
              <a:t>Ru</a:t>
            </a:r>
            <a:r>
              <a:rPr lang="fr-BE" b="0" i="1" dirty="0" err="1" smtClean="0">
                <a:hlinkClick r:id="rId3"/>
              </a:rPr>
              <a:t>slan</a:t>
            </a:r>
            <a:r>
              <a:rPr lang="fr-BE" b="0" i="1" dirty="0" smtClean="0">
                <a:hlinkClick r:id="rId3"/>
              </a:rPr>
              <a:t>.</a:t>
            </a:r>
            <a:r>
              <a:rPr lang="cs-CZ" b="0" i="1" dirty="0" smtClean="0">
                <a:hlinkClick r:id="rId3"/>
              </a:rPr>
              <a:t>R</a:t>
            </a:r>
            <a:r>
              <a:rPr lang="fr-BE" b="0" i="1" dirty="0" smtClean="0">
                <a:hlinkClick r:id="rId3"/>
              </a:rPr>
              <a:t>akhmatullin@ec.europa.eu</a:t>
            </a:r>
            <a:endParaRPr lang="fr-BE" b="0" i="1" dirty="0" smtClean="0"/>
          </a:p>
          <a:p>
            <a:endParaRPr lang="fr-BE" b="0" dirty="0"/>
          </a:p>
          <a:p>
            <a:pPr>
              <a:lnSpc>
                <a:spcPct val="250000"/>
              </a:lnSpc>
            </a:pPr>
            <a:r>
              <a:rPr lang="en-GB" dirty="0" smtClean="0"/>
              <a:t>	</a:t>
            </a:r>
            <a:endParaRPr lang="en-GB" b="0" dirty="0"/>
          </a:p>
        </p:txBody>
      </p:sp>
      <p:sp>
        <p:nvSpPr>
          <p:cNvPr id="4" name="Title 3"/>
          <p:cNvSpPr>
            <a:spLocks noGrp="1"/>
          </p:cNvSpPr>
          <p:nvPr>
            <p:ph type="title"/>
          </p:nvPr>
        </p:nvSpPr>
        <p:spPr>
          <a:xfrm>
            <a:off x="7144" y="2132856"/>
            <a:ext cx="9144000" cy="620688"/>
          </a:xfrm>
        </p:spPr>
        <p:txBody>
          <a:bodyPr/>
          <a:lstStyle/>
          <a:p>
            <a:r>
              <a:rPr lang="en-GB" dirty="0"/>
              <a:t>Stay in touch</a:t>
            </a:r>
          </a:p>
        </p:txBody>
      </p:sp>
      <p:pic>
        <p:nvPicPr>
          <p:cNvPr id="12" name="Picture 5" descr="U:\Action - S3 Platform\1. Smart Specialisation Platform\14. S3logo\S3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1541612"/>
            <a:ext cx="2852738"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6634400"/>
      </p:ext>
    </p:extLst>
  </p:cSld>
  <p:clrMapOvr>
    <a:masterClrMapping/>
  </p:clrMapOvr>
  <mc:AlternateContent xmlns:mc="http://schemas.openxmlformats.org/markup-compatibility/2006" xmlns:p14="http://schemas.microsoft.com/office/powerpoint/2010/main">
    <mc:Choice Requires="p14">
      <p:transition spd="slow" p14:dur="2000" advTm="4129"/>
    </mc:Choice>
    <mc:Fallback xmlns="">
      <p:transition spd="slow" advTm="4129"/>
    </mc:Fallback>
  </mc:AlternateContent>
  <p:timing>
    <p:tnLst>
      <p:par>
        <p:cTn id="1" dur="indefinite" restart="never" nodeType="tmRoot"/>
      </p:par>
    </p:tn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a:ln>
              <a:noFill/>
            </a:ln>
            <a:solidFill>
              <a:srgbClr val="FFD624"/>
            </a:solidFill>
            <a:effectLst/>
            <a:latin typeface="Verdana"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a:ln>
              <a:noFill/>
            </a:ln>
            <a:solidFill>
              <a:srgbClr val="FFD624"/>
            </a:solidFill>
            <a:effectLst/>
            <a:latin typeface="Verdana" charset="0"/>
            <a:ea typeface="ＭＳ Ｐゴシック"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a:ln>
              <a:noFill/>
            </a:ln>
            <a:solidFill>
              <a:srgbClr val="FFD624"/>
            </a:solidFill>
            <a:effectLst/>
            <a:latin typeface="Verdana"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a:ln>
              <a:noFill/>
            </a:ln>
            <a:solidFill>
              <a:srgbClr val="FFD624"/>
            </a:solidFill>
            <a:effectLst/>
            <a:latin typeface="Verdana" charset="0"/>
            <a:ea typeface="ＭＳ Ｐゴシック"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94D39951114734F8F2CD5BB541FD2E2" ma:contentTypeVersion="1" ma:contentTypeDescription="Create a new document." ma:contentTypeScope="" ma:versionID="212bc6be7b5392a8b1b6de368450f57f">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F8E635-6364-40C4-B1E7-60BDDF5F24D4}"/>
</file>

<file path=customXml/itemProps2.xml><?xml version="1.0" encoding="utf-8"?>
<ds:datastoreItem xmlns:ds="http://schemas.openxmlformats.org/officeDocument/2006/customXml" ds:itemID="{A1D9D27B-3F66-4D9F-81F4-1203E77268F2}"/>
</file>

<file path=customXml/itemProps3.xml><?xml version="1.0" encoding="utf-8"?>
<ds:datastoreItem xmlns:ds="http://schemas.openxmlformats.org/officeDocument/2006/customXml" ds:itemID="{3E6805D1-CD0E-47B4-B9EE-258C7EFD00CB}"/>
</file>

<file path=docProps/app.xml><?xml version="1.0" encoding="utf-8"?>
<Properties xmlns="http://schemas.openxmlformats.org/officeDocument/2006/extended-properties" xmlns:vt="http://schemas.openxmlformats.org/officeDocument/2006/docPropsVTypes">
  <Template/>
  <TotalTime>22053</TotalTime>
  <Words>586</Words>
  <Application>Microsoft Macintosh PowerPoint</Application>
  <PresentationFormat>On-screen Show (4:3)</PresentationFormat>
  <Paragraphs>135</Paragraphs>
  <Slides>8</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8</vt:i4>
      </vt:variant>
    </vt:vector>
  </HeadingPairs>
  <TitlesOfParts>
    <vt:vector size="19" baseType="lpstr">
      <vt:lpstr>Bodoni SvtyTwo ITC TT-Book</vt:lpstr>
      <vt:lpstr>MS Mincho</vt:lpstr>
      <vt:lpstr>MS PGothic</vt:lpstr>
      <vt:lpstr>ＭＳ Ｐゴシック</vt:lpstr>
      <vt:lpstr>Times New Roman</vt:lpstr>
      <vt:lpstr>Verdana</vt:lpstr>
      <vt:lpstr>Verdana (Body)</vt:lpstr>
      <vt:lpstr>Wingdings</vt:lpstr>
      <vt:lpstr>Arial</vt:lpstr>
      <vt:lpstr>Slide_Master</vt:lpstr>
      <vt:lpstr>1_Slide_Master</vt:lpstr>
      <vt:lpstr>Peer review in the context of integrated sustainable urban development strategies</vt:lpstr>
      <vt:lpstr>PowerPoint Presentation</vt:lpstr>
      <vt:lpstr>PowerPoint Presentation</vt:lpstr>
      <vt:lpstr>Pilot peer review</vt:lpstr>
      <vt:lpstr>PowerPoint Presentation</vt:lpstr>
      <vt:lpstr>PowerPoint Presentation</vt:lpstr>
      <vt:lpstr>PowerPoint Presentation</vt:lpstr>
      <vt:lpstr>Stay in touch</vt:lpstr>
    </vt:vector>
  </TitlesOfParts>
  <Company>European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RAKHMATULLIN Ruslan (JRC-SEVILLA)</dc:creator>
  <cp:lastModifiedBy>Rus Rakh</cp:lastModifiedBy>
  <cp:revision>702</cp:revision>
  <cp:lastPrinted>2016-04-04T13:33:38Z</cp:lastPrinted>
  <dcterms:created xsi:type="dcterms:W3CDTF">2011-10-28T10:25:18Z</dcterms:created>
  <dcterms:modified xsi:type="dcterms:W3CDTF">2016-05-15T17:34:31Z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ServerID">
    <vt:lpwstr>0d3b22a6-6203-4efc-8e8e-b5279256493b</vt:lpwstr>
  </property>
  <property fmtid="{D5CDD505-2E9C-101B-9397-08002B2CF9AE}" pid="3" name="Offisync_UniqueId">
    <vt:lpwstr>64605</vt:lpwstr>
  </property>
  <property fmtid="{D5CDD505-2E9C-101B-9397-08002B2CF9AE}" pid="4" name="Jive_LatestUserAccountName">
    <vt:lpwstr>gianeca</vt:lpwstr>
  </property>
  <property fmtid="{D5CDD505-2E9C-101B-9397-08002B2CF9AE}" pid="5" name="Offisync_UpdateToken">
    <vt:lpwstr>3</vt:lpwstr>
  </property>
  <property fmtid="{D5CDD505-2E9C-101B-9397-08002B2CF9AE}" pid="6" name="Jive_VersionGuid">
    <vt:lpwstr>d50d6c5d-c50c-4ae6-8c03-53c23c344a36</vt:lpwstr>
  </property>
  <property fmtid="{D5CDD505-2E9C-101B-9397-08002B2CF9AE}" pid="7" name="Offisync_ProviderInitializationData">
    <vt:lpwstr>https://connected.cnect.cec.eu.int</vt:lpwstr>
  </property>
  <property fmtid="{D5CDD505-2E9C-101B-9397-08002B2CF9AE}" pid="8" name="ContentTypeId">
    <vt:lpwstr>0x010100494D39951114734F8F2CD5BB541FD2E2</vt:lpwstr>
  </property>
</Properties>
</file>