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688638" cy="75628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9EBA-A184-4212-A1B2-DD890F3548FA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FAB5-0A0D-4EEA-89F5-153735AFC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2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844" y="2013259"/>
            <a:ext cx="9218950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4844" y="7009642"/>
            <a:ext cx="287257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39EBA-A184-4212-A1B2-DD890F3548FA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5043" y="7009642"/>
            <a:ext cx="253855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1223" y="7009642"/>
            <a:ext cx="287257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BFAB5-0A0D-4EEA-89F5-153735AFC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2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801654" rtl="0" eaLnBrk="1" latinLnBrk="0" hangingPunct="1">
        <a:spcBef>
          <a:spcPct val="0"/>
        </a:spcBef>
        <a:buNone/>
        <a:defRPr sz="38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14" indent="-200414" algn="l" defTabSz="801654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1pPr>
      <a:lvl2pPr marL="601241" indent="-200414" algn="l" defTabSz="801654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2pPr>
      <a:lvl3pPr marL="1002068" indent="-200414" algn="l" defTabSz="801654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3pPr>
      <a:lvl4pPr marL="1402895" indent="-200414" algn="l" defTabSz="801654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803723" indent="-200414" algn="l" defTabSz="801654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204550" indent="-200414" algn="l" defTabSz="801654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605377" indent="-200414" algn="l" defTabSz="801654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3006204" indent="-200414" algn="l" defTabSz="801654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407032" indent="-200414" algn="l" defTabSz="801654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654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1pPr>
      <a:lvl2pPr marL="400827" algn="l" defTabSz="801654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2pPr>
      <a:lvl3pPr marL="801654" algn="l" defTabSz="801654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3pPr>
      <a:lvl4pPr marL="1202482" algn="l" defTabSz="801654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603309" algn="l" defTabSz="801654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004136" algn="l" defTabSz="801654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404963" algn="l" defTabSz="801654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2805791" algn="l" defTabSz="801654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206618" algn="l" defTabSz="801654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1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0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46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46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BYOD: 5 Years Ago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1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38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85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80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86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25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50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CAC4352215574EBDB5AA14930D074B" ma:contentTypeVersion="2" ma:contentTypeDescription="Create a new document." ma:contentTypeScope="" ma:versionID="c8048845f5244f68bc191bac1e883e09">
  <xsd:schema xmlns:xsd="http://www.w3.org/2001/XMLSchema" xmlns:xs="http://www.w3.org/2001/XMLSchema" xmlns:p="http://schemas.microsoft.com/office/2006/metadata/properties" xmlns:ns1="http://schemas.microsoft.com/sharepoint/v3" xmlns:ns2="07f874d8-1985-4211-bd75-0b16975e87a8" targetNamespace="http://schemas.microsoft.com/office/2006/metadata/properties" ma:root="true" ma:fieldsID="cd2cac4ab9d2a98e05866dfa68610d5c" ns1:_="" ns2:_="">
    <xsd:import namespace="http://schemas.microsoft.com/sharepoint/v3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DA6592-917A-4F6D-A551-F44560949DD6}"/>
</file>

<file path=customXml/itemProps2.xml><?xml version="1.0" encoding="utf-8"?>
<ds:datastoreItem xmlns:ds="http://schemas.openxmlformats.org/officeDocument/2006/customXml" ds:itemID="{A0F13D97-6A58-4EC2-ACEA-9491E6645233}"/>
</file>

<file path=customXml/itemProps3.xml><?xml version="1.0" encoding="utf-8"?>
<ds:datastoreItem xmlns:ds="http://schemas.openxmlformats.org/officeDocument/2006/customXml" ds:itemID="{51807B78-3DA4-4350-94C3-512B1CBE5F5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BYOD: 5 Years Ago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Bogdan</dc:creator>
  <cp:lastModifiedBy>Bogdan</cp:lastModifiedBy>
  <cp:revision>1</cp:revision>
  <dcterms:created xsi:type="dcterms:W3CDTF">2012-11-26T21:49:47Z</dcterms:created>
  <dcterms:modified xsi:type="dcterms:W3CDTF">2012-11-26T21:49:47Z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0x0101009CCAC4352215574EBDB5AA14930D074B</vt:lpwstr>
  </property>
</Properties>
</file>