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2.xml" ContentType="application/vnd.openxmlformats-officedocument.drawingml.diagramData+xml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8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diagrams/layout2.xml" ContentType="application/vnd.openxmlformats-officedocument.drawingml.diagramLayout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1"/>
  </p:notesMasterIdLst>
  <p:sldIdLst>
    <p:sldId id="291" r:id="rId2"/>
    <p:sldId id="283" r:id="rId3"/>
    <p:sldId id="284" r:id="rId4"/>
    <p:sldId id="285" r:id="rId5"/>
    <p:sldId id="294" r:id="rId6"/>
    <p:sldId id="293" r:id="rId7"/>
    <p:sldId id="296" r:id="rId8"/>
    <p:sldId id="295" r:id="rId9"/>
    <p:sldId id="292" r:id="rId1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rge Moyano" initials="JM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81B3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horzBarState="maximized">
    <p:restoredLeft sz="15620"/>
    <p:restoredTop sz="52751" autoAdjust="0"/>
  </p:normalViewPr>
  <p:slideViewPr>
    <p:cSldViewPr>
      <p:cViewPr varScale="1">
        <p:scale>
          <a:sx n="62" d="100"/>
          <a:sy n="62" d="100"/>
        </p:scale>
        <p:origin x="-100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48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C1E729-A1EC-413E-95BD-122D3D4B3B1B}" type="doc">
      <dgm:prSet loTypeId="urn:microsoft.com/office/officeart/2005/8/layout/radial1" loCatId="cycle" qsTypeId="urn:microsoft.com/office/officeart/2005/8/quickstyle/simple2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020805F4-F981-4A07-8B38-1DA670D9C127}">
      <dgm:prSet custT="1"/>
      <dgm:spPr>
        <a:solidFill>
          <a:schemeClr val="accent5"/>
        </a:solidFill>
      </dgm:spPr>
      <dgm:t>
        <a:bodyPr/>
        <a:lstStyle/>
        <a:p>
          <a:pPr rtl="0"/>
          <a:r>
            <a:rPr lang="es-ES" sz="1800" b="0" noProof="0" dirty="0" smtClean="0"/>
            <a:t>Protección del consumidor</a:t>
          </a:r>
          <a:endParaRPr lang="es-ES" sz="1800" b="0" noProof="0" dirty="0"/>
        </a:p>
      </dgm:t>
    </dgm:pt>
    <dgm:pt modelId="{E68B5BA7-F731-402C-AC89-42DA56A3D70D}" type="parTrans" cxnId="{68A84054-3016-4159-9CBD-8CD2E2101397}">
      <dgm:prSet custT="1"/>
      <dgm:spPr/>
      <dgm:t>
        <a:bodyPr/>
        <a:lstStyle/>
        <a:p>
          <a:endParaRPr lang="es-ES" sz="1800" b="0" noProof="0"/>
        </a:p>
      </dgm:t>
    </dgm:pt>
    <dgm:pt modelId="{9D2BC719-C1EA-4F64-9681-F94D0F9803FE}" type="sibTrans" cxnId="{68A84054-3016-4159-9CBD-8CD2E2101397}">
      <dgm:prSet/>
      <dgm:spPr/>
      <dgm:t>
        <a:bodyPr/>
        <a:lstStyle/>
        <a:p>
          <a:endParaRPr lang="es-ES" b="0" noProof="0"/>
        </a:p>
      </dgm:t>
    </dgm:pt>
    <dgm:pt modelId="{6CFB4338-04B2-4587-A3AE-B261A95E6D4C}">
      <dgm:prSet custT="1"/>
      <dgm:spPr/>
      <dgm:t>
        <a:bodyPr/>
        <a:lstStyle/>
        <a:p>
          <a:pPr rtl="0"/>
          <a:r>
            <a:rPr lang="es-ES" sz="1800" b="0" noProof="0" dirty="0" smtClean="0"/>
            <a:t>Precios</a:t>
          </a:r>
          <a:endParaRPr lang="es-ES" sz="1800" b="0" noProof="0" dirty="0"/>
        </a:p>
      </dgm:t>
    </dgm:pt>
    <dgm:pt modelId="{3005A63D-FF1F-470E-8001-62C9F81FE7E1}" type="parTrans" cxnId="{6D705E64-2A62-462C-9E68-633AEA05EEC9}">
      <dgm:prSet custT="1"/>
      <dgm:spPr/>
      <dgm:t>
        <a:bodyPr/>
        <a:lstStyle/>
        <a:p>
          <a:endParaRPr lang="es-ES" sz="1800" b="0" noProof="0"/>
        </a:p>
      </dgm:t>
    </dgm:pt>
    <dgm:pt modelId="{B809B3B2-5F10-48E1-9B1F-0750A6C7B18D}" type="sibTrans" cxnId="{6D705E64-2A62-462C-9E68-633AEA05EEC9}">
      <dgm:prSet/>
      <dgm:spPr/>
      <dgm:t>
        <a:bodyPr/>
        <a:lstStyle/>
        <a:p>
          <a:endParaRPr lang="es-ES" b="0" noProof="0"/>
        </a:p>
      </dgm:t>
    </dgm:pt>
    <dgm:pt modelId="{3C81F013-B5A3-43F1-9680-04C0906109A6}">
      <dgm:prSet custT="1"/>
      <dgm:spPr/>
      <dgm:t>
        <a:bodyPr/>
        <a:lstStyle/>
        <a:p>
          <a:pPr rtl="0"/>
          <a:r>
            <a:rPr lang="es-ES" sz="1800" dirty="0" smtClean="0"/>
            <a:t>Interoperabilidad y portabilidad numérica móvil</a:t>
          </a:r>
          <a:endParaRPr lang="es-ES" sz="1800" b="0" noProof="0" dirty="0"/>
        </a:p>
      </dgm:t>
    </dgm:pt>
    <dgm:pt modelId="{92BEEECC-37FF-423E-A328-26972FD68D5C}" type="parTrans" cxnId="{9C3E34ED-B9AA-42E1-9003-A91252AD0935}">
      <dgm:prSet custT="1"/>
      <dgm:spPr/>
      <dgm:t>
        <a:bodyPr/>
        <a:lstStyle/>
        <a:p>
          <a:endParaRPr lang="es-ES" sz="1800" noProof="0"/>
        </a:p>
      </dgm:t>
    </dgm:pt>
    <dgm:pt modelId="{FF115119-85E5-4896-BBDD-6B896CCCA85D}" type="sibTrans" cxnId="{9C3E34ED-B9AA-42E1-9003-A91252AD0935}">
      <dgm:prSet/>
      <dgm:spPr/>
      <dgm:t>
        <a:bodyPr/>
        <a:lstStyle/>
        <a:p>
          <a:endParaRPr lang="es-ES" noProof="0"/>
        </a:p>
      </dgm:t>
    </dgm:pt>
    <dgm:pt modelId="{7BD52EAA-4B0E-4F74-90AD-570D45D41975}">
      <dgm:prSet custT="1"/>
      <dgm:spPr/>
      <dgm:t>
        <a:bodyPr/>
        <a:lstStyle/>
        <a:p>
          <a:pPr rtl="0"/>
          <a:r>
            <a:rPr lang="es-ES" sz="1800" b="0" noProof="0" dirty="0" smtClean="0"/>
            <a:t>Agencias policiales y </a:t>
          </a:r>
          <a:r>
            <a:rPr lang="es-ES" sz="1800" b="0" i="1" noProof="0" dirty="0" err="1" smtClean="0"/>
            <a:t>compliance</a:t>
          </a:r>
          <a:endParaRPr lang="es-ES" sz="1800" b="0" i="1" noProof="0" dirty="0"/>
        </a:p>
      </dgm:t>
    </dgm:pt>
    <dgm:pt modelId="{EC5B9D0C-C4F6-440A-B96E-7A0C2701C658}" type="parTrans" cxnId="{302FC68D-0A5C-4153-A0BE-ABD6D444DB74}">
      <dgm:prSet custT="1"/>
      <dgm:spPr/>
      <dgm:t>
        <a:bodyPr/>
        <a:lstStyle/>
        <a:p>
          <a:endParaRPr lang="es-ES" sz="1800" noProof="0"/>
        </a:p>
      </dgm:t>
    </dgm:pt>
    <dgm:pt modelId="{1606BE5F-6D05-4060-9D30-4E73D8760F12}" type="sibTrans" cxnId="{302FC68D-0A5C-4153-A0BE-ABD6D444DB74}">
      <dgm:prSet/>
      <dgm:spPr/>
      <dgm:t>
        <a:bodyPr/>
        <a:lstStyle/>
        <a:p>
          <a:endParaRPr lang="es-ES" noProof="0"/>
        </a:p>
      </dgm:t>
    </dgm:pt>
    <dgm:pt modelId="{A0224739-1B36-4245-8A5B-107F105E08D2}">
      <dgm:prSet custT="1"/>
      <dgm:spPr/>
      <dgm:t>
        <a:bodyPr/>
        <a:lstStyle/>
        <a:p>
          <a:pPr rtl="0"/>
          <a:r>
            <a:rPr lang="es-ES" sz="1800" b="0" noProof="0" smtClean="0"/>
            <a:t>Registro SIM/KYC</a:t>
          </a:r>
          <a:endParaRPr lang="es-ES" sz="1800" b="0" noProof="0"/>
        </a:p>
      </dgm:t>
    </dgm:pt>
    <dgm:pt modelId="{90FF5AC2-0B86-4CC2-935B-8074BEAABB33}" type="parTrans" cxnId="{78B93EBD-92BC-4FA1-B4FE-668CC405497C}">
      <dgm:prSet custT="1"/>
      <dgm:spPr/>
      <dgm:t>
        <a:bodyPr/>
        <a:lstStyle/>
        <a:p>
          <a:endParaRPr lang="es-ES" sz="1800" noProof="0"/>
        </a:p>
      </dgm:t>
    </dgm:pt>
    <dgm:pt modelId="{C047F1B9-B95F-4527-B82F-16C511089266}" type="sibTrans" cxnId="{78B93EBD-92BC-4FA1-B4FE-668CC405497C}">
      <dgm:prSet/>
      <dgm:spPr/>
      <dgm:t>
        <a:bodyPr/>
        <a:lstStyle/>
        <a:p>
          <a:endParaRPr lang="es-ES" noProof="0"/>
        </a:p>
      </dgm:t>
    </dgm:pt>
    <dgm:pt modelId="{AB1D360B-534F-46B7-ADCE-082395F5949C}">
      <dgm:prSet custT="1"/>
      <dgm:spPr/>
      <dgm:t>
        <a:bodyPr/>
        <a:lstStyle/>
        <a:p>
          <a:pPr rtl="0"/>
          <a:r>
            <a:rPr lang="es-ES" sz="1800" noProof="0" smtClean="0"/>
            <a:t>Retos de convergencia entre las finanzas y las TIC</a:t>
          </a:r>
          <a:endParaRPr lang="es-ES" sz="1800" b="0" noProof="0"/>
        </a:p>
      </dgm:t>
    </dgm:pt>
    <dgm:pt modelId="{C1DA4555-63D3-4466-99F0-A1E388477505}" type="sibTrans" cxnId="{AD230B22-EE47-4757-A201-3B8034B52F23}">
      <dgm:prSet/>
      <dgm:spPr/>
      <dgm:t>
        <a:bodyPr/>
        <a:lstStyle/>
        <a:p>
          <a:endParaRPr lang="es-ES" noProof="0"/>
        </a:p>
      </dgm:t>
    </dgm:pt>
    <dgm:pt modelId="{103C117D-9319-4D9C-A231-13932AD57B7E}" type="parTrans" cxnId="{AD230B22-EE47-4757-A201-3B8034B52F23}">
      <dgm:prSet custT="1"/>
      <dgm:spPr/>
      <dgm:t>
        <a:bodyPr/>
        <a:lstStyle/>
        <a:p>
          <a:endParaRPr lang="es-ES" sz="1800" noProof="0"/>
        </a:p>
      </dgm:t>
    </dgm:pt>
    <dgm:pt modelId="{6FEB233B-F37A-4ED1-83DC-4E909647B1A7}">
      <dgm:prSet custT="1"/>
      <dgm:spPr>
        <a:solidFill>
          <a:schemeClr val="accent4"/>
        </a:solidFill>
      </dgm:spPr>
      <dgm:t>
        <a:bodyPr/>
        <a:lstStyle/>
        <a:p>
          <a:pPr rtl="0"/>
          <a:r>
            <a:rPr lang="es-ES" sz="1800" noProof="0" smtClean="0"/>
            <a:t>Separación de contabilidad</a:t>
          </a:r>
          <a:endParaRPr lang="es-ES" sz="1800" b="0" noProof="0"/>
        </a:p>
      </dgm:t>
    </dgm:pt>
    <dgm:pt modelId="{B1437FB3-95A0-435D-85F0-AA3C45B2F808}" type="parTrans" cxnId="{F0C9C695-F45A-4987-81CF-88BE666EABD7}">
      <dgm:prSet custT="1"/>
      <dgm:spPr/>
      <dgm:t>
        <a:bodyPr/>
        <a:lstStyle/>
        <a:p>
          <a:endParaRPr lang="es-ES" sz="1800" noProof="0"/>
        </a:p>
      </dgm:t>
    </dgm:pt>
    <dgm:pt modelId="{1C7EA34A-6AD6-49AA-8E09-6018B8CA1F95}" type="sibTrans" cxnId="{F0C9C695-F45A-4987-81CF-88BE666EABD7}">
      <dgm:prSet/>
      <dgm:spPr/>
      <dgm:t>
        <a:bodyPr/>
        <a:lstStyle/>
        <a:p>
          <a:endParaRPr lang="es-ES" noProof="0"/>
        </a:p>
      </dgm:t>
    </dgm:pt>
    <dgm:pt modelId="{06BE662A-DFB0-4DAA-995A-BDDE469874A9}">
      <dgm:prSet custT="1"/>
      <dgm:spPr/>
      <dgm:t>
        <a:bodyPr/>
        <a:lstStyle/>
        <a:p>
          <a:pPr rtl="0"/>
          <a:r>
            <a:rPr lang="es-ES" sz="1800" noProof="0" smtClean="0"/>
            <a:t>Regímenes jurídicos y regulatorios obsoletos</a:t>
          </a:r>
          <a:endParaRPr lang="es-ES" sz="1800" b="0" noProof="0"/>
        </a:p>
      </dgm:t>
    </dgm:pt>
    <dgm:pt modelId="{C9B4CA14-92D0-4984-BFE0-96CD2CB9304B}" type="parTrans" cxnId="{3A8B57F9-0FBA-4169-B130-E87DA1032C05}">
      <dgm:prSet custT="1"/>
      <dgm:spPr/>
      <dgm:t>
        <a:bodyPr/>
        <a:lstStyle/>
        <a:p>
          <a:endParaRPr lang="es-ES" sz="1800" noProof="0"/>
        </a:p>
      </dgm:t>
    </dgm:pt>
    <dgm:pt modelId="{AF0B79C1-A7B1-4F0C-8DA5-13CA71DCB977}" type="sibTrans" cxnId="{3A8B57F9-0FBA-4169-B130-E87DA1032C05}">
      <dgm:prSet/>
      <dgm:spPr/>
      <dgm:t>
        <a:bodyPr/>
        <a:lstStyle/>
        <a:p>
          <a:endParaRPr lang="es-ES" noProof="0"/>
        </a:p>
      </dgm:t>
    </dgm:pt>
    <dgm:pt modelId="{51DDA74E-5830-4D38-ACE1-1876618D25BA}">
      <dgm:prSet custT="1"/>
      <dgm:spPr/>
      <dgm:t>
        <a:bodyPr lIns="0" tIns="0" rIns="0" bIns="0"/>
        <a:lstStyle/>
        <a:p>
          <a:pPr rtl="0"/>
          <a:r>
            <a:rPr lang="en-US" sz="2800" spc="-100" baseline="0" dirty="0" err="1" smtClean="0"/>
            <a:t>Temas</a:t>
          </a:r>
          <a:r>
            <a:rPr lang="en-US" sz="2800" spc="-100" baseline="0" dirty="0" smtClean="0"/>
            <a:t> </a:t>
          </a:r>
          <a:r>
            <a:rPr lang="en-US" sz="2800" spc="-100" baseline="0" dirty="0" err="1" smtClean="0"/>
            <a:t>regulatorios</a:t>
          </a:r>
          <a:endParaRPr lang="es-ES" sz="2800" b="0" spc="-100" baseline="0" noProof="0" dirty="0"/>
        </a:p>
      </dgm:t>
    </dgm:pt>
    <dgm:pt modelId="{3F807F37-D850-41BE-A82C-0DD48B74CECE}" type="parTrans" cxnId="{04A38DE1-64ED-421C-BBAC-F1840B3B2A0B}">
      <dgm:prSet/>
      <dgm:spPr/>
      <dgm:t>
        <a:bodyPr/>
        <a:lstStyle/>
        <a:p>
          <a:endParaRPr lang="es-ES" noProof="0"/>
        </a:p>
      </dgm:t>
    </dgm:pt>
    <dgm:pt modelId="{20237A6C-AAEE-42CC-8773-D9798DB0B5B0}" type="sibTrans" cxnId="{04A38DE1-64ED-421C-BBAC-F1840B3B2A0B}">
      <dgm:prSet/>
      <dgm:spPr/>
      <dgm:t>
        <a:bodyPr/>
        <a:lstStyle/>
        <a:p>
          <a:endParaRPr lang="es-ES" noProof="0"/>
        </a:p>
      </dgm:t>
    </dgm:pt>
    <dgm:pt modelId="{0687E30A-AE98-4ADF-9924-3BA1DB564EE5}" type="pres">
      <dgm:prSet presAssocID="{1AC1E729-A1EC-413E-95BD-122D3D4B3B1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4279BF6-DBAE-4EA0-8A4E-25278E07660E}" type="pres">
      <dgm:prSet presAssocID="{51DDA74E-5830-4D38-ACE1-1876618D25BA}" presName="centerShape" presStyleLbl="node0" presStyleIdx="0" presStyleCnt="1" custScaleX="177351" custScaleY="171439"/>
      <dgm:spPr/>
      <dgm:t>
        <a:bodyPr/>
        <a:lstStyle/>
        <a:p>
          <a:endParaRPr lang="en-US"/>
        </a:p>
      </dgm:t>
    </dgm:pt>
    <dgm:pt modelId="{875DA7C6-AE1A-489A-9561-E8CB22A40DCF}" type="pres">
      <dgm:prSet presAssocID="{103C117D-9319-4D9C-A231-13932AD57B7E}" presName="Name9" presStyleLbl="parChTrans1D2" presStyleIdx="0" presStyleCnt="8"/>
      <dgm:spPr/>
      <dgm:t>
        <a:bodyPr/>
        <a:lstStyle/>
        <a:p>
          <a:endParaRPr lang="en-US"/>
        </a:p>
      </dgm:t>
    </dgm:pt>
    <dgm:pt modelId="{6A307E14-8A41-4238-84D1-32E08E13B8E7}" type="pres">
      <dgm:prSet presAssocID="{103C117D-9319-4D9C-A231-13932AD57B7E}" presName="connTx" presStyleLbl="parChTrans1D2" presStyleIdx="0" presStyleCnt="8"/>
      <dgm:spPr/>
      <dgm:t>
        <a:bodyPr/>
        <a:lstStyle/>
        <a:p>
          <a:endParaRPr lang="en-US"/>
        </a:p>
      </dgm:t>
    </dgm:pt>
    <dgm:pt modelId="{DEB0CA9D-EB4C-46BA-92DC-86FC57D86808}" type="pres">
      <dgm:prSet presAssocID="{AB1D360B-534F-46B7-ADCE-082395F5949C}" presName="node" presStyleLbl="node1" presStyleIdx="0" presStyleCnt="8" custScaleX="189174" custScaleY="97717" custRadScaleRad="94686" custRadScaleInc="-18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E8FB09-9424-41DF-9364-F98A1F274301}" type="pres">
      <dgm:prSet presAssocID="{C9B4CA14-92D0-4984-BFE0-96CD2CB9304B}" presName="Name9" presStyleLbl="parChTrans1D2" presStyleIdx="1" presStyleCnt="8"/>
      <dgm:spPr/>
      <dgm:t>
        <a:bodyPr/>
        <a:lstStyle/>
        <a:p>
          <a:endParaRPr lang="en-US"/>
        </a:p>
      </dgm:t>
    </dgm:pt>
    <dgm:pt modelId="{D2EAC0E2-F045-4A15-BA16-A1193B3CD456}" type="pres">
      <dgm:prSet presAssocID="{C9B4CA14-92D0-4984-BFE0-96CD2CB9304B}" presName="connTx" presStyleLbl="parChTrans1D2" presStyleIdx="1" presStyleCnt="8"/>
      <dgm:spPr/>
      <dgm:t>
        <a:bodyPr/>
        <a:lstStyle/>
        <a:p>
          <a:endParaRPr lang="en-US"/>
        </a:p>
      </dgm:t>
    </dgm:pt>
    <dgm:pt modelId="{05D75F9A-BD39-4FB5-8FB9-1FF04DEBAB3D}" type="pres">
      <dgm:prSet presAssocID="{06BE662A-DFB0-4DAA-995A-BDDE469874A9}" presName="node" presStyleLbl="node1" presStyleIdx="1" presStyleCnt="8" custScaleX="189174" custScaleY="97717" custRadScaleRad="144605" custRadScaleInc="416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614908-236F-4A73-924C-F835A026C286}" type="pres">
      <dgm:prSet presAssocID="{92BEEECC-37FF-423E-A328-26972FD68D5C}" presName="Name9" presStyleLbl="parChTrans1D2" presStyleIdx="2" presStyleCnt="8"/>
      <dgm:spPr/>
      <dgm:t>
        <a:bodyPr/>
        <a:lstStyle/>
        <a:p>
          <a:endParaRPr lang="en-US"/>
        </a:p>
      </dgm:t>
    </dgm:pt>
    <dgm:pt modelId="{4E8903F5-5640-4F36-BEDE-DCD925C1F2C9}" type="pres">
      <dgm:prSet presAssocID="{92BEEECC-37FF-423E-A328-26972FD68D5C}" presName="connTx" presStyleLbl="parChTrans1D2" presStyleIdx="2" presStyleCnt="8"/>
      <dgm:spPr/>
      <dgm:t>
        <a:bodyPr/>
        <a:lstStyle/>
        <a:p>
          <a:endParaRPr lang="en-US"/>
        </a:p>
      </dgm:t>
    </dgm:pt>
    <dgm:pt modelId="{012740D5-55F9-40A7-9C64-CB55095B5534}" type="pres">
      <dgm:prSet presAssocID="{3C81F013-B5A3-43F1-9680-04C0906109A6}" presName="node" presStyleLbl="node1" presStyleIdx="2" presStyleCnt="8" custScaleX="203257" custScaleY="97715" custRadScaleRad="145066" custRadScaleInc="6673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1A3F06-82F0-4BD4-822F-88CB8E083E6B}" type="pres">
      <dgm:prSet presAssocID="{E68B5BA7-F731-402C-AC89-42DA56A3D70D}" presName="Name9" presStyleLbl="parChTrans1D2" presStyleIdx="3" presStyleCnt="8"/>
      <dgm:spPr/>
      <dgm:t>
        <a:bodyPr/>
        <a:lstStyle/>
        <a:p>
          <a:endParaRPr lang="en-US"/>
        </a:p>
      </dgm:t>
    </dgm:pt>
    <dgm:pt modelId="{2F220BBE-7E70-4DDD-BE7E-04FAB1372F37}" type="pres">
      <dgm:prSet presAssocID="{E68B5BA7-F731-402C-AC89-42DA56A3D70D}" presName="connTx" presStyleLbl="parChTrans1D2" presStyleIdx="3" presStyleCnt="8"/>
      <dgm:spPr/>
      <dgm:t>
        <a:bodyPr/>
        <a:lstStyle/>
        <a:p>
          <a:endParaRPr lang="en-US"/>
        </a:p>
      </dgm:t>
    </dgm:pt>
    <dgm:pt modelId="{EC0F53E4-5AC4-4424-B9E2-8B70B20AA816}" type="pres">
      <dgm:prSet presAssocID="{020805F4-F981-4A07-8B38-1DA670D9C127}" presName="node" presStyleLbl="node1" presStyleIdx="3" presStyleCnt="8" custScaleX="189174" custScaleY="97717" custRadScaleRad="160922" custRadScaleInc="-518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FAFF10-F503-43C8-BE54-B7ADE5DF5344}" type="pres">
      <dgm:prSet presAssocID="{EC5B9D0C-C4F6-440A-B96E-7A0C2701C658}" presName="Name9" presStyleLbl="parChTrans1D2" presStyleIdx="4" presStyleCnt="8"/>
      <dgm:spPr/>
      <dgm:t>
        <a:bodyPr/>
        <a:lstStyle/>
        <a:p>
          <a:endParaRPr lang="en-US"/>
        </a:p>
      </dgm:t>
    </dgm:pt>
    <dgm:pt modelId="{CBC27090-79DC-443D-BA9A-9AE912D5A88C}" type="pres">
      <dgm:prSet presAssocID="{EC5B9D0C-C4F6-440A-B96E-7A0C2701C658}" presName="connTx" presStyleLbl="parChTrans1D2" presStyleIdx="4" presStyleCnt="8"/>
      <dgm:spPr/>
      <dgm:t>
        <a:bodyPr/>
        <a:lstStyle/>
        <a:p>
          <a:endParaRPr lang="en-US"/>
        </a:p>
      </dgm:t>
    </dgm:pt>
    <dgm:pt modelId="{0D30FE34-0E4F-44FB-9649-2F492EA51130}" type="pres">
      <dgm:prSet presAssocID="{7BD52EAA-4B0E-4F74-90AD-570D45D41975}" presName="node" presStyleLbl="node1" presStyleIdx="4" presStyleCnt="8" custScaleX="189174" custScaleY="97717" custRadScaleRad="96546" custRadScaleInc="-54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2E0774-878B-4D95-B241-978429B58EA1}" type="pres">
      <dgm:prSet presAssocID="{B1437FB3-95A0-435D-85F0-AA3C45B2F808}" presName="Name9" presStyleLbl="parChTrans1D2" presStyleIdx="5" presStyleCnt="8"/>
      <dgm:spPr/>
      <dgm:t>
        <a:bodyPr/>
        <a:lstStyle/>
        <a:p>
          <a:endParaRPr lang="en-US"/>
        </a:p>
      </dgm:t>
    </dgm:pt>
    <dgm:pt modelId="{F2F3C55F-348B-40F5-89C2-D67784C221A9}" type="pres">
      <dgm:prSet presAssocID="{B1437FB3-95A0-435D-85F0-AA3C45B2F808}" presName="connTx" presStyleLbl="parChTrans1D2" presStyleIdx="5" presStyleCnt="8"/>
      <dgm:spPr/>
      <dgm:t>
        <a:bodyPr/>
        <a:lstStyle/>
        <a:p>
          <a:endParaRPr lang="en-US"/>
        </a:p>
      </dgm:t>
    </dgm:pt>
    <dgm:pt modelId="{58C9D417-5035-4645-A3F4-B1DBED27FD41}" type="pres">
      <dgm:prSet presAssocID="{6FEB233B-F37A-4ED1-83DC-4E909647B1A7}" presName="node" presStyleLbl="node1" presStyleIdx="5" presStyleCnt="8" custScaleX="189174" custScaleY="97717" custRadScaleRad="152812" custRadScaleInc="3541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EB8616-44C3-4798-9353-F8F8D41EC9D2}" type="pres">
      <dgm:prSet presAssocID="{90FF5AC2-0B86-4CC2-935B-8074BEAABB33}" presName="Name9" presStyleLbl="parChTrans1D2" presStyleIdx="6" presStyleCnt="8"/>
      <dgm:spPr/>
      <dgm:t>
        <a:bodyPr/>
        <a:lstStyle/>
        <a:p>
          <a:endParaRPr lang="en-US"/>
        </a:p>
      </dgm:t>
    </dgm:pt>
    <dgm:pt modelId="{633EB1F2-83B4-485B-B379-7D7AC9B7D1B0}" type="pres">
      <dgm:prSet presAssocID="{90FF5AC2-0B86-4CC2-935B-8074BEAABB33}" presName="connTx" presStyleLbl="parChTrans1D2" presStyleIdx="6" presStyleCnt="8"/>
      <dgm:spPr/>
      <dgm:t>
        <a:bodyPr/>
        <a:lstStyle/>
        <a:p>
          <a:endParaRPr lang="en-US"/>
        </a:p>
      </dgm:t>
    </dgm:pt>
    <dgm:pt modelId="{2E578FC6-D8A8-481B-9B05-214BECA0199E}" type="pres">
      <dgm:prSet presAssocID="{A0224739-1B36-4245-8A5B-107F105E08D2}" presName="node" presStyleLbl="node1" presStyleIdx="6" presStyleCnt="8" custScaleX="189174" custScaleY="97717" custRadScaleRad="145338" custRadScaleInc="7985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D2ED74-F851-4257-8784-6E660264B8BF}" type="pres">
      <dgm:prSet presAssocID="{3005A63D-FF1F-470E-8001-62C9F81FE7E1}" presName="Name9" presStyleLbl="parChTrans1D2" presStyleIdx="7" presStyleCnt="8"/>
      <dgm:spPr/>
      <dgm:t>
        <a:bodyPr/>
        <a:lstStyle/>
        <a:p>
          <a:endParaRPr lang="en-US"/>
        </a:p>
      </dgm:t>
    </dgm:pt>
    <dgm:pt modelId="{79FF7CFF-CED2-4CF2-B7AE-7B5D2AFDF159}" type="pres">
      <dgm:prSet presAssocID="{3005A63D-FF1F-470E-8001-62C9F81FE7E1}" presName="connTx" presStyleLbl="parChTrans1D2" presStyleIdx="7" presStyleCnt="8"/>
      <dgm:spPr/>
      <dgm:t>
        <a:bodyPr/>
        <a:lstStyle/>
        <a:p>
          <a:endParaRPr lang="en-US"/>
        </a:p>
      </dgm:t>
    </dgm:pt>
    <dgm:pt modelId="{03CD42B0-D171-4C25-ABF4-3D50E3FF8C5B}" type="pres">
      <dgm:prSet presAssocID="{6CFB4338-04B2-4587-A3AE-B261A95E6D4C}" presName="node" presStyleLbl="node1" presStyleIdx="7" presStyleCnt="8" custScaleX="189174" custScaleY="97717" custRadScaleRad="143944" custRadScaleInc="-1985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8A84054-3016-4159-9CBD-8CD2E2101397}" srcId="{51DDA74E-5830-4D38-ACE1-1876618D25BA}" destId="{020805F4-F981-4A07-8B38-1DA670D9C127}" srcOrd="3" destOrd="0" parTransId="{E68B5BA7-F731-402C-AC89-42DA56A3D70D}" sibTransId="{9D2BC719-C1EA-4F64-9681-F94D0F9803FE}"/>
    <dgm:cxn modelId="{D82864ED-F005-4626-8DFD-0924FE0FA195}" type="presOf" srcId="{C9B4CA14-92D0-4984-BFE0-96CD2CB9304B}" destId="{D2EAC0E2-F045-4A15-BA16-A1193B3CD456}" srcOrd="1" destOrd="0" presId="urn:microsoft.com/office/officeart/2005/8/layout/radial1"/>
    <dgm:cxn modelId="{CAA3F38C-6D71-442D-A0EC-C6054DD4115F}" type="presOf" srcId="{3005A63D-FF1F-470E-8001-62C9F81FE7E1}" destId="{29D2ED74-F851-4257-8784-6E660264B8BF}" srcOrd="0" destOrd="0" presId="urn:microsoft.com/office/officeart/2005/8/layout/radial1"/>
    <dgm:cxn modelId="{78B93EBD-92BC-4FA1-B4FE-668CC405497C}" srcId="{51DDA74E-5830-4D38-ACE1-1876618D25BA}" destId="{A0224739-1B36-4245-8A5B-107F105E08D2}" srcOrd="6" destOrd="0" parTransId="{90FF5AC2-0B86-4CC2-935B-8074BEAABB33}" sibTransId="{C047F1B9-B95F-4527-B82F-16C511089266}"/>
    <dgm:cxn modelId="{478AF659-B255-42F3-91F8-914BFE97B8F3}" type="presOf" srcId="{1AC1E729-A1EC-413E-95BD-122D3D4B3B1B}" destId="{0687E30A-AE98-4ADF-9924-3BA1DB564EE5}" srcOrd="0" destOrd="0" presId="urn:microsoft.com/office/officeart/2005/8/layout/radial1"/>
    <dgm:cxn modelId="{D972E060-E1BA-42DE-82B0-FC7BD05AAD7E}" type="presOf" srcId="{E68B5BA7-F731-402C-AC89-42DA56A3D70D}" destId="{7F1A3F06-82F0-4BD4-822F-88CB8E083E6B}" srcOrd="0" destOrd="0" presId="urn:microsoft.com/office/officeart/2005/8/layout/radial1"/>
    <dgm:cxn modelId="{302FC68D-0A5C-4153-A0BE-ABD6D444DB74}" srcId="{51DDA74E-5830-4D38-ACE1-1876618D25BA}" destId="{7BD52EAA-4B0E-4F74-90AD-570D45D41975}" srcOrd="4" destOrd="0" parTransId="{EC5B9D0C-C4F6-440A-B96E-7A0C2701C658}" sibTransId="{1606BE5F-6D05-4060-9D30-4E73D8760F12}"/>
    <dgm:cxn modelId="{6D705E64-2A62-462C-9E68-633AEA05EEC9}" srcId="{51DDA74E-5830-4D38-ACE1-1876618D25BA}" destId="{6CFB4338-04B2-4587-A3AE-B261A95E6D4C}" srcOrd="7" destOrd="0" parTransId="{3005A63D-FF1F-470E-8001-62C9F81FE7E1}" sibTransId="{B809B3B2-5F10-48E1-9B1F-0750A6C7B18D}"/>
    <dgm:cxn modelId="{97B7B90A-BE33-4023-BD8D-20BA8C4E106C}" type="presOf" srcId="{E68B5BA7-F731-402C-AC89-42DA56A3D70D}" destId="{2F220BBE-7E70-4DDD-BE7E-04FAB1372F37}" srcOrd="1" destOrd="0" presId="urn:microsoft.com/office/officeart/2005/8/layout/radial1"/>
    <dgm:cxn modelId="{A000DDC4-A230-432A-AB11-B8112AED9ED4}" type="presOf" srcId="{C9B4CA14-92D0-4984-BFE0-96CD2CB9304B}" destId="{C4E8FB09-9424-41DF-9364-F98A1F274301}" srcOrd="0" destOrd="0" presId="urn:microsoft.com/office/officeart/2005/8/layout/radial1"/>
    <dgm:cxn modelId="{C052DAD6-92D4-4640-A03F-6DE376D4D54E}" type="presOf" srcId="{90FF5AC2-0B86-4CC2-935B-8074BEAABB33}" destId="{FEEB8616-44C3-4798-9353-F8F8D41EC9D2}" srcOrd="0" destOrd="0" presId="urn:microsoft.com/office/officeart/2005/8/layout/radial1"/>
    <dgm:cxn modelId="{62931405-3DBB-43F6-8320-04F40EAB4D4F}" type="presOf" srcId="{06BE662A-DFB0-4DAA-995A-BDDE469874A9}" destId="{05D75F9A-BD39-4FB5-8FB9-1FF04DEBAB3D}" srcOrd="0" destOrd="0" presId="urn:microsoft.com/office/officeart/2005/8/layout/radial1"/>
    <dgm:cxn modelId="{3A8B57F9-0FBA-4169-B130-E87DA1032C05}" srcId="{51DDA74E-5830-4D38-ACE1-1876618D25BA}" destId="{06BE662A-DFB0-4DAA-995A-BDDE469874A9}" srcOrd="1" destOrd="0" parTransId="{C9B4CA14-92D0-4984-BFE0-96CD2CB9304B}" sibTransId="{AF0B79C1-A7B1-4F0C-8DA5-13CA71DCB977}"/>
    <dgm:cxn modelId="{01828D7D-87DC-4AC9-96F8-662ACAB5D0E9}" type="presOf" srcId="{103C117D-9319-4D9C-A231-13932AD57B7E}" destId="{6A307E14-8A41-4238-84D1-32E08E13B8E7}" srcOrd="1" destOrd="0" presId="urn:microsoft.com/office/officeart/2005/8/layout/radial1"/>
    <dgm:cxn modelId="{01772DA9-FCA8-41DA-9FB4-A99C9B1914CF}" type="presOf" srcId="{AB1D360B-534F-46B7-ADCE-082395F5949C}" destId="{DEB0CA9D-EB4C-46BA-92DC-86FC57D86808}" srcOrd="0" destOrd="0" presId="urn:microsoft.com/office/officeart/2005/8/layout/radial1"/>
    <dgm:cxn modelId="{F7EAD421-62C5-488A-B255-A97872010090}" type="presOf" srcId="{B1437FB3-95A0-435D-85F0-AA3C45B2F808}" destId="{DC2E0774-878B-4D95-B241-978429B58EA1}" srcOrd="0" destOrd="0" presId="urn:microsoft.com/office/officeart/2005/8/layout/radial1"/>
    <dgm:cxn modelId="{257A2227-2969-4AF5-8D91-BECE6C22B0AA}" type="presOf" srcId="{A0224739-1B36-4245-8A5B-107F105E08D2}" destId="{2E578FC6-D8A8-481B-9B05-214BECA0199E}" srcOrd="0" destOrd="0" presId="urn:microsoft.com/office/officeart/2005/8/layout/radial1"/>
    <dgm:cxn modelId="{3A2A24FF-4E64-440C-BC09-9CBB2FD9AC38}" type="presOf" srcId="{020805F4-F981-4A07-8B38-1DA670D9C127}" destId="{EC0F53E4-5AC4-4424-B9E2-8B70B20AA816}" srcOrd="0" destOrd="0" presId="urn:microsoft.com/office/officeart/2005/8/layout/radial1"/>
    <dgm:cxn modelId="{F0C9C695-F45A-4987-81CF-88BE666EABD7}" srcId="{51DDA74E-5830-4D38-ACE1-1876618D25BA}" destId="{6FEB233B-F37A-4ED1-83DC-4E909647B1A7}" srcOrd="5" destOrd="0" parTransId="{B1437FB3-95A0-435D-85F0-AA3C45B2F808}" sibTransId="{1C7EA34A-6AD6-49AA-8E09-6018B8CA1F95}"/>
    <dgm:cxn modelId="{890C6B65-7305-42B2-9D86-AD3E51515D16}" type="presOf" srcId="{EC5B9D0C-C4F6-440A-B96E-7A0C2701C658}" destId="{43FAFF10-F503-43C8-BE54-B7ADE5DF5344}" srcOrd="0" destOrd="0" presId="urn:microsoft.com/office/officeart/2005/8/layout/radial1"/>
    <dgm:cxn modelId="{6A55D82F-EA19-4B3C-99DC-5A79256B644D}" type="presOf" srcId="{6CFB4338-04B2-4587-A3AE-B261A95E6D4C}" destId="{03CD42B0-D171-4C25-ABF4-3D50E3FF8C5B}" srcOrd="0" destOrd="0" presId="urn:microsoft.com/office/officeart/2005/8/layout/radial1"/>
    <dgm:cxn modelId="{A964F166-840A-464D-83A6-4F54381D15E8}" type="presOf" srcId="{92BEEECC-37FF-423E-A328-26972FD68D5C}" destId="{4E8903F5-5640-4F36-BEDE-DCD925C1F2C9}" srcOrd="1" destOrd="0" presId="urn:microsoft.com/office/officeart/2005/8/layout/radial1"/>
    <dgm:cxn modelId="{C5B93E1C-76F4-46DC-9F8F-8EEB35C25A82}" type="presOf" srcId="{3005A63D-FF1F-470E-8001-62C9F81FE7E1}" destId="{79FF7CFF-CED2-4CF2-B7AE-7B5D2AFDF159}" srcOrd="1" destOrd="0" presId="urn:microsoft.com/office/officeart/2005/8/layout/radial1"/>
    <dgm:cxn modelId="{04A38DE1-64ED-421C-BBAC-F1840B3B2A0B}" srcId="{1AC1E729-A1EC-413E-95BD-122D3D4B3B1B}" destId="{51DDA74E-5830-4D38-ACE1-1876618D25BA}" srcOrd="0" destOrd="0" parTransId="{3F807F37-D850-41BE-A82C-0DD48B74CECE}" sibTransId="{20237A6C-AAEE-42CC-8773-D9798DB0B5B0}"/>
    <dgm:cxn modelId="{A46DACD4-E3E8-4EB5-8210-5F3530216594}" type="presOf" srcId="{51DDA74E-5830-4D38-ACE1-1876618D25BA}" destId="{D4279BF6-DBAE-4EA0-8A4E-25278E07660E}" srcOrd="0" destOrd="0" presId="urn:microsoft.com/office/officeart/2005/8/layout/radial1"/>
    <dgm:cxn modelId="{954BA351-FC30-47A2-B59D-C40AB934F788}" type="presOf" srcId="{B1437FB3-95A0-435D-85F0-AA3C45B2F808}" destId="{F2F3C55F-348B-40F5-89C2-D67784C221A9}" srcOrd="1" destOrd="0" presId="urn:microsoft.com/office/officeart/2005/8/layout/radial1"/>
    <dgm:cxn modelId="{D987DC27-B77E-48EC-95F7-F69B5A8C60BC}" type="presOf" srcId="{103C117D-9319-4D9C-A231-13932AD57B7E}" destId="{875DA7C6-AE1A-489A-9561-E8CB22A40DCF}" srcOrd="0" destOrd="0" presId="urn:microsoft.com/office/officeart/2005/8/layout/radial1"/>
    <dgm:cxn modelId="{C95A1BB0-230D-452C-A107-D694F94F6B54}" type="presOf" srcId="{6FEB233B-F37A-4ED1-83DC-4E909647B1A7}" destId="{58C9D417-5035-4645-A3F4-B1DBED27FD41}" srcOrd="0" destOrd="0" presId="urn:microsoft.com/office/officeart/2005/8/layout/radial1"/>
    <dgm:cxn modelId="{43892D94-AE53-488C-A5DD-4CB0A520BFC9}" type="presOf" srcId="{92BEEECC-37FF-423E-A328-26972FD68D5C}" destId="{EB614908-236F-4A73-924C-F835A026C286}" srcOrd="0" destOrd="0" presId="urn:microsoft.com/office/officeart/2005/8/layout/radial1"/>
    <dgm:cxn modelId="{9C3E34ED-B9AA-42E1-9003-A91252AD0935}" srcId="{51DDA74E-5830-4D38-ACE1-1876618D25BA}" destId="{3C81F013-B5A3-43F1-9680-04C0906109A6}" srcOrd="2" destOrd="0" parTransId="{92BEEECC-37FF-423E-A328-26972FD68D5C}" sibTransId="{FF115119-85E5-4896-BBDD-6B896CCCA85D}"/>
    <dgm:cxn modelId="{027B0359-7201-4827-B818-B4EF61208904}" type="presOf" srcId="{3C81F013-B5A3-43F1-9680-04C0906109A6}" destId="{012740D5-55F9-40A7-9C64-CB55095B5534}" srcOrd="0" destOrd="0" presId="urn:microsoft.com/office/officeart/2005/8/layout/radial1"/>
    <dgm:cxn modelId="{B0E2F59E-61ED-43A9-8B56-576CFD750B12}" type="presOf" srcId="{7BD52EAA-4B0E-4F74-90AD-570D45D41975}" destId="{0D30FE34-0E4F-44FB-9649-2F492EA51130}" srcOrd="0" destOrd="0" presId="urn:microsoft.com/office/officeart/2005/8/layout/radial1"/>
    <dgm:cxn modelId="{AD230B22-EE47-4757-A201-3B8034B52F23}" srcId="{51DDA74E-5830-4D38-ACE1-1876618D25BA}" destId="{AB1D360B-534F-46B7-ADCE-082395F5949C}" srcOrd="0" destOrd="0" parTransId="{103C117D-9319-4D9C-A231-13932AD57B7E}" sibTransId="{C1DA4555-63D3-4466-99F0-A1E388477505}"/>
    <dgm:cxn modelId="{54F29394-AF47-4816-9BD6-3371A25D5514}" type="presOf" srcId="{90FF5AC2-0B86-4CC2-935B-8074BEAABB33}" destId="{633EB1F2-83B4-485B-B379-7D7AC9B7D1B0}" srcOrd="1" destOrd="0" presId="urn:microsoft.com/office/officeart/2005/8/layout/radial1"/>
    <dgm:cxn modelId="{909630D1-779A-4D3F-9033-3C7472ED1435}" type="presOf" srcId="{EC5B9D0C-C4F6-440A-B96E-7A0C2701C658}" destId="{CBC27090-79DC-443D-BA9A-9AE912D5A88C}" srcOrd="1" destOrd="0" presId="urn:microsoft.com/office/officeart/2005/8/layout/radial1"/>
    <dgm:cxn modelId="{DE17088B-A0EC-42A5-8EA2-2EB823B87B7D}" type="presParOf" srcId="{0687E30A-AE98-4ADF-9924-3BA1DB564EE5}" destId="{D4279BF6-DBAE-4EA0-8A4E-25278E07660E}" srcOrd="0" destOrd="0" presId="urn:microsoft.com/office/officeart/2005/8/layout/radial1"/>
    <dgm:cxn modelId="{D64E3B01-4B0F-4705-B117-D13CF75126DE}" type="presParOf" srcId="{0687E30A-AE98-4ADF-9924-3BA1DB564EE5}" destId="{875DA7C6-AE1A-489A-9561-E8CB22A40DCF}" srcOrd="1" destOrd="0" presId="urn:microsoft.com/office/officeart/2005/8/layout/radial1"/>
    <dgm:cxn modelId="{AF20061F-009E-4F3B-B748-05E0C1B4AF60}" type="presParOf" srcId="{875DA7C6-AE1A-489A-9561-E8CB22A40DCF}" destId="{6A307E14-8A41-4238-84D1-32E08E13B8E7}" srcOrd="0" destOrd="0" presId="urn:microsoft.com/office/officeart/2005/8/layout/radial1"/>
    <dgm:cxn modelId="{3E75160D-5A35-44AE-A7D9-A8BCA52E5E3F}" type="presParOf" srcId="{0687E30A-AE98-4ADF-9924-3BA1DB564EE5}" destId="{DEB0CA9D-EB4C-46BA-92DC-86FC57D86808}" srcOrd="2" destOrd="0" presId="urn:microsoft.com/office/officeart/2005/8/layout/radial1"/>
    <dgm:cxn modelId="{991BD7A8-E510-4015-8E58-F46B88E3B909}" type="presParOf" srcId="{0687E30A-AE98-4ADF-9924-3BA1DB564EE5}" destId="{C4E8FB09-9424-41DF-9364-F98A1F274301}" srcOrd="3" destOrd="0" presId="urn:microsoft.com/office/officeart/2005/8/layout/radial1"/>
    <dgm:cxn modelId="{49DD89DD-4CDD-435A-9D24-5E0E63D1E7EC}" type="presParOf" srcId="{C4E8FB09-9424-41DF-9364-F98A1F274301}" destId="{D2EAC0E2-F045-4A15-BA16-A1193B3CD456}" srcOrd="0" destOrd="0" presId="urn:microsoft.com/office/officeart/2005/8/layout/radial1"/>
    <dgm:cxn modelId="{2CAD8B64-3453-4D07-B66C-41CF981BD574}" type="presParOf" srcId="{0687E30A-AE98-4ADF-9924-3BA1DB564EE5}" destId="{05D75F9A-BD39-4FB5-8FB9-1FF04DEBAB3D}" srcOrd="4" destOrd="0" presId="urn:microsoft.com/office/officeart/2005/8/layout/radial1"/>
    <dgm:cxn modelId="{3C808E6E-AF89-4A24-AC9E-1B49F2EDA965}" type="presParOf" srcId="{0687E30A-AE98-4ADF-9924-3BA1DB564EE5}" destId="{EB614908-236F-4A73-924C-F835A026C286}" srcOrd="5" destOrd="0" presId="urn:microsoft.com/office/officeart/2005/8/layout/radial1"/>
    <dgm:cxn modelId="{08803CE4-6031-4038-843A-E2841655036E}" type="presParOf" srcId="{EB614908-236F-4A73-924C-F835A026C286}" destId="{4E8903F5-5640-4F36-BEDE-DCD925C1F2C9}" srcOrd="0" destOrd="0" presId="urn:microsoft.com/office/officeart/2005/8/layout/radial1"/>
    <dgm:cxn modelId="{BDD245F2-F62C-4575-AC7F-7DDEC2C7C40A}" type="presParOf" srcId="{0687E30A-AE98-4ADF-9924-3BA1DB564EE5}" destId="{012740D5-55F9-40A7-9C64-CB55095B5534}" srcOrd="6" destOrd="0" presId="urn:microsoft.com/office/officeart/2005/8/layout/radial1"/>
    <dgm:cxn modelId="{6F5DFF10-5050-496C-9D0C-0FC9AEB60041}" type="presParOf" srcId="{0687E30A-AE98-4ADF-9924-3BA1DB564EE5}" destId="{7F1A3F06-82F0-4BD4-822F-88CB8E083E6B}" srcOrd="7" destOrd="0" presId="urn:microsoft.com/office/officeart/2005/8/layout/radial1"/>
    <dgm:cxn modelId="{2E502566-0135-406F-8DCD-E8ED50F30174}" type="presParOf" srcId="{7F1A3F06-82F0-4BD4-822F-88CB8E083E6B}" destId="{2F220BBE-7E70-4DDD-BE7E-04FAB1372F37}" srcOrd="0" destOrd="0" presId="urn:microsoft.com/office/officeart/2005/8/layout/radial1"/>
    <dgm:cxn modelId="{60C38492-3F3D-47F5-894D-D471995EB8DC}" type="presParOf" srcId="{0687E30A-AE98-4ADF-9924-3BA1DB564EE5}" destId="{EC0F53E4-5AC4-4424-B9E2-8B70B20AA816}" srcOrd="8" destOrd="0" presId="urn:microsoft.com/office/officeart/2005/8/layout/radial1"/>
    <dgm:cxn modelId="{C46221FC-7DA1-4746-9A77-7469CA177093}" type="presParOf" srcId="{0687E30A-AE98-4ADF-9924-3BA1DB564EE5}" destId="{43FAFF10-F503-43C8-BE54-B7ADE5DF5344}" srcOrd="9" destOrd="0" presId="urn:microsoft.com/office/officeart/2005/8/layout/radial1"/>
    <dgm:cxn modelId="{0626A7E7-B94F-4611-9D0F-C5E75F72E2E7}" type="presParOf" srcId="{43FAFF10-F503-43C8-BE54-B7ADE5DF5344}" destId="{CBC27090-79DC-443D-BA9A-9AE912D5A88C}" srcOrd="0" destOrd="0" presId="urn:microsoft.com/office/officeart/2005/8/layout/radial1"/>
    <dgm:cxn modelId="{85024334-D87E-4720-95B7-4A416C2EB37E}" type="presParOf" srcId="{0687E30A-AE98-4ADF-9924-3BA1DB564EE5}" destId="{0D30FE34-0E4F-44FB-9649-2F492EA51130}" srcOrd="10" destOrd="0" presId="urn:microsoft.com/office/officeart/2005/8/layout/radial1"/>
    <dgm:cxn modelId="{5B1E99A0-74E2-4D18-B228-9436FB41458B}" type="presParOf" srcId="{0687E30A-AE98-4ADF-9924-3BA1DB564EE5}" destId="{DC2E0774-878B-4D95-B241-978429B58EA1}" srcOrd="11" destOrd="0" presId="urn:microsoft.com/office/officeart/2005/8/layout/radial1"/>
    <dgm:cxn modelId="{5B1B38E1-7EDA-421E-B370-DECBCEDE6B31}" type="presParOf" srcId="{DC2E0774-878B-4D95-B241-978429B58EA1}" destId="{F2F3C55F-348B-40F5-89C2-D67784C221A9}" srcOrd="0" destOrd="0" presId="urn:microsoft.com/office/officeart/2005/8/layout/radial1"/>
    <dgm:cxn modelId="{0494FA47-5764-4EC2-BC87-2343D3400BC6}" type="presParOf" srcId="{0687E30A-AE98-4ADF-9924-3BA1DB564EE5}" destId="{58C9D417-5035-4645-A3F4-B1DBED27FD41}" srcOrd="12" destOrd="0" presId="urn:microsoft.com/office/officeart/2005/8/layout/radial1"/>
    <dgm:cxn modelId="{1CA5910A-A426-45A0-844F-87B1684D1228}" type="presParOf" srcId="{0687E30A-AE98-4ADF-9924-3BA1DB564EE5}" destId="{FEEB8616-44C3-4798-9353-F8F8D41EC9D2}" srcOrd="13" destOrd="0" presId="urn:microsoft.com/office/officeart/2005/8/layout/radial1"/>
    <dgm:cxn modelId="{D1861DA4-BF0A-4556-A1A7-019E6906A16D}" type="presParOf" srcId="{FEEB8616-44C3-4798-9353-F8F8D41EC9D2}" destId="{633EB1F2-83B4-485B-B379-7D7AC9B7D1B0}" srcOrd="0" destOrd="0" presId="urn:microsoft.com/office/officeart/2005/8/layout/radial1"/>
    <dgm:cxn modelId="{84D57D0F-7E1F-491D-8780-6ABA7E397E23}" type="presParOf" srcId="{0687E30A-AE98-4ADF-9924-3BA1DB564EE5}" destId="{2E578FC6-D8A8-481B-9B05-214BECA0199E}" srcOrd="14" destOrd="0" presId="urn:microsoft.com/office/officeart/2005/8/layout/radial1"/>
    <dgm:cxn modelId="{321C69D0-9A0B-4939-9D79-BE4CCF4E9DB0}" type="presParOf" srcId="{0687E30A-AE98-4ADF-9924-3BA1DB564EE5}" destId="{29D2ED74-F851-4257-8784-6E660264B8BF}" srcOrd="15" destOrd="0" presId="urn:microsoft.com/office/officeart/2005/8/layout/radial1"/>
    <dgm:cxn modelId="{446ADB70-C8CC-4C6A-A2DE-0C01215736C1}" type="presParOf" srcId="{29D2ED74-F851-4257-8784-6E660264B8BF}" destId="{79FF7CFF-CED2-4CF2-B7AE-7B5D2AFDF159}" srcOrd="0" destOrd="0" presId="urn:microsoft.com/office/officeart/2005/8/layout/radial1"/>
    <dgm:cxn modelId="{0DD5B4BE-FE7D-4A8E-8688-F6534511B5D8}" type="presParOf" srcId="{0687E30A-AE98-4ADF-9924-3BA1DB564EE5}" destId="{03CD42B0-D171-4C25-ABF4-3D50E3FF8C5B}" srcOrd="1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06A960-E57D-42E3-8277-A66BB6394DDC}" type="doc">
      <dgm:prSet loTypeId="urn:microsoft.com/office/officeart/2005/8/layout/radial6" loCatId="relationship" qsTypeId="urn:microsoft.com/office/officeart/2005/8/quickstyle/simple2" qsCatId="simple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90C38CE4-4558-4054-BDBE-AC698C0A878F}">
      <dgm:prSet phldrT="[Text]"/>
      <dgm:spPr/>
      <dgm:t>
        <a:bodyPr/>
        <a:lstStyle/>
        <a:p>
          <a:pPr algn="ctr"/>
          <a:r>
            <a:rPr lang="es-ES" b="1" noProof="0" dirty="0" smtClean="0"/>
            <a:t>Regulador TIC</a:t>
          </a:r>
          <a:endParaRPr lang="es-ES" b="1" noProof="0" dirty="0"/>
        </a:p>
      </dgm:t>
    </dgm:pt>
    <dgm:pt modelId="{2605BF15-5D88-4C9A-9C42-BDBAA76A12E0}" type="parTrans" cxnId="{CBEFB881-FFE1-46F8-B1C3-C8CB10E4D75F}">
      <dgm:prSet/>
      <dgm:spPr/>
      <dgm:t>
        <a:bodyPr/>
        <a:lstStyle/>
        <a:p>
          <a:endParaRPr lang="es-ES" noProof="0"/>
        </a:p>
      </dgm:t>
    </dgm:pt>
    <dgm:pt modelId="{008A1EFB-A7DF-45BE-9008-2D60D1FD8DC2}" type="sibTrans" cxnId="{CBEFB881-FFE1-46F8-B1C3-C8CB10E4D75F}">
      <dgm:prSet/>
      <dgm:spPr>
        <a:solidFill>
          <a:schemeClr val="accent2">
            <a:hueOff val="0"/>
            <a:satOff val="0"/>
            <a:lumOff val="0"/>
          </a:schemeClr>
        </a:solidFill>
      </dgm:spPr>
      <dgm:t>
        <a:bodyPr/>
        <a:lstStyle/>
        <a:p>
          <a:endParaRPr lang="es-ES" noProof="0"/>
        </a:p>
      </dgm:t>
    </dgm:pt>
    <dgm:pt modelId="{C3C77D6C-F7D1-48CF-A037-E53D90F53E2D}">
      <dgm:prSet phldrT="[Text]" custT="1"/>
      <dgm:spPr>
        <a:solidFill>
          <a:schemeClr val="accent5"/>
        </a:solidFill>
      </dgm:spPr>
      <dgm:t>
        <a:bodyPr/>
        <a:lstStyle/>
        <a:p>
          <a:pPr algn="ctr"/>
          <a:r>
            <a:rPr lang="es-ES" sz="1600" b="1" dirty="0" smtClean="0"/>
            <a:t>Regulador Financiero</a:t>
          </a:r>
          <a:endParaRPr lang="es-ES" sz="1600" b="1" noProof="0" dirty="0"/>
        </a:p>
      </dgm:t>
    </dgm:pt>
    <dgm:pt modelId="{1135529D-7EF2-429E-B151-433E2EF63E9A}" type="parTrans" cxnId="{B86DB751-BF2B-4A18-9EB3-EC5F18EAA6DA}">
      <dgm:prSet/>
      <dgm:spPr/>
      <dgm:t>
        <a:bodyPr/>
        <a:lstStyle/>
        <a:p>
          <a:endParaRPr lang="es-ES" noProof="0"/>
        </a:p>
      </dgm:t>
    </dgm:pt>
    <dgm:pt modelId="{D2EFAB6D-042F-4B78-94B4-7F86A4103372}" type="sibTrans" cxnId="{B86DB751-BF2B-4A18-9EB3-EC5F18EAA6DA}">
      <dgm:prSet/>
      <dgm:spPr>
        <a:solidFill>
          <a:schemeClr val="accent5"/>
        </a:solidFill>
      </dgm:spPr>
      <dgm:t>
        <a:bodyPr/>
        <a:lstStyle/>
        <a:p>
          <a:endParaRPr lang="es-ES" noProof="0"/>
        </a:p>
      </dgm:t>
    </dgm:pt>
    <dgm:pt modelId="{F6817FBF-D32D-4E7B-830A-BE45118EC3E5}">
      <dgm:prSet phldrT="[Text]"/>
      <dgm:spPr/>
      <dgm:t>
        <a:bodyPr/>
        <a:lstStyle/>
        <a:p>
          <a:pPr algn="l"/>
          <a:r>
            <a:rPr lang="es-ES" dirty="0" smtClean="0"/>
            <a:t>Experiencia técnica</a:t>
          </a:r>
          <a:endParaRPr lang="es-ES" noProof="0" dirty="0"/>
        </a:p>
      </dgm:t>
    </dgm:pt>
    <dgm:pt modelId="{7C80EC97-72E3-423B-A07B-699807D0181F}" type="parTrans" cxnId="{443C1D52-4C2A-404E-98DD-0026DF9C0569}">
      <dgm:prSet/>
      <dgm:spPr/>
      <dgm:t>
        <a:bodyPr/>
        <a:lstStyle/>
        <a:p>
          <a:endParaRPr lang="es-ES" noProof="0"/>
        </a:p>
      </dgm:t>
    </dgm:pt>
    <dgm:pt modelId="{D27365FE-5E65-4F3F-AAED-826DADD52062}" type="sibTrans" cxnId="{443C1D52-4C2A-404E-98DD-0026DF9C0569}">
      <dgm:prSet/>
      <dgm:spPr/>
      <dgm:t>
        <a:bodyPr/>
        <a:lstStyle/>
        <a:p>
          <a:endParaRPr lang="es-ES" noProof="0"/>
        </a:p>
      </dgm:t>
    </dgm:pt>
    <dgm:pt modelId="{97811767-3C5C-4D1A-BC70-E57108CE66BE}">
      <dgm:prSet phldrT="[Text]" custT="1"/>
      <dgm:spPr>
        <a:solidFill>
          <a:schemeClr val="accent5"/>
        </a:solidFill>
      </dgm:spPr>
      <dgm:t>
        <a:bodyPr/>
        <a:lstStyle/>
        <a:p>
          <a:pPr algn="l"/>
          <a:r>
            <a:rPr lang="es-ES" sz="1600" dirty="0" smtClean="0"/>
            <a:t>Experiencia en banca y pagos</a:t>
          </a:r>
          <a:endParaRPr lang="es-ES" sz="1600" noProof="0" dirty="0"/>
        </a:p>
      </dgm:t>
    </dgm:pt>
    <dgm:pt modelId="{AD6F5878-DC04-4A26-939D-38C9CF6DD4E5}" type="parTrans" cxnId="{28EBFF9A-DCF7-4919-B1CE-5CAB22EFC5C1}">
      <dgm:prSet/>
      <dgm:spPr/>
      <dgm:t>
        <a:bodyPr/>
        <a:lstStyle/>
        <a:p>
          <a:endParaRPr lang="es-ES" noProof="0"/>
        </a:p>
      </dgm:t>
    </dgm:pt>
    <dgm:pt modelId="{69F4EA6F-5A14-4CB4-94F7-FC0DD452D2B3}" type="sibTrans" cxnId="{28EBFF9A-DCF7-4919-B1CE-5CAB22EFC5C1}">
      <dgm:prSet/>
      <dgm:spPr/>
      <dgm:t>
        <a:bodyPr/>
        <a:lstStyle/>
        <a:p>
          <a:endParaRPr lang="es-ES" noProof="0"/>
        </a:p>
      </dgm:t>
    </dgm:pt>
    <dgm:pt modelId="{DC1871F2-51A3-4291-8022-BA961D5B32B4}">
      <dgm:prSet custT="1"/>
      <dgm:spPr>
        <a:solidFill>
          <a:schemeClr val="accent5"/>
        </a:solidFill>
      </dgm:spPr>
      <dgm:t>
        <a:bodyPr/>
        <a:lstStyle/>
        <a:p>
          <a:pPr algn="l"/>
          <a:r>
            <a:rPr lang="es-ES" sz="1600" noProof="0" dirty="0" smtClean="0"/>
            <a:t>Prevención de lavado de dinero y financiamiento del terrorismo</a:t>
          </a:r>
          <a:endParaRPr lang="es-ES" sz="1600" noProof="0" dirty="0"/>
        </a:p>
      </dgm:t>
    </dgm:pt>
    <dgm:pt modelId="{1281C452-8579-4371-9A48-A8750A9F2A4A}" type="parTrans" cxnId="{C85251A6-78DA-455E-AA89-87F4E9A3F98E}">
      <dgm:prSet/>
      <dgm:spPr/>
      <dgm:t>
        <a:bodyPr/>
        <a:lstStyle/>
        <a:p>
          <a:endParaRPr lang="es-ES" noProof="0"/>
        </a:p>
      </dgm:t>
    </dgm:pt>
    <dgm:pt modelId="{91040B52-B717-4283-993C-E2C12803F91F}" type="sibTrans" cxnId="{C85251A6-78DA-455E-AA89-87F4E9A3F98E}">
      <dgm:prSet/>
      <dgm:spPr/>
      <dgm:t>
        <a:bodyPr/>
        <a:lstStyle/>
        <a:p>
          <a:endParaRPr lang="es-ES" noProof="0"/>
        </a:p>
      </dgm:t>
    </dgm:pt>
    <dgm:pt modelId="{31216B7A-E989-4369-ADCC-9FB248AE0916}">
      <dgm:prSet phldrT="[Text]"/>
      <dgm:spPr/>
      <dgm:t>
        <a:bodyPr/>
        <a:lstStyle/>
        <a:p>
          <a:pPr algn="l"/>
          <a:r>
            <a:rPr lang="es-ES" dirty="0" smtClean="0"/>
            <a:t>Fiabilidad de la infraestructura de red y las operaciones</a:t>
          </a:r>
          <a:endParaRPr lang="es-ES" noProof="0" dirty="0"/>
        </a:p>
      </dgm:t>
    </dgm:pt>
    <dgm:pt modelId="{DABD8F1C-EA5F-40A4-86B7-0C8C467F33E4}" type="parTrans" cxnId="{0B626F56-8797-46BA-885A-EA4177BBC7D4}">
      <dgm:prSet/>
      <dgm:spPr/>
      <dgm:t>
        <a:bodyPr/>
        <a:lstStyle/>
        <a:p>
          <a:endParaRPr lang="es-ES" noProof="0"/>
        </a:p>
      </dgm:t>
    </dgm:pt>
    <dgm:pt modelId="{30889C07-4F81-4111-99E4-E9F670016412}" type="sibTrans" cxnId="{0B626F56-8797-46BA-885A-EA4177BBC7D4}">
      <dgm:prSet/>
      <dgm:spPr/>
      <dgm:t>
        <a:bodyPr/>
        <a:lstStyle/>
        <a:p>
          <a:endParaRPr lang="es-ES" noProof="0"/>
        </a:p>
      </dgm:t>
    </dgm:pt>
    <dgm:pt modelId="{BD1394F4-E3B0-4606-B936-8227662FE34C}">
      <dgm:prSet phldrT="[Text]" custT="1"/>
      <dgm:spPr/>
      <dgm:t>
        <a:bodyPr lIns="0" tIns="0" rIns="0" bIns="0"/>
        <a:lstStyle/>
        <a:p>
          <a:pPr algn="l"/>
          <a:r>
            <a:rPr lang="es-ES" sz="1600" noProof="0" dirty="0" smtClean="0"/>
            <a:t>Protección del consumidor</a:t>
          </a:r>
          <a:endParaRPr lang="es-ES" sz="1600" noProof="0" dirty="0"/>
        </a:p>
      </dgm:t>
    </dgm:pt>
    <dgm:pt modelId="{E2565F1F-BC56-443C-8117-847311F103D2}">
      <dgm:prSet phldrT="[Text]" custT="1"/>
      <dgm:spPr/>
      <dgm:t>
        <a:bodyPr lIns="0" tIns="0" rIns="0" bIns="0"/>
        <a:lstStyle/>
        <a:p>
          <a:pPr algn="l"/>
          <a:r>
            <a:rPr lang="en-US" sz="1600" noProof="0" dirty="0" err="1" smtClean="0"/>
            <a:t>Fusiones</a:t>
          </a:r>
          <a:r>
            <a:rPr lang="en-US" sz="1600" noProof="0" dirty="0" smtClean="0"/>
            <a:t>/</a:t>
          </a:r>
          <a:r>
            <a:rPr lang="en-US" sz="1600" noProof="0" dirty="0" err="1" smtClean="0"/>
            <a:t>asociaciones</a:t>
          </a:r>
          <a:endParaRPr lang="es-ES" sz="1600" noProof="0" dirty="0"/>
        </a:p>
      </dgm:t>
    </dgm:pt>
    <dgm:pt modelId="{FE3F0D94-3CF4-4C53-8B2A-5CEB036E470A}">
      <dgm:prSet phldrT="[Text]" custT="1"/>
      <dgm:spPr/>
      <dgm:t>
        <a:bodyPr lIns="0" tIns="0" rIns="0" bIns="0"/>
        <a:lstStyle/>
        <a:p>
          <a:pPr algn="l"/>
          <a:r>
            <a:rPr lang="es-ES" sz="1600" dirty="0" smtClean="0"/>
            <a:t>Comportamiento anticompetitivo</a:t>
          </a:r>
          <a:endParaRPr lang="es-ES" sz="1600" noProof="0" dirty="0"/>
        </a:p>
      </dgm:t>
    </dgm:pt>
    <dgm:pt modelId="{8EE6B726-1DC3-467D-9A57-D7F728DCB1FA}">
      <dgm:prSet phldrT="[Text]" custT="1"/>
      <dgm:spPr/>
      <dgm:t>
        <a:bodyPr lIns="0" tIns="0" rIns="0" bIns="0"/>
        <a:lstStyle/>
        <a:p>
          <a:pPr algn="ctr"/>
          <a:r>
            <a:rPr lang="es-ES" sz="1600" b="1" dirty="0" smtClean="0"/>
            <a:t>Autoridad de la Competencia</a:t>
          </a:r>
          <a:endParaRPr lang="es-ES" sz="1600" b="1" noProof="0" dirty="0"/>
        </a:p>
      </dgm:t>
    </dgm:pt>
    <dgm:pt modelId="{DF48C3DD-0319-4E93-B756-43E8710FF9F8}" type="sibTrans" cxnId="{9A513AB3-D1AB-4EF7-B049-2B0B0DE51E24}">
      <dgm:prSet/>
      <dgm:spPr/>
      <dgm:t>
        <a:bodyPr/>
        <a:lstStyle/>
        <a:p>
          <a:endParaRPr lang="es-ES" noProof="0"/>
        </a:p>
      </dgm:t>
    </dgm:pt>
    <dgm:pt modelId="{778D733B-AFC2-4842-8D08-C925B401C03D}" type="parTrans" cxnId="{9A513AB3-D1AB-4EF7-B049-2B0B0DE51E24}">
      <dgm:prSet/>
      <dgm:spPr/>
      <dgm:t>
        <a:bodyPr/>
        <a:lstStyle/>
        <a:p>
          <a:endParaRPr lang="es-ES" noProof="0"/>
        </a:p>
      </dgm:t>
    </dgm:pt>
    <dgm:pt modelId="{9012D79D-37CA-4217-B292-1D112A43C5CE}" type="sibTrans" cxnId="{3320DB83-61C1-4993-B406-7D2DE4EBFE8A}">
      <dgm:prSet/>
      <dgm:spPr/>
      <dgm:t>
        <a:bodyPr/>
        <a:lstStyle/>
        <a:p>
          <a:endParaRPr lang="es-ES" noProof="0"/>
        </a:p>
      </dgm:t>
    </dgm:pt>
    <dgm:pt modelId="{59FC6A1D-8083-45F4-A378-3BC86CD21AE0}" type="parTrans" cxnId="{3320DB83-61C1-4993-B406-7D2DE4EBFE8A}">
      <dgm:prSet/>
      <dgm:spPr/>
      <dgm:t>
        <a:bodyPr/>
        <a:lstStyle/>
        <a:p>
          <a:endParaRPr lang="es-ES" noProof="0"/>
        </a:p>
      </dgm:t>
    </dgm:pt>
    <dgm:pt modelId="{2678EF86-06F1-4507-B5A8-BB5838B82A23}" type="sibTrans" cxnId="{66A1C309-9626-42EB-8E3D-5622EE3994AC}">
      <dgm:prSet/>
      <dgm:spPr/>
      <dgm:t>
        <a:bodyPr/>
        <a:lstStyle/>
        <a:p>
          <a:endParaRPr lang="es-ES" noProof="0"/>
        </a:p>
      </dgm:t>
    </dgm:pt>
    <dgm:pt modelId="{BAEB8382-E1EC-445D-84B4-6EC5EF0E5D21}" type="parTrans" cxnId="{66A1C309-9626-42EB-8E3D-5622EE3994AC}">
      <dgm:prSet/>
      <dgm:spPr/>
      <dgm:t>
        <a:bodyPr/>
        <a:lstStyle/>
        <a:p>
          <a:endParaRPr lang="es-ES" noProof="0"/>
        </a:p>
      </dgm:t>
    </dgm:pt>
    <dgm:pt modelId="{6DFF6639-9DE3-4756-8338-8621296EE949}" type="sibTrans" cxnId="{FAB667A6-7641-45A1-ADA6-260CCBE4B26C}">
      <dgm:prSet/>
      <dgm:spPr/>
      <dgm:t>
        <a:bodyPr/>
        <a:lstStyle/>
        <a:p>
          <a:endParaRPr lang="es-ES" noProof="0"/>
        </a:p>
      </dgm:t>
    </dgm:pt>
    <dgm:pt modelId="{6A51A664-EA4D-4EB9-8051-8A2CA76E225E}" type="parTrans" cxnId="{FAB667A6-7641-45A1-ADA6-260CCBE4B26C}">
      <dgm:prSet/>
      <dgm:spPr/>
      <dgm:t>
        <a:bodyPr/>
        <a:lstStyle/>
        <a:p>
          <a:endParaRPr lang="es-ES" noProof="0"/>
        </a:p>
      </dgm:t>
    </dgm:pt>
    <dgm:pt modelId="{B9EE531B-8DA2-4FE9-BB95-CFD78795D07F}">
      <dgm:prSet phldrT="[Text]"/>
      <dgm:spPr/>
      <dgm:t>
        <a:bodyPr/>
        <a:lstStyle/>
        <a:p>
          <a:r>
            <a:rPr lang="es-ES" b="0" noProof="0" smtClean="0"/>
            <a:t>Regulación Banca Móvil</a:t>
          </a:r>
          <a:endParaRPr lang="es-ES" b="0" noProof="0"/>
        </a:p>
      </dgm:t>
    </dgm:pt>
    <dgm:pt modelId="{AB0D8F3A-065E-4B0C-B456-86B270DDFED9}" type="sibTrans" cxnId="{C452ECC4-6152-4D20-9A70-93BD90489BF5}">
      <dgm:prSet/>
      <dgm:spPr/>
      <dgm:t>
        <a:bodyPr/>
        <a:lstStyle/>
        <a:p>
          <a:endParaRPr lang="es-ES" noProof="0"/>
        </a:p>
      </dgm:t>
    </dgm:pt>
    <dgm:pt modelId="{BF018FDC-BE4F-4F1C-863E-AE3FA2639FC1}" type="parTrans" cxnId="{C452ECC4-6152-4D20-9A70-93BD90489BF5}">
      <dgm:prSet/>
      <dgm:spPr/>
      <dgm:t>
        <a:bodyPr/>
        <a:lstStyle/>
        <a:p>
          <a:endParaRPr lang="es-ES" noProof="0"/>
        </a:p>
      </dgm:t>
    </dgm:pt>
    <dgm:pt modelId="{94F6080E-EA29-42A9-95B4-D76408936087}" type="pres">
      <dgm:prSet presAssocID="{6F06A960-E57D-42E3-8277-A66BB6394DD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0D0E558-A863-4589-91E1-44C447D43760}" type="pres">
      <dgm:prSet presAssocID="{B9EE531B-8DA2-4FE9-BB95-CFD78795D07F}" presName="centerShape" presStyleLbl="node0" presStyleIdx="0" presStyleCnt="1" custScaleX="87910" custScaleY="85516" custLinFactNeighborY="-265"/>
      <dgm:spPr/>
      <dgm:t>
        <a:bodyPr/>
        <a:lstStyle/>
        <a:p>
          <a:endParaRPr lang="en-US"/>
        </a:p>
      </dgm:t>
    </dgm:pt>
    <dgm:pt modelId="{C6008406-1087-493A-B0A8-0273A69AECA4}" type="pres">
      <dgm:prSet presAssocID="{90C38CE4-4558-4054-BDBE-AC698C0A878F}" presName="node" presStyleLbl="node1" presStyleIdx="0" presStyleCnt="3" custScaleX="172266" custScaleY="1704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FE3289-4A17-4E42-8A2E-3F7BE2D51C02}" type="pres">
      <dgm:prSet presAssocID="{90C38CE4-4558-4054-BDBE-AC698C0A878F}" presName="dummy" presStyleCnt="0"/>
      <dgm:spPr/>
      <dgm:t>
        <a:bodyPr/>
        <a:lstStyle/>
        <a:p>
          <a:endParaRPr lang="en-US"/>
        </a:p>
      </dgm:t>
    </dgm:pt>
    <dgm:pt modelId="{BE333AC6-68A7-41FA-B3F7-83B6E658AB7B}" type="pres">
      <dgm:prSet presAssocID="{008A1EFB-A7DF-45BE-9008-2D60D1FD8DC2}" presName="sibTrans" presStyleLbl="sibTrans2D1" presStyleIdx="0" presStyleCnt="3"/>
      <dgm:spPr/>
      <dgm:t>
        <a:bodyPr/>
        <a:lstStyle/>
        <a:p>
          <a:endParaRPr lang="en-US"/>
        </a:p>
      </dgm:t>
    </dgm:pt>
    <dgm:pt modelId="{8C1B2F89-B8B4-4F23-985D-AECDA450E86A}" type="pres">
      <dgm:prSet presAssocID="{C3C77D6C-F7D1-48CF-A037-E53D90F53E2D}" presName="node" presStyleLbl="node1" presStyleIdx="1" presStyleCnt="3" custScaleX="172266" custScaleY="1704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C2B960-7BC7-4799-A43F-C57EB4CE999C}" type="pres">
      <dgm:prSet presAssocID="{C3C77D6C-F7D1-48CF-A037-E53D90F53E2D}" presName="dummy" presStyleCnt="0"/>
      <dgm:spPr/>
      <dgm:t>
        <a:bodyPr/>
        <a:lstStyle/>
        <a:p>
          <a:endParaRPr lang="en-US"/>
        </a:p>
      </dgm:t>
    </dgm:pt>
    <dgm:pt modelId="{862F24EF-A6A1-40BC-80ED-0D7F90DEE826}" type="pres">
      <dgm:prSet presAssocID="{D2EFAB6D-042F-4B78-94B4-7F86A4103372}" presName="sibTrans" presStyleLbl="sibTrans2D1" presStyleIdx="1" presStyleCnt="3"/>
      <dgm:spPr/>
      <dgm:t>
        <a:bodyPr/>
        <a:lstStyle/>
        <a:p>
          <a:endParaRPr lang="en-US"/>
        </a:p>
      </dgm:t>
    </dgm:pt>
    <dgm:pt modelId="{7818ACB4-869D-4446-96FB-62D0535742E4}" type="pres">
      <dgm:prSet presAssocID="{8EE6B726-1DC3-467D-9A57-D7F728DCB1FA}" presName="node" presStyleLbl="node1" presStyleIdx="2" presStyleCnt="3" custScaleX="172266" custScaleY="1704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7C3119-0A53-4B7B-8F63-1924B4C1FCF3}" type="pres">
      <dgm:prSet presAssocID="{8EE6B726-1DC3-467D-9A57-D7F728DCB1FA}" presName="dummy" presStyleCnt="0"/>
      <dgm:spPr/>
      <dgm:t>
        <a:bodyPr/>
        <a:lstStyle/>
        <a:p>
          <a:endParaRPr lang="en-US"/>
        </a:p>
      </dgm:t>
    </dgm:pt>
    <dgm:pt modelId="{D8248CC2-EFAB-4CD1-A2A5-1E1B84586679}" type="pres">
      <dgm:prSet presAssocID="{DF48C3DD-0319-4E93-B756-43E8710FF9F8}" presName="sibTrans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E997CACB-8DF7-4679-867A-1EDE1BF9FBCF}" type="presOf" srcId="{90C38CE4-4558-4054-BDBE-AC698C0A878F}" destId="{C6008406-1087-493A-B0A8-0273A69AECA4}" srcOrd="0" destOrd="0" presId="urn:microsoft.com/office/officeart/2005/8/layout/radial6"/>
    <dgm:cxn modelId="{94148882-7C47-4FB5-8218-FC28279E9DBC}" type="presOf" srcId="{DF48C3DD-0319-4E93-B756-43E8710FF9F8}" destId="{D8248CC2-EFAB-4CD1-A2A5-1E1B84586679}" srcOrd="0" destOrd="0" presId="urn:microsoft.com/office/officeart/2005/8/layout/radial6"/>
    <dgm:cxn modelId="{28EBFF9A-DCF7-4919-B1CE-5CAB22EFC5C1}" srcId="{C3C77D6C-F7D1-48CF-A037-E53D90F53E2D}" destId="{97811767-3C5C-4D1A-BC70-E57108CE66BE}" srcOrd="0" destOrd="0" parTransId="{AD6F5878-DC04-4A26-939D-38C9CF6DD4E5}" sibTransId="{69F4EA6F-5A14-4CB4-94F7-FC0DD452D2B3}"/>
    <dgm:cxn modelId="{66A1C309-9626-42EB-8E3D-5622EE3994AC}" srcId="{8EE6B726-1DC3-467D-9A57-D7F728DCB1FA}" destId="{E2565F1F-BC56-443C-8117-847311F103D2}" srcOrd="1" destOrd="0" parTransId="{BAEB8382-E1EC-445D-84B4-6EC5EF0E5D21}" sibTransId="{2678EF86-06F1-4507-B5A8-BB5838B82A23}"/>
    <dgm:cxn modelId="{426BFD0C-47B9-43A2-B166-8A128FB4E353}" type="presOf" srcId="{008A1EFB-A7DF-45BE-9008-2D60D1FD8DC2}" destId="{BE333AC6-68A7-41FA-B3F7-83B6E658AB7B}" srcOrd="0" destOrd="0" presId="urn:microsoft.com/office/officeart/2005/8/layout/radial6"/>
    <dgm:cxn modelId="{237A6D95-B62C-462F-B2F8-27CCA2A1BBA2}" type="presOf" srcId="{F6817FBF-D32D-4E7B-830A-BE45118EC3E5}" destId="{C6008406-1087-493A-B0A8-0273A69AECA4}" srcOrd="0" destOrd="1" presId="urn:microsoft.com/office/officeart/2005/8/layout/radial6"/>
    <dgm:cxn modelId="{F9E6AE37-968D-41BB-964F-BF087741E794}" type="presOf" srcId="{BD1394F4-E3B0-4606-B936-8227662FE34C}" destId="{7818ACB4-869D-4446-96FB-62D0535742E4}" srcOrd="0" destOrd="3" presId="urn:microsoft.com/office/officeart/2005/8/layout/radial6"/>
    <dgm:cxn modelId="{B86DB751-BF2B-4A18-9EB3-EC5F18EAA6DA}" srcId="{B9EE531B-8DA2-4FE9-BB95-CFD78795D07F}" destId="{C3C77D6C-F7D1-48CF-A037-E53D90F53E2D}" srcOrd="1" destOrd="0" parTransId="{1135529D-7EF2-429E-B151-433E2EF63E9A}" sibTransId="{D2EFAB6D-042F-4B78-94B4-7F86A4103372}"/>
    <dgm:cxn modelId="{9A513AB3-D1AB-4EF7-B049-2B0B0DE51E24}" srcId="{B9EE531B-8DA2-4FE9-BB95-CFD78795D07F}" destId="{8EE6B726-1DC3-467D-9A57-D7F728DCB1FA}" srcOrd="2" destOrd="0" parTransId="{778D733B-AFC2-4842-8D08-C925B401C03D}" sibTransId="{DF48C3DD-0319-4E93-B756-43E8710FF9F8}"/>
    <dgm:cxn modelId="{3320DB83-61C1-4993-B406-7D2DE4EBFE8A}" srcId="{8EE6B726-1DC3-467D-9A57-D7F728DCB1FA}" destId="{BD1394F4-E3B0-4606-B936-8227662FE34C}" srcOrd="2" destOrd="0" parTransId="{59FC6A1D-8083-45F4-A378-3BC86CD21AE0}" sibTransId="{9012D79D-37CA-4217-B292-1D112A43C5CE}"/>
    <dgm:cxn modelId="{2E295F16-8E8B-43AA-9A5A-7659B389D49A}" type="presOf" srcId="{D2EFAB6D-042F-4B78-94B4-7F86A4103372}" destId="{862F24EF-A6A1-40BC-80ED-0D7F90DEE826}" srcOrd="0" destOrd="0" presId="urn:microsoft.com/office/officeart/2005/8/layout/radial6"/>
    <dgm:cxn modelId="{FAB667A6-7641-45A1-ADA6-260CCBE4B26C}" srcId="{8EE6B726-1DC3-467D-9A57-D7F728DCB1FA}" destId="{FE3F0D94-3CF4-4C53-8B2A-5CEB036E470A}" srcOrd="0" destOrd="0" parTransId="{6A51A664-EA4D-4EB9-8051-8A2CA76E225E}" sibTransId="{6DFF6639-9DE3-4756-8338-8621296EE949}"/>
    <dgm:cxn modelId="{443C1D52-4C2A-404E-98DD-0026DF9C0569}" srcId="{90C38CE4-4558-4054-BDBE-AC698C0A878F}" destId="{F6817FBF-D32D-4E7B-830A-BE45118EC3E5}" srcOrd="0" destOrd="0" parTransId="{7C80EC97-72E3-423B-A07B-699807D0181F}" sibTransId="{D27365FE-5E65-4F3F-AAED-826DADD52062}"/>
    <dgm:cxn modelId="{87AE6E42-D57F-4021-9642-004EA38DE24F}" type="presOf" srcId="{B9EE531B-8DA2-4FE9-BB95-CFD78795D07F}" destId="{D0D0E558-A863-4589-91E1-44C447D43760}" srcOrd="0" destOrd="0" presId="urn:microsoft.com/office/officeart/2005/8/layout/radial6"/>
    <dgm:cxn modelId="{C85251A6-78DA-455E-AA89-87F4E9A3F98E}" srcId="{C3C77D6C-F7D1-48CF-A037-E53D90F53E2D}" destId="{DC1871F2-51A3-4291-8022-BA961D5B32B4}" srcOrd="1" destOrd="0" parTransId="{1281C452-8579-4371-9A48-A8750A9F2A4A}" sibTransId="{91040B52-B717-4283-993C-E2C12803F91F}"/>
    <dgm:cxn modelId="{48B4DC67-B2D1-4276-B61F-CC95BD3F65B9}" type="presOf" srcId="{FE3F0D94-3CF4-4C53-8B2A-5CEB036E470A}" destId="{7818ACB4-869D-4446-96FB-62D0535742E4}" srcOrd="0" destOrd="1" presId="urn:microsoft.com/office/officeart/2005/8/layout/radial6"/>
    <dgm:cxn modelId="{C92988BF-40EC-4B06-8E14-E2D5182354CE}" type="presOf" srcId="{DC1871F2-51A3-4291-8022-BA961D5B32B4}" destId="{8C1B2F89-B8B4-4F23-985D-AECDA450E86A}" srcOrd="0" destOrd="2" presId="urn:microsoft.com/office/officeart/2005/8/layout/radial6"/>
    <dgm:cxn modelId="{3954E98A-505B-4103-B866-559D57139244}" type="presOf" srcId="{E2565F1F-BC56-443C-8117-847311F103D2}" destId="{7818ACB4-869D-4446-96FB-62D0535742E4}" srcOrd="0" destOrd="2" presId="urn:microsoft.com/office/officeart/2005/8/layout/radial6"/>
    <dgm:cxn modelId="{EAA304DF-6401-4B7C-8988-65A751EBBCA7}" type="presOf" srcId="{31216B7A-E989-4369-ADCC-9FB248AE0916}" destId="{C6008406-1087-493A-B0A8-0273A69AECA4}" srcOrd="0" destOrd="2" presId="urn:microsoft.com/office/officeart/2005/8/layout/radial6"/>
    <dgm:cxn modelId="{69D7A21F-32A6-4E38-AAF5-40341B83F813}" type="presOf" srcId="{6F06A960-E57D-42E3-8277-A66BB6394DDC}" destId="{94F6080E-EA29-42A9-95B4-D76408936087}" srcOrd="0" destOrd="0" presId="urn:microsoft.com/office/officeart/2005/8/layout/radial6"/>
    <dgm:cxn modelId="{C452ECC4-6152-4D20-9A70-93BD90489BF5}" srcId="{6F06A960-E57D-42E3-8277-A66BB6394DDC}" destId="{B9EE531B-8DA2-4FE9-BB95-CFD78795D07F}" srcOrd="0" destOrd="0" parTransId="{BF018FDC-BE4F-4F1C-863E-AE3FA2639FC1}" sibTransId="{AB0D8F3A-065E-4B0C-B456-86B270DDFED9}"/>
    <dgm:cxn modelId="{3BCE829C-C3D9-4DAC-A0EF-4159FA6D73F1}" type="presOf" srcId="{8EE6B726-1DC3-467D-9A57-D7F728DCB1FA}" destId="{7818ACB4-869D-4446-96FB-62D0535742E4}" srcOrd="0" destOrd="0" presId="urn:microsoft.com/office/officeart/2005/8/layout/radial6"/>
    <dgm:cxn modelId="{02911142-88CC-4E64-B4FD-BED32B26A330}" type="presOf" srcId="{C3C77D6C-F7D1-48CF-A037-E53D90F53E2D}" destId="{8C1B2F89-B8B4-4F23-985D-AECDA450E86A}" srcOrd="0" destOrd="0" presId="urn:microsoft.com/office/officeart/2005/8/layout/radial6"/>
    <dgm:cxn modelId="{CBEFB881-FFE1-46F8-B1C3-C8CB10E4D75F}" srcId="{B9EE531B-8DA2-4FE9-BB95-CFD78795D07F}" destId="{90C38CE4-4558-4054-BDBE-AC698C0A878F}" srcOrd="0" destOrd="0" parTransId="{2605BF15-5D88-4C9A-9C42-BDBAA76A12E0}" sibTransId="{008A1EFB-A7DF-45BE-9008-2D60D1FD8DC2}"/>
    <dgm:cxn modelId="{0B626F56-8797-46BA-885A-EA4177BBC7D4}" srcId="{90C38CE4-4558-4054-BDBE-AC698C0A878F}" destId="{31216B7A-E989-4369-ADCC-9FB248AE0916}" srcOrd="1" destOrd="0" parTransId="{DABD8F1C-EA5F-40A4-86B7-0C8C467F33E4}" sibTransId="{30889C07-4F81-4111-99E4-E9F670016412}"/>
    <dgm:cxn modelId="{C9862011-5233-47ED-94D5-2C4B4FEF24DD}" type="presOf" srcId="{97811767-3C5C-4D1A-BC70-E57108CE66BE}" destId="{8C1B2F89-B8B4-4F23-985D-AECDA450E86A}" srcOrd="0" destOrd="1" presId="urn:microsoft.com/office/officeart/2005/8/layout/radial6"/>
    <dgm:cxn modelId="{524853BB-62C3-47E8-A47A-FACECF3E49EF}" type="presParOf" srcId="{94F6080E-EA29-42A9-95B4-D76408936087}" destId="{D0D0E558-A863-4589-91E1-44C447D43760}" srcOrd="0" destOrd="0" presId="urn:microsoft.com/office/officeart/2005/8/layout/radial6"/>
    <dgm:cxn modelId="{FD264842-23A8-4225-8A28-356A99792636}" type="presParOf" srcId="{94F6080E-EA29-42A9-95B4-D76408936087}" destId="{C6008406-1087-493A-B0A8-0273A69AECA4}" srcOrd="1" destOrd="0" presId="urn:microsoft.com/office/officeart/2005/8/layout/radial6"/>
    <dgm:cxn modelId="{E967B321-07CB-47AB-83BA-426B4F2A4114}" type="presParOf" srcId="{94F6080E-EA29-42A9-95B4-D76408936087}" destId="{1AFE3289-4A17-4E42-8A2E-3F7BE2D51C02}" srcOrd="2" destOrd="0" presId="urn:microsoft.com/office/officeart/2005/8/layout/radial6"/>
    <dgm:cxn modelId="{AB68DBC9-11A7-4B87-9C98-1C6B668D4B5A}" type="presParOf" srcId="{94F6080E-EA29-42A9-95B4-D76408936087}" destId="{BE333AC6-68A7-41FA-B3F7-83B6E658AB7B}" srcOrd="3" destOrd="0" presId="urn:microsoft.com/office/officeart/2005/8/layout/radial6"/>
    <dgm:cxn modelId="{04213CD7-FD54-4ACB-B2DC-ECFF6ED1F93C}" type="presParOf" srcId="{94F6080E-EA29-42A9-95B4-D76408936087}" destId="{8C1B2F89-B8B4-4F23-985D-AECDA450E86A}" srcOrd="4" destOrd="0" presId="urn:microsoft.com/office/officeart/2005/8/layout/radial6"/>
    <dgm:cxn modelId="{6B00CF83-7AB9-423E-ADD6-AB0B18A8FF31}" type="presParOf" srcId="{94F6080E-EA29-42A9-95B4-D76408936087}" destId="{89C2B960-7BC7-4799-A43F-C57EB4CE999C}" srcOrd="5" destOrd="0" presId="urn:microsoft.com/office/officeart/2005/8/layout/radial6"/>
    <dgm:cxn modelId="{BC83A87E-DC52-4DA5-8426-E548E90988A7}" type="presParOf" srcId="{94F6080E-EA29-42A9-95B4-D76408936087}" destId="{862F24EF-A6A1-40BC-80ED-0D7F90DEE826}" srcOrd="6" destOrd="0" presId="urn:microsoft.com/office/officeart/2005/8/layout/radial6"/>
    <dgm:cxn modelId="{C4A4D163-A447-4E7C-B52E-84C7119AA157}" type="presParOf" srcId="{94F6080E-EA29-42A9-95B4-D76408936087}" destId="{7818ACB4-869D-4446-96FB-62D0535742E4}" srcOrd="7" destOrd="0" presId="urn:microsoft.com/office/officeart/2005/8/layout/radial6"/>
    <dgm:cxn modelId="{D7EFE43A-62E5-4CB9-8C91-FB98518978D3}" type="presParOf" srcId="{94F6080E-EA29-42A9-95B4-D76408936087}" destId="{3E7C3119-0A53-4B7B-8F63-1924B4C1FCF3}" srcOrd="8" destOrd="0" presId="urn:microsoft.com/office/officeart/2005/8/layout/radial6"/>
    <dgm:cxn modelId="{3C6B1AC1-2C57-40F9-BD9E-829E16B4132A}" type="presParOf" srcId="{94F6080E-EA29-42A9-95B4-D76408936087}" destId="{D8248CC2-EFAB-4CD1-A2A5-1E1B84586679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40F92FD-E7BD-421A-89B4-86064EA0734C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0307BEA-7AC7-4D07-BEEB-23433916F92D}">
      <dgm:prSet/>
      <dgm:spPr>
        <a:solidFill>
          <a:schemeClr val="accent4"/>
        </a:solidFill>
      </dgm:spPr>
      <dgm:t>
        <a:bodyPr/>
        <a:lstStyle/>
        <a:p>
          <a:pPr rtl="0"/>
          <a:r>
            <a:rPr lang="es-ES" noProof="0" smtClean="0"/>
            <a:t>Directo</a:t>
          </a:r>
        </a:p>
      </dgm:t>
    </dgm:pt>
    <dgm:pt modelId="{D9DED2B1-92EF-4A26-A950-52A33A660BA9}" type="parTrans" cxnId="{C0052CC1-8EF5-46EC-9397-F3CC4A52CCB4}">
      <dgm:prSet/>
      <dgm:spPr/>
      <dgm:t>
        <a:bodyPr/>
        <a:lstStyle/>
        <a:p>
          <a:endParaRPr lang="es-ES" noProof="0"/>
        </a:p>
      </dgm:t>
    </dgm:pt>
    <dgm:pt modelId="{113BC4B1-4E0E-452E-9699-1433D8C18E25}" type="sibTrans" cxnId="{C0052CC1-8EF5-46EC-9397-F3CC4A52CCB4}">
      <dgm:prSet/>
      <dgm:spPr/>
      <dgm:t>
        <a:bodyPr/>
        <a:lstStyle/>
        <a:p>
          <a:endParaRPr lang="es-ES" noProof="0"/>
        </a:p>
      </dgm:t>
    </dgm:pt>
    <dgm:pt modelId="{50BF1843-AC36-447F-BE21-C41A3F1FCBFE}">
      <dgm:prSet/>
      <dgm:spPr/>
      <dgm:t>
        <a:bodyPr/>
        <a:lstStyle/>
        <a:p>
          <a:pPr rtl="0"/>
          <a:r>
            <a:rPr lang="es-ES" dirty="0" smtClean="0"/>
            <a:t>Presionar para la introducción de regulaciones flexibles de servicios financieros</a:t>
          </a:r>
          <a:endParaRPr lang="es-ES" noProof="0" dirty="0"/>
        </a:p>
      </dgm:t>
    </dgm:pt>
    <dgm:pt modelId="{FA3F54C9-F8B1-48D0-B7DD-22D84E9F9BED}" type="parTrans" cxnId="{883EE2C3-4523-4861-8664-546D784C7929}">
      <dgm:prSet/>
      <dgm:spPr/>
      <dgm:t>
        <a:bodyPr/>
        <a:lstStyle/>
        <a:p>
          <a:endParaRPr lang="es-ES" noProof="0"/>
        </a:p>
      </dgm:t>
    </dgm:pt>
    <dgm:pt modelId="{3B576277-23BB-485E-B6C5-D48FC15E4341}" type="sibTrans" cxnId="{883EE2C3-4523-4861-8664-546D784C7929}">
      <dgm:prSet/>
      <dgm:spPr/>
      <dgm:t>
        <a:bodyPr/>
        <a:lstStyle/>
        <a:p>
          <a:endParaRPr lang="es-ES" noProof="0"/>
        </a:p>
      </dgm:t>
    </dgm:pt>
    <dgm:pt modelId="{D217FA74-AD4D-45EC-9D54-01BC1162BC0E}">
      <dgm:prSet/>
      <dgm:spPr/>
      <dgm:t>
        <a:bodyPr/>
        <a:lstStyle/>
        <a:p>
          <a:pPr rtl="0"/>
          <a:r>
            <a:rPr lang="es-ES" dirty="0" smtClean="0"/>
            <a:t>Apoyar a los reguladores financieros con el conocimiento técnico y la experiencia en los servicios móviles</a:t>
          </a:r>
          <a:endParaRPr lang="es-ES" noProof="0" dirty="0"/>
        </a:p>
      </dgm:t>
    </dgm:pt>
    <dgm:pt modelId="{9C638266-D201-4C68-8615-2172E45F198D}" type="parTrans" cxnId="{1A8D960D-1BB9-4A42-86F8-172561B8E740}">
      <dgm:prSet/>
      <dgm:spPr/>
      <dgm:t>
        <a:bodyPr/>
        <a:lstStyle/>
        <a:p>
          <a:endParaRPr lang="es-ES" noProof="0"/>
        </a:p>
      </dgm:t>
    </dgm:pt>
    <dgm:pt modelId="{97A474DB-03ED-41CB-8E60-274DBA5F0346}" type="sibTrans" cxnId="{1A8D960D-1BB9-4A42-86F8-172561B8E740}">
      <dgm:prSet/>
      <dgm:spPr/>
      <dgm:t>
        <a:bodyPr/>
        <a:lstStyle/>
        <a:p>
          <a:endParaRPr lang="es-ES" noProof="0"/>
        </a:p>
      </dgm:t>
    </dgm:pt>
    <dgm:pt modelId="{6BF270FA-7E87-48C3-80EE-714B3FD8B66A}">
      <dgm:prSet/>
      <dgm:spPr/>
      <dgm:t>
        <a:bodyPr/>
        <a:lstStyle/>
        <a:p>
          <a:pPr rtl="0"/>
          <a:r>
            <a:rPr lang="es-ES" noProof="0" dirty="0" smtClean="0"/>
            <a:t>Asegurar que existen medidas necesarias de protección del consumidor</a:t>
          </a:r>
          <a:br>
            <a:rPr lang="es-ES" noProof="0" dirty="0" smtClean="0"/>
          </a:br>
          <a:endParaRPr lang="es-ES" noProof="0" dirty="0"/>
        </a:p>
      </dgm:t>
    </dgm:pt>
    <dgm:pt modelId="{65E787C6-32BA-460A-9260-04D091AD9896}" type="parTrans" cxnId="{D84B6EFA-48D1-4FDC-9E65-67F90F14B705}">
      <dgm:prSet/>
      <dgm:spPr/>
      <dgm:t>
        <a:bodyPr/>
        <a:lstStyle/>
        <a:p>
          <a:endParaRPr lang="es-ES" noProof="0"/>
        </a:p>
      </dgm:t>
    </dgm:pt>
    <dgm:pt modelId="{2A89F4DD-4BF2-44DB-87E3-B710D0387918}" type="sibTrans" cxnId="{D84B6EFA-48D1-4FDC-9E65-67F90F14B705}">
      <dgm:prSet/>
      <dgm:spPr/>
      <dgm:t>
        <a:bodyPr/>
        <a:lstStyle/>
        <a:p>
          <a:endParaRPr lang="es-ES" noProof="0"/>
        </a:p>
      </dgm:t>
    </dgm:pt>
    <dgm:pt modelId="{94FE7337-41F6-4FC7-9AFB-89D64CCE6D99}">
      <dgm:prSet/>
      <dgm:spPr>
        <a:solidFill>
          <a:schemeClr val="accent5"/>
        </a:solidFill>
      </dgm:spPr>
      <dgm:t>
        <a:bodyPr/>
        <a:lstStyle/>
        <a:p>
          <a:pPr rtl="0"/>
          <a:r>
            <a:rPr lang="es-ES" noProof="0" dirty="0" smtClean="0"/>
            <a:t>Indirecto</a:t>
          </a:r>
          <a:endParaRPr lang="es-ES" noProof="0" dirty="0"/>
        </a:p>
      </dgm:t>
    </dgm:pt>
    <dgm:pt modelId="{B2D58E45-CAE6-49DD-8531-0FC950D449D9}" type="parTrans" cxnId="{0DDB7749-3535-456A-8A47-3FDC3447AEA6}">
      <dgm:prSet/>
      <dgm:spPr/>
      <dgm:t>
        <a:bodyPr/>
        <a:lstStyle/>
        <a:p>
          <a:endParaRPr lang="es-ES" noProof="0"/>
        </a:p>
      </dgm:t>
    </dgm:pt>
    <dgm:pt modelId="{80B86E8F-B55B-4220-8362-6E52C94BD050}" type="sibTrans" cxnId="{0DDB7749-3535-456A-8A47-3FDC3447AEA6}">
      <dgm:prSet/>
      <dgm:spPr/>
      <dgm:t>
        <a:bodyPr/>
        <a:lstStyle/>
        <a:p>
          <a:endParaRPr lang="es-ES" noProof="0"/>
        </a:p>
      </dgm:t>
    </dgm:pt>
    <dgm:pt modelId="{18B0ED0F-E57A-4B81-8F81-81193DE391B2}">
      <dgm:prSet/>
      <dgm:spPr/>
      <dgm:t>
        <a:bodyPr/>
        <a:lstStyle/>
        <a:p>
          <a:pPr rtl="0"/>
          <a:r>
            <a:rPr lang="es-ES" noProof="0" dirty="0" smtClean="0"/>
            <a:t>Aumentar la </a:t>
          </a:r>
          <a:r>
            <a:rPr lang="es-ES" noProof="0" smtClean="0"/>
            <a:t>penetración y uso móvil</a:t>
          </a:r>
          <a:endParaRPr lang="es-ES" noProof="0" dirty="0"/>
        </a:p>
      </dgm:t>
    </dgm:pt>
    <dgm:pt modelId="{810D6F94-E502-482F-92E3-B411CA85FB60}" type="parTrans" cxnId="{45F95C5F-97C4-4078-B178-DFFF62F0FB1F}">
      <dgm:prSet/>
      <dgm:spPr/>
      <dgm:t>
        <a:bodyPr/>
        <a:lstStyle/>
        <a:p>
          <a:endParaRPr lang="es-ES" noProof="0"/>
        </a:p>
      </dgm:t>
    </dgm:pt>
    <dgm:pt modelId="{A34DF718-355A-40A9-A95A-3C8BF745812D}" type="sibTrans" cxnId="{45F95C5F-97C4-4078-B178-DFFF62F0FB1F}">
      <dgm:prSet/>
      <dgm:spPr/>
      <dgm:t>
        <a:bodyPr/>
        <a:lstStyle/>
        <a:p>
          <a:endParaRPr lang="es-ES" noProof="0"/>
        </a:p>
      </dgm:t>
    </dgm:pt>
    <dgm:pt modelId="{0FAD446A-C6AB-4274-84CF-AC59AB17D9C0}">
      <dgm:prSet/>
      <dgm:spPr/>
      <dgm:t>
        <a:bodyPr/>
        <a:lstStyle/>
        <a:p>
          <a:pPr rtl="0"/>
          <a:r>
            <a:rPr lang="es-ES" noProof="0" dirty="0" smtClean="0"/>
            <a:t>Fomentar la interoperabilidad</a:t>
          </a:r>
          <a:endParaRPr lang="es-ES" noProof="0" dirty="0"/>
        </a:p>
      </dgm:t>
    </dgm:pt>
    <dgm:pt modelId="{1752E26A-7479-4E21-8909-41F543E69558}" type="parTrans" cxnId="{561B0E0E-8F77-4956-AD29-9CB8D5F37CA6}">
      <dgm:prSet/>
      <dgm:spPr/>
      <dgm:t>
        <a:bodyPr/>
        <a:lstStyle/>
        <a:p>
          <a:endParaRPr lang="es-ES" noProof="0"/>
        </a:p>
      </dgm:t>
    </dgm:pt>
    <dgm:pt modelId="{0293BCE1-B8FC-4FFE-A444-250DB5DB83A0}" type="sibTrans" cxnId="{561B0E0E-8F77-4956-AD29-9CB8D5F37CA6}">
      <dgm:prSet/>
      <dgm:spPr/>
      <dgm:t>
        <a:bodyPr/>
        <a:lstStyle/>
        <a:p>
          <a:endParaRPr lang="es-ES" noProof="0"/>
        </a:p>
      </dgm:t>
    </dgm:pt>
    <dgm:pt modelId="{3CB901AC-D78E-4DB9-B6B0-9711A94BD5C9}">
      <dgm:prSet/>
      <dgm:spPr/>
      <dgm:t>
        <a:bodyPr/>
        <a:lstStyle/>
        <a:p>
          <a:pPr rtl="0"/>
          <a:r>
            <a:rPr lang="es-ES" noProof="0" smtClean="0"/>
            <a:t>Permitir la </a:t>
          </a:r>
          <a:r>
            <a:rPr lang="es-ES" smtClean="0"/>
            <a:t>portabilidad numérica móvil</a:t>
          </a:r>
          <a:endParaRPr lang="es-ES" noProof="0" dirty="0"/>
        </a:p>
      </dgm:t>
    </dgm:pt>
    <dgm:pt modelId="{59485542-D0B1-405E-9058-55EDA7DF266B}" type="parTrans" cxnId="{21686766-6B44-480E-96DE-193D4911F796}">
      <dgm:prSet/>
      <dgm:spPr/>
      <dgm:t>
        <a:bodyPr/>
        <a:lstStyle/>
        <a:p>
          <a:endParaRPr lang="es-ES" noProof="0"/>
        </a:p>
      </dgm:t>
    </dgm:pt>
    <dgm:pt modelId="{3F2FE8BD-CBBB-4543-B113-295F0594ABE3}" type="sibTrans" cxnId="{21686766-6B44-480E-96DE-193D4911F796}">
      <dgm:prSet/>
      <dgm:spPr/>
      <dgm:t>
        <a:bodyPr/>
        <a:lstStyle/>
        <a:p>
          <a:endParaRPr lang="es-ES" noProof="0"/>
        </a:p>
      </dgm:t>
    </dgm:pt>
    <dgm:pt modelId="{44B89FB8-DA8B-425C-A1D0-6C3C8C95D2B4}">
      <dgm:prSet/>
      <dgm:spPr/>
      <dgm:t>
        <a:bodyPr/>
        <a:lstStyle/>
        <a:p>
          <a:pPr rtl="0"/>
          <a:r>
            <a:rPr lang="es-ES" dirty="0" smtClean="0"/>
            <a:t>Mejorar el acceso y la cobertura universal </a:t>
          </a:r>
          <a:endParaRPr lang="es-ES" noProof="0" dirty="0"/>
        </a:p>
      </dgm:t>
    </dgm:pt>
    <dgm:pt modelId="{B2ABBA4A-EFC3-478A-846A-ABD7895B7512}" type="parTrans" cxnId="{B27BC671-D64F-4690-86EF-CA08FBD1CC14}">
      <dgm:prSet/>
      <dgm:spPr/>
      <dgm:t>
        <a:bodyPr/>
        <a:lstStyle/>
        <a:p>
          <a:endParaRPr lang="es-ES" noProof="0"/>
        </a:p>
      </dgm:t>
    </dgm:pt>
    <dgm:pt modelId="{2231E696-945E-4097-84EB-48EE5E3E08ED}" type="sibTrans" cxnId="{B27BC671-D64F-4690-86EF-CA08FBD1CC14}">
      <dgm:prSet/>
      <dgm:spPr/>
      <dgm:t>
        <a:bodyPr/>
        <a:lstStyle/>
        <a:p>
          <a:endParaRPr lang="es-ES" noProof="0"/>
        </a:p>
      </dgm:t>
    </dgm:pt>
    <dgm:pt modelId="{A7CC20CE-7AF9-4114-8ED4-2A288A212C9F}">
      <dgm:prSet/>
      <dgm:spPr/>
      <dgm:t>
        <a:bodyPr/>
        <a:lstStyle/>
        <a:p>
          <a:pPr rtl="0"/>
          <a:r>
            <a:rPr lang="es-ES" dirty="0" smtClean="0"/>
            <a:t>Aumentar el acceso al espectro según avanzan los servicios de banca móvil</a:t>
          </a:r>
          <a:endParaRPr lang="es-ES" noProof="0" dirty="0"/>
        </a:p>
      </dgm:t>
    </dgm:pt>
    <dgm:pt modelId="{6788DD74-3C02-40F1-BD0E-38F1BB565360}" type="parTrans" cxnId="{1E3D93F2-9A92-491B-89F2-26D5C5385AD2}">
      <dgm:prSet/>
      <dgm:spPr/>
      <dgm:t>
        <a:bodyPr/>
        <a:lstStyle/>
        <a:p>
          <a:endParaRPr lang="es-ES" noProof="0"/>
        </a:p>
      </dgm:t>
    </dgm:pt>
    <dgm:pt modelId="{117D2B4A-171A-415E-BCF9-78F1CF59E775}" type="sibTrans" cxnId="{1E3D93F2-9A92-491B-89F2-26D5C5385AD2}">
      <dgm:prSet/>
      <dgm:spPr/>
      <dgm:t>
        <a:bodyPr/>
        <a:lstStyle/>
        <a:p>
          <a:endParaRPr lang="es-ES" noProof="0"/>
        </a:p>
      </dgm:t>
    </dgm:pt>
    <dgm:pt modelId="{2FAD2B9F-82E0-4F94-B520-A9F67B12F4E9}">
      <dgm:prSet/>
      <dgm:spPr/>
      <dgm:t>
        <a:bodyPr/>
        <a:lstStyle/>
        <a:p>
          <a:pPr rtl="0"/>
          <a:r>
            <a:rPr lang="es-ES" dirty="0" smtClean="0"/>
            <a:t>Aumentar la liberalización del mercado y la promoción de la competencia</a:t>
          </a:r>
          <a:endParaRPr lang="es-ES" noProof="0" dirty="0"/>
        </a:p>
      </dgm:t>
    </dgm:pt>
    <dgm:pt modelId="{95F2B177-6CA7-44C2-8A87-281C94A20673}" type="parTrans" cxnId="{826BCA29-C516-4667-B6FA-C3FEC12A771C}">
      <dgm:prSet/>
      <dgm:spPr/>
      <dgm:t>
        <a:bodyPr/>
        <a:lstStyle/>
        <a:p>
          <a:endParaRPr lang="es-ES" noProof="0"/>
        </a:p>
      </dgm:t>
    </dgm:pt>
    <dgm:pt modelId="{3A67CCA7-0C89-4048-B12A-04E3CA131E51}" type="sibTrans" cxnId="{826BCA29-C516-4667-B6FA-C3FEC12A771C}">
      <dgm:prSet/>
      <dgm:spPr/>
      <dgm:t>
        <a:bodyPr/>
        <a:lstStyle/>
        <a:p>
          <a:endParaRPr lang="es-ES" noProof="0"/>
        </a:p>
      </dgm:t>
    </dgm:pt>
    <dgm:pt modelId="{02F362AE-97D7-4C75-BF4A-450C99B681FB}" type="pres">
      <dgm:prSet presAssocID="{040F92FD-E7BD-421A-89B4-86064EA0734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357C43C-085A-487D-AE17-C309A9318945}" type="pres">
      <dgm:prSet presAssocID="{50307BEA-7AC7-4D07-BEEB-23433916F92D}" presName="parentText" presStyleLbl="node1" presStyleIdx="0" presStyleCnt="2" custScaleX="27194" custLinFactNeighborX="-35352" custLinFactNeighborY="-110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0BFEF5-6C18-42DB-A084-A12942B0460A}" type="pres">
      <dgm:prSet presAssocID="{50307BEA-7AC7-4D07-BEEB-23433916F92D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D243A8-F65C-47D1-926E-A52E32FADEFE}" type="pres">
      <dgm:prSet presAssocID="{94FE7337-41F6-4FC7-9AFB-89D64CCE6D99}" presName="parentText" presStyleLbl="node1" presStyleIdx="1" presStyleCnt="2" custScaleX="27194" custLinFactNeighborX="-35352" custLinFactNeighborY="-184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A0F166-1E20-4203-825A-D93A910EFA77}" type="pres">
      <dgm:prSet presAssocID="{94FE7337-41F6-4FC7-9AFB-89D64CCE6D99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DB59131-3C0C-413B-B1F0-43CB91E641F6}" type="presOf" srcId="{D217FA74-AD4D-45EC-9D54-01BC1162BC0E}" destId="{3B0BFEF5-6C18-42DB-A084-A12942B0460A}" srcOrd="0" destOrd="1" presId="urn:microsoft.com/office/officeart/2005/8/layout/vList2"/>
    <dgm:cxn modelId="{4DD72FF1-D9F4-4F5A-BD1A-6527A440662A}" type="presOf" srcId="{94FE7337-41F6-4FC7-9AFB-89D64CCE6D99}" destId="{4FD243A8-F65C-47D1-926E-A52E32FADEFE}" srcOrd="0" destOrd="0" presId="urn:microsoft.com/office/officeart/2005/8/layout/vList2"/>
    <dgm:cxn modelId="{21686766-6B44-480E-96DE-193D4911F796}" srcId="{94FE7337-41F6-4FC7-9AFB-89D64CCE6D99}" destId="{3CB901AC-D78E-4DB9-B6B0-9711A94BD5C9}" srcOrd="2" destOrd="0" parTransId="{59485542-D0B1-405E-9058-55EDA7DF266B}" sibTransId="{3F2FE8BD-CBBB-4543-B113-295F0594ABE3}"/>
    <dgm:cxn modelId="{10DD5BF8-1A53-4BD6-8A4F-1BD0FDFC8851}" type="presOf" srcId="{44B89FB8-DA8B-425C-A1D0-6C3C8C95D2B4}" destId="{88A0F166-1E20-4203-825A-D93A910EFA77}" srcOrd="0" destOrd="3" presId="urn:microsoft.com/office/officeart/2005/8/layout/vList2"/>
    <dgm:cxn modelId="{0DDB7749-3535-456A-8A47-3FDC3447AEA6}" srcId="{040F92FD-E7BD-421A-89B4-86064EA0734C}" destId="{94FE7337-41F6-4FC7-9AFB-89D64CCE6D99}" srcOrd="1" destOrd="0" parTransId="{B2D58E45-CAE6-49DD-8531-0FC950D449D9}" sibTransId="{80B86E8F-B55B-4220-8362-6E52C94BD050}"/>
    <dgm:cxn modelId="{561B0E0E-8F77-4956-AD29-9CB8D5F37CA6}" srcId="{94FE7337-41F6-4FC7-9AFB-89D64CCE6D99}" destId="{0FAD446A-C6AB-4274-84CF-AC59AB17D9C0}" srcOrd="1" destOrd="0" parTransId="{1752E26A-7479-4E21-8909-41F543E69558}" sibTransId="{0293BCE1-B8FC-4FFE-A444-250DB5DB83A0}"/>
    <dgm:cxn modelId="{C0052CC1-8EF5-46EC-9397-F3CC4A52CCB4}" srcId="{040F92FD-E7BD-421A-89B4-86064EA0734C}" destId="{50307BEA-7AC7-4D07-BEEB-23433916F92D}" srcOrd="0" destOrd="0" parTransId="{D9DED2B1-92EF-4A26-A950-52A33A660BA9}" sibTransId="{113BC4B1-4E0E-452E-9699-1433D8C18E25}"/>
    <dgm:cxn modelId="{C716B97A-ACC2-4F55-9C7D-C85914652F11}" type="presOf" srcId="{A7CC20CE-7AF9-4114-8ED4-2A288A212C9F}" destId="{88A0F166-1E20-4203-825A-D93A910EFA77}" srcOrd="0" destOrd="4" presId="urn:microsoft.com/office/officeart/2005/8/layout/vList2"/>
    <dgm:cxn modelId="{45F95C5F-97C4-4078-B178-DFFF62F0FB1F}" srcId="{94FE7337-41F6-4FC7-9AFB-89D64CCE6D99}" destId="{18B0ED0F-E57A-4B81-8F81-81193DE391B2}" srcOrd="0" destOrd="0" parTransId="{810D6F94-E502-482F-92E3-B411CA85FB60}" sibTransId="{A34DF718-355A-40A9-A95A-3C8BF745812D}"/>
    <dgm:cxn modelId="{6BA42114-09EF-4754-AC7E-82F923D892FE}" type="presOf" srcId="{50307BEA-7AC7-4D07-BEEB-23433916F92D}" destId="{A357C43C-085A-487D-AE17-C309A9318945}" srcOrd="0" destOrd="0" presId="urn:microsoft.com/office/officeart/2005/8/layout/vList2"/>
    <dgm:cxn modelId="{826BCA29-C516-4667-B6FA-C3FEC12A771C}" srcId="{94FE7337-41F6-4FC7-9AFB-89D64CCE6D99}" destId="{2FAD2B9F-82E0-4F94-B520-A9F67B12F4E9}" srcOrd="5" destOrd="0" parTransId="{95F2B177-6CA7-44C2-8A87-281C94A20673}" sibTransId="{3A67CCA7-0C89-4048-B12A-04E3CA131E51}"/>
    <dgm:cxn modelId="{F027E90E-734C-42CF-B74F-E14FE77AE880}" type="presOf" srcId="{18B0ED0F-E57A-4B81-8F81-81193DE391B2}" destId="{88A0F166-1E20-4203-825A-D93A910EFA77}" srcOrd="0" destOrd="0" presId="urn:microsoft.com/office/officeart/2005/8/layout/vList2"/>
    <dgm:cxn modelId="{98D4B365-557B-47FE-97B2-280145F7E25C}" type="presOf" srcId="{3CB901AC-D78E-4DB9-B6B0-9711A94BD5C9}" destId="{88A0F166-1E20-4203-825A-D93A910EFA77}" srcOrd="0" destOrd="2" presId="urn:microsoft.com/office/officeart/2005/8/layout/vList2"/>
    <dgm:cxn modelId="{883EE2C3-4523-4861-8664-546D784C7929}" srcId="{50307BEA-7AC7-4D07-BEEB-23433916F92D}" destId="{50BF1843-AC36-447F-BE21-C41A3F1FCBFE}" srcOrd="0" destOrd="0" parTransId="{FA3F54C9-F8B1-48D0-B7DD-22D84E9F9BED}" sibTransId="{3B576277-23BB-485E-B6C5-D48FC15E4341}"/>
    <dgm:cxn modelId="{D84B6EFA-48D1-4FDC-9E65-67F90F14B705}" srcId="{50307BEA-7AC7-4D07-BEEB-23433916F92D}" destId="{6BF270FA-7E87-48C3-80EE-714B3FD8B66A}" srcOrd="2" destOrd="0" parTransId="{65E787C6-32BA-460A-9260-04D091AD9896}" sibTransId="{2A89F4DD-4BF2-44DB-87E3-B710D0387918}"/>
    <dgm:cxn modelId="{3479CC16-0510-4629-8118-59AC370085CE}" type="presOf" srcId="{50BF1843-AC36-447F-BE21-C41A3F1FCBFE}" destId="{3B0BFEF5-6C18-42DB-A084-A12942B0460A}" srcOrd="0" destOrd="0" presId="urn:microsoft.com/office/officeart/2005/8/layout/vList2"/>
    <dgm:cxn modelId="{1A8D960D-1BB9-4A42-86F8-172561B8E740}" srcId="{50307BEA-7AC7-4D07-BEEB-23433916F92D}" destId="{D217FA74-AD4D-45EC-9D54-01BC1162BC0E}" srcOrd="1" destOrd="0" parTransId="{9C638266-D201-4C68-8615-2172E45F198D}" sibTransId="{97A474DB-03ED-41CB-8E60-274DBA5F0346}"/>
    <dgm:cxn modelId="{2CA5D714-738C-41D8-8686-9950E076DA33}" type="presOf" srcId="{0FAD446A-C6AB-4274-84CF-AC59AB17D9C0}" destId="{88A0F166-1E20-4203-825A-D93A910EFA77}" srcOrd="0" destOrd="1" presId="urn:microsoft.com/office/officeart/2005/8/layout/vList2"/>
    <dgm:cxn modelId="{F78BACC9-F840-43F7-82AE-12A04914D9BC}" type="presOf" srcId="{2FAD2B9F-82E0-4F94-B520-A9F67B12F4E9}" destId="{88A0F166-1E20-4203-825A-D93A910EFA77}" srcOrd="0" destOrd="5" presId="urn:microsoft.com/office/officeart/2005/8/layout/vList2"/>
    <dgm:cxn modelId="{95BCCB3B-5768-4778-A49F-14C3B0090226}" type="presOf" srcId="{040F92FD-E7BD-421A-89B4-86064EA0734C}" destId="{02F362AE-97D7-4C75-BF4A-450C99B681FB}" srcOrd="0" destOrd="0" presId="urn:microsoft.com/office/officeart/2005/8/layout/vList2"/>
    <dgm:cxn modelId="{B27BC671-D64F-4690-86EF-CA08FBD1CC14}" srcId="{94FE7337-41F6-4FC7-9AFB-89D64CCE6D99}" destId="{44B89FB8-DA8B-425C-A1D0-6C3C8C95D2B4}" srcOrd="3" destOrd="0" parTransId="{B2ABBA4A-EFC3-478A-846A-ABD7895B7512}" sibTransId="{2231E696-945E-4097-84EB-48EE5E3E08ED}"/>
    <dgm:cxn modelId="{1E3D93F2-9A92-491B-89F2-26D5C5385AD2}" srcId="{94FE7337-41F6-4FC7-9AFB-89D64CCE6D99}" destId="{A7CC20CE-7AF9-4114-8ED4-2A288A212C9F}" srcOrd="4" destOrd="0" parTransId="{6788DD74-3C02-40F1-BD0E-38F1BB565360}" sibTransId="{117D2B4A-171A-415E-BCF9-78F1CF59E775}"/>
    <dgm:cxn modelId="{DDF32EF0-574D-44FE-A1B6-E50D6FC59973}" type="presOf" srcId="{6BF270FA-7E87-48C3-80EE-714B3FD8B66A}" destId="{3B0BFEF5-6C18-42DB-A084-A12942B0460A}" srcOrd="0" destOrd="2" presId="urn:microsoft.com/office/officeart/2005/8/layout/vList2"/>
    <dgm:cxn modelId="{E0F8866F-0867-486E-8EB0-FF7B0283F5EB}" type="presParOf" srcId="{02F362AE-97D7-4C75-BF4A-450C99B681FB}" destId="{A357C43C-085A-487D-AE17-C309A9318945}" srcOrd="0" destOrd="0" presId="urn:microsoft.com/office/officeart/2005/8/layout/vList2"/>
    <dgm:cxn modelId="{5B85D99A-76C6-4E07-BD18-7E2A05252E7F}" type="presParOf" srcId="{02F362AE-97D7-4C75-BF4A-450C99B681FB}" destId="{3B0BFEF5-6C18-42DB-A084-A12942B0460A}" srcOrd="1" destOrd="0" presId="urn:microsoft.com/office/officeart/2005/8/layout/vList2"/>
    <dgm:cxn modelId="{75671BF5-6F7B-4C7B-8068-BE57551B8544}" type="presParOf" srcId="{02F362AE-97D7-4C75-BF4A-450C99B681FB}" destId="{4FD243A8-F65C-47D1-926E-A52E32FADEFE}" srcOrd="2" destOrd="0" presId="urn:microsoft.com/office/officeart/2005/8/layout/vList2"/>
    <dgm:cxn modelId="{004D436A-AF4B-4C7D-A454-1F69E0775535}" type="presParOf" srcId="{02F362AE-97D7-4C75-BF4A-450C99B681FB}" destId="{88A0F166-1E20-4203-825A-D93A910EFA7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3E6AAA4A-77F4-419B-AD1C-3F4A9BC44ED9}" type="datetimeFigureOut">
              <a:rPr lang="en-US" smtClean="0"/>
              <a:pPr/>
              <a:t>8/14/2013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1FE70546-D00B-496D-A7F7-87509B11C1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421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E70546-D00B-496D-A7F7-87509B11C19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7300" y="720725"/>
            <a:ext cx="4800600" cy="360045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B1C52F-8852-4BB5-B9AC-9C2C83C0EB9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7300" y="720725"/>
            <a:ext cx="4800600" cy="360045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B1C52F-8852-4BB5-B9AC-9C2C83C0EB9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Notes Placeholder 5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B1C52F-8852-4BB5-B9AC-9C2C83C0EB9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E70546-D00B-496D-A7F7-87509B11C19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E70546-D00B-496D-A7F7-87509B11C19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E70546-D00B-496D-A7F7-87509B11C19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E70546-D00B-496D-A7F7-87509B11C19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7300" y="720725"/>
            <a:ext cx="48006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B1C52F-8852-4BB5-B9AC-9C2C83C0EB9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2633" y="4963633"/>
            <a:ext cx="3373640" cy="9144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766560"/>
            <a:ext cx="9144000" cy="91440"/>
          </a:xfrm>
          <a:prstGeom prst="rect">
            <a:avLst/>
          </a:prstGeom>
          <a:solidFill>
            <a:srgbClr val="005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World1400x421.jpg"/>
          <p:cNvPicPr>
            <a:picLocks noChangeAspect="1"/>
          </p:cNvPicPr>
          <p:nvPr/>
        </p:nvPicPr>
        <p:blipFill>
          <a:blip r:embed="rId3" cstate="print"/>
          <a:srcRect l="11837" r="22857"/>
          <a:stretch>
            <a:fillRect/>
          </a:stretch>
        </p:blipFill>
        <p:spPr>
          <a:xfrm>
            <a:off x="0" y="0"/>
            <a:ext cx="9144000" cy="421052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 baseline="0">
                <a:solidFill>
                  <a:srgbClr val="72727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665767" y="6640033"/>
            <a:ext cx="70972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1135" y="6280299"/>
            <a:ext cx="1460921" cy="395972"/>
          </a:xfrm>
          <a:prstGeom prst="rect">
            <a:avLst/>
          </a:prstGeo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>
          <a:xfrm>
            <a:off x="6716233" y="6280299"/>
            <a:ext cx="2133600" cy="365125"/>
          </a:xfrm>
        </p:spPr>
        <p:txBody>
          <a:bodyPr/>
          <a:lstStyle/>
          <a:p>
            <a:fld id="{18241A37-3BE1-4FCB-A90E-4231A8B62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 baseline="0">
                <a:solidFill>
                  <a:srgbClr val="72727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665767" y="6640033"/>
            <a:ext cx="70972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1135" y="6280299"/>
            <a:ext cx="1460921" cy="395972"/>
          </a:xfrm>
          <a:prstGeom prst="rect">
            <a:avLst/>
          </a:prstGeo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41A37-3BE1-4FCB-A90E-4231A8B62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72727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aseline="0">
                <a:solidFill>
                  <a:srgbClr val="72727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inal Slide">
    <p:bg>
      <p:bgPr>
        <a:solidFill>
          <a:srgbClr val="0055A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/>
          <p:nvPr/>
        </p:nvGrpSpPr>
        <p:grpSpPr>
          <a:xfrm>
            <a:off x="0" y="3810000"/>
            <a:ext cx="9144000" cy="3048000"/>
            <a:chOff x="0" y="3810000"/>
            <a:chExt cx="9144000" cy="3048000"/>
          </a:xfrm>
        </p:grpSpPr>
        <p:pic>
          <p:nvPicPr>
            <p:cNvPr id="6" name="Picture 5"/>
            <p:cNvPicPr>
              <a:picLocks noChangeAspect="1"/>
            </p:cNvPicPr>
            <p:nvPr userDrawn="1"/>
          </p:nvPicPr>
          <p:blipFill>
            <a:blip r:embed="rId2" cstate="print">
              <a:lum bright="3000" contrast="-6000"/>
            </a:blip>
            <a:srcRect l="2876" r="29363" b="16667"/>
            <a:stretch>
              <a:fillRect/>
            </a:stretch>
          </p:blipFill>
          <p:spPr>
            <a:xfrm>
              <a:off x="0" y="3810000"/>
              <a:ext cx="9144000" cy="3048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Rectangle 6"/>
            <p:cNvSpPr/>
            <p:nvPr userDrawn="1"/>
          </p:nvSpPr>
          <p:spPr>
            <a:xfrm>
              <a:off x="0" y="3810000"/>
              <a:ext cx="9144000" cy="3048000"/>
            </a:xfrm>
            <a:prstGeom prst="rect">
              <a:avLst/>
            </a:prstGeom>
            <a:gradFill flip="none" rotWithShape="1">
              <a:gsLst>
                <a:gs pos="20000">
                  <a:srgbClr val="0055A5"/>
                </a:gs>
                <a:gs pos="50000">
                  <a:srgbClr val="0055A5">
                    <a:alpha val="3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600200" y="4953000"/>
            <a:ext cx="5943600" cy="301621"/>
          </a:xfrm>
        </p:spPr>
        <p:txBody>
          <a:bodyPr anchor="t" anchorCtr="0">
            <a:spAutoFit/>
          </a:bodyPr>
          <a:lstStyle>
            <a:lvl1pPr marL="0" indent="0" algn="ctr">
              <a:lnSpc>
                <a:spcPct val="85000"/>
              </a:lnSpc>
              <a:spcBef>
                <a:spcPts val="0"/>
              </a:spcBef>
              <a:buNone/>
              <a:defRPr sz="1600" baseline="0">
                <a:solidFill>
                  <a:srgbClr val="BEBEBE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add contact info (optional)</a:t>
            </a:r>
          </a:p>
        </p:txBody>
      </p:sp>
      <p:sp>
        <p:nvSpPr>
          <p:cNvPr id="5" name="Text Placeholder 4"/>
          <p:cNvSpPr>
            <a:spLocks noGrp="1" noChangeAspect="1"/>
          </p:cNvSpPr>
          <p:nvPr>
            <p:ph type="body" sz="quarter" idx="10" hasCustomPrompt="1"/>
          </p:nvPr>
        </p:nvSpPr>
        <p:spPr>
          <a:xfrm>
            <a:off x="2999232" y="1295400"/>
            <a:ext cx="3145536" cy="3145536"/>
          </a:xfrm>
          <a:prstGeom prst="ellipse">
            <a:avLst/>
          </a:prstGeom>
          <a:solidFill>
            <a:schemeClr val="bg1"/>
          </a:solidFill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Roboto" pitchFamily="2" charset="0"/>
              <a:buNone/>
              <a:tabLst/>
              <a:defRPr lang="en-US" sz="4800" smtClean="0">
                <a:solidFill>
                  <a:srgbClr val="0055A5"/>
                </a:solidFill>
                <a:latin typeface="Roboto Condensed" pitchFamily="2" charset="0"/>
                <a:sym typeface="Wingdings"/>
              </a:defRPr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Roboto" pitchFamily="2" charset="0"/>
              <a:buNone/>
              <a:tabLst/>
              <a:defRPr/>
            </a:pPr>
            <a:r>
              <a:rPr lang="en-US" sz="4800" dirty="0" smtClean="0">
                <a:ea typeface="Calibri"/>
                <a:cs typeface="Times New Roman"/>
                <a:sym typeface="Wingdings"/>
              </a:rPr>
              <a:t>Click here to insert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72633" y="4963633"/>
            <a:ext cx="3373640" cy="91440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6766560"/>
            <a:ext cx="9144000" cy="91440"/>
          </a:xfrm>
          <a:prstGeom prst="rect">
            <a:avLst/>
          </a:prstGeom>
          <a:solidFill>
            <a:srgbClr val="005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World1400x421.jpg"/>
          <p:cNvPicPr>
            <a:picLocks noChangeAspect="1"/>
          </p:cNvPicPr>
          <p:nvPr userDrawn="1"/>
        </p:nvPicPr>
        <p:blipFill>
          <a:blip r:embed="rId3" cstate="print"/>
          <a:srcRect l="11837" r="22857"/>
          <a:stretch>
            <a:fillRect/>
          </a:stretch>
        </p:blipFill>
        <p:spPr>
          <a:xfrm>
            <a:off x="0" y="0"/>
            <a:ext cx="9144000" cy="421052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solidFill>
          <a:srgbClr val="0055A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43000" y="4178300"/>
            <a:ext cx="6858000" cy="458587"/>
          </a:xfrm>
        </p:spPr>
        <p:txBody>
          <a:bodyPr anchor="t">
            <a:spAutoFit/>
          </a:bodyPr>
          <a:lstStyle>
            <a:lvl1pPr algn="ctr">
              <a:defRPr sz="28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add Section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600200" y="4843046"/>
            <a:ext cx="5943600" cy="929485"/>
          </a:xfrm>
        </p:spPr>
        <p:txBody>
          <a:bodyPr anchor="t" anchorCtr="0">
            <a:spAutoFit/>
          </a:bodyPr>
          <a:lstStyle>
            <a:lvl1pPr marL="0" indent="0" algn="ctr">
              <a:lnSpc>
                <a:spcPct val="85000"/>
              </a:lnSpc>
              <a:spcBef>
                <a:spcPts val="0"/>
              </a:spcBef>
              <a:buNone/>
              <a:defRPr sz="1600" baseline="0">
                <a:solidFill>
                  <a:srgbClr val="BEBEBE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add Section subtitle here (optional) – and click on the circle above to select an icon appropriate to the section you are introducing with this slide (go to Insert &gt; Symbol and select a symbol) – otherwise you’ll get a blank circle!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785616" y="2139696"/>
            <a:ext cx="1572768" cy="1572768"/>
          </a:xfrm>
          <a:prstGeom prst="ellipse">
            <a:avLst/>
          </a:prstGeom>
          <a:solidFill>
            <a:schemeClr val="bg1"/>
          </a:solidFill>
        </p:spPr>
        <p:txBody>
          <a:bodyPr anchor="ctr" anchorCtr="0">
            <a:noAutofit/>
          </a:bodyPr>
          <a:lstStyle>
            <a:lvl1pPr marL="1588" marR="0" indent="-3175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Roboto" pitchFamily="2" charset="0"/>
              <a:buNone/>
              <a:tabLst/>
              <a:defRPr lang="en-US" sz="4800" smtClean="0">
                <a:solidFill>
                  <a:srgbClr val="0055A5"/>
                </a:solidFill>
                <a:sym typeface="Wingdings"/>
              </a:defRPr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Roboto" pitchFamily="2" charset="0"/>
              <a:buNone/>
              <a:tabLst/>
              <a:defRPr/>
            </a:pPr>
            <a:r>
              <a:rPr lang="en-US" sz="4800" dirty="0" smtClean="0">
                <a:ea typeface="Calibri"/>
                <a:cs typeface="Times New Roman"/>
                <a:sym typeface="Wingdings"/>
              </a:rPr>
              <a:t>?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1135" y="6280299"/>
            <a:ext cx="1460921" cy="39597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808" y="1069848"/>
            <a:ext cx="8406384" cy="50261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4" name="Group 12"/>
          <p:cNvGrpSpPr/>
          <p:nvPr/>
        </p:nvGrpSpPr>
        <p:grpSpPr>
          <a:xfrm>
            <a:off x="0" y="0"/>
            <a:ext cx="9144000" cy="838200"/>
            <a:chOff x="0" y="0"/>
            <a:chExt cx="9144000" cy="838200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0"/>
              <a:ext cx="9144000" cy="838200"/>
            </a:xfrm>
            <a:prstGeom prst="rect">
              <a:avLst/>
            </a:prstGeom>
            <a:solidFill>
              <a:srgbClr val="0055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2" cstate="print">
              <a:lum bright="4000" contrast="-15000"/>
            </a:blip>
            <a:srcRect t="22222" r="14170" b="16667"/>
            <a:stretch>
              <a:fillRect/>
            </a:stretch>
          </p:blipFill>
          <p:spPr>
            <a:xfrm>
              <a:off x="4800600" y="0"/>
              <a:ext cx="4343400" cy="838200"/>
            </a:xfrm>
            <a:prstGeom prst="rect">
              <a:avLst/>
            </a:prstGeom>
          </p:spPr>
        </p:pic>
      </p:grpSp>
      <p:cxnSp>
        <p:nvCxnSpPr>
          <p:cNvPr id="8" name="Straight Connector 7"/>
          <p:cNvCxnSpPr/>
          <p:nvPr/>
        </p:nvCxnSpPr>
        <p:spPr>
          <a:xfrm>
            <a:off x="1665767" y="6640033"/>
            <a:ext cx="70972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808" y="146304"/>
            <a:ext cx="8406384" cy="502920"/>
          </a:xfrm>
        </p:spPr>
        <p:txBody>
          <a:bodyPr>
            <a:noAutofit/>
          </a:bodyPr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41A37-3BE1-4FCB-A90E-4231A8B62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1069847"/>
            <a:ext cx="4038600" cy="5029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6592" y="1069848"/>
            <a:ext cx="4038600" cy="5029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665767" y="6640033"/>
            <a:ext cx="70972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1135" y="6280299"/>
            <a:ext cx="1460921" cy="395972"/>
          </a:xfrm>
          <a:prstGeom prst="rect">
            <a:avLst/>
          </a:prstGeom>
        </p:spPr>
      </p:pic>
      <p:grpSp>
        <p:nvGrpSpPr>
          <p:cNvPr id="2" name="Group 12"/>
          <p:cNvGrpSpPr/>
          <p:nvPr/>
        </p:nvGrpSpPr>
        <p:grpSpPr>
          <a:xfrm>
            <a:off x="0" y="0"/>
            <a:ext cx="9144000" cy="838200"/>
            <a:chOff x="0" y="0"/>
            <a:chExt cx="9144000" cy="838200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0"/>
              <a:ext cx="9144000" cy="838200"/>
            </a:xfrm>
            <a:prstGeom prst="rect">
              <a:avLst/>
            </a:prstGeom>
            <a:solidFill>
              <a:srgbClr val="0055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5" name="Picture 14"/>
            <p:cNvPicPr>
              <a:picLocks noChangeAspect="1"/>
            </p:cNvPicPr>
            <p:nvPr userDrawn="1"/>
          </p:nvPicPr>
          <p:blipFill>
            <a:blip r:embed="rId2" cstate="print">
              <a:lum bright="4000" contrast="-15000"/>
            </a:blip>
            <a:srcRect t="22222" r="14170" b="16667"/>
            <a:stretch>
              <a:fillRect/>
            </a:stretch>
          </p:blipFill>
          <p:spPr>
            <a:xfrm>
              <a:off x="4800600" y="0"/>
              <a:ext cx="4343400" cy="838200"/>
            </a:xfrm>
            <a:prstGeom prst="rect">
              <a:avLst/>
            </a:prstGeom>
          </p:spPr>
        </p:pic>
      </p:grp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68808" y="146304"/>
            <a:ext cx="8406384" cy="502920"/>
          </a:xfrm>
        </p:spPr>
        <p:txBody>
          <a:bodyPr>
            <a:noAutofit/>
          </a:bodyPr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41A37-3BE1-4FCB-A90E-4231A8B62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8808" y="1069848"/>
            <a:ext cx="2731008" cy="5029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4184" y="1069848"/>
            <a:ext cx="2731008" cy="5029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665767" y="6640033"/>
            <a:ext cx="70972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1135" y="6280299"/>
            <a:ext cx="1460921" cy="395972"/>
          </a:xfrm>
          <a:prstGeom prst="rect">
            <a:avLst/>
          </a:prstGeom>
        </p:spPr>
      </p:pic>
      <p:grpSp>
        <p:nvGrpSpPr>
          <p:cNvPr id="2" name="Group 12"/>
          <p:cNvGrpSpPr/>
          <p:nvPr/>
        </p:nvGrpSpPr>
        <p:grpSpPr>
          <a:xfrm>
            <a:off x="0" y="0"/>
            <a:ext cx="9144000" cy="838200"/>
            <a:chOff x="0" y="0"/>
            <a:chExt cx="9144000" cy="838200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0"/>
              <a:ext cx="9144000" cy="838200"/>
            </a:xfrm>
            <a:prstGeom prst="rect">
              <a:avLst/>
            </a:prstGeom>
            <a:solidFill>
              <a:srgbClr val="0055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5" name="Picture 14"/>
            <p:cNvPicPr>
              <a:picLocks noChangeAspect="1"/>
            </p:cNvPicPr>
            <p:nvPr userDrawn="1"/>
          </p:nvPicPr>
          <p:blipFill>
            <a:blip r:embed="rId2" cstate="print">
              <a:lum bright="4000" contrast="-15000"/>
            </a:blip>
            <a:srcRect t="22222" r="14170" b="16667"/>
            <a:stretch>
              <a:fillRect/>
            </a:stretch>
          </p:blipFill>
          <p:spPr>
            <a:xfrm>
              <a:off x="4800600" y="0"/>
              <a:ext cx="4343400" cy="838200"/>
            </a:xfrm>
            <a:prstGeom prst="rect">
              <a:avLst/>
            </a:prstGeom>
          </p:spPr>
        </p:pic>
      </p:grp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68808" y="146304"/>
            <a:ext cx="8406384" cy="502920"/>
          </a:xfrm>
        </p:spPr>
        <p:txBody>
          <a:bodyPr>
            <a:noAutofit/>
          </a:bodyPr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41A37-3BE1-4FCB-A90E-4231A8B622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Content Placeholder 3"/>
          <p:cNvSpPr>
            <a:spLocks noGrp="1"/>
          </p:cNvSpPr>
          <p:nvPr>
            <p:ph sz="half" idx="11"/>
          </p:nvPr>
        </p:nvSpPr>
        <p:spPr>
          <a:xfrm>
            <a:off x="3206496" y="1069848"/>
            <a:ext cx="2731008" cy="5029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1069848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734" y="1720701"/>
            <a:ext cx="4040188" cy="437706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3417" y="1069848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1718932"/>
            <a:ext cx="4041775" cy="437706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665767" y="6640033"/>
            <a:ext cx="70972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1135" y="6280299"/>
            <a:ext cx="1460921" cy="395972"/>
          </a:xfrm>
          <a:prstGeom prst="rect">
            <a:avLst/>
          </a:prstGeom>
        </p:spPr>
      </p:pic>
      <p:grpSp>
        <p:nvGrpSpPr>
          <p:cNvPr id="2" name="Group 11"/>
          <p:cNvGrpSpPr/>
          <p:nvPr/>
        </p:nvGrpSpPr>
        <p:grpSpPr>
          <a:xfrm>
            <a:off x="0" y="0"/>
            <a:ext cx="9144000" cy="838200"/>
            <a:chOff x="0" y="0"/>
            <a:chExt cx="9144000" cy="838200"/>
          </a:xfrm>
        </p:grpSpPr>
        <p:sp>
          <p:nvSpPr>
            <p:cNvPr id="13" name="Rectangle 12"/>
            <p:cNvSpPr/>
            <p:nvPr userDrawn="1"/>
          </p:nvSpPr>
          <p:spPr>
            <a:xfrm>
              <a:off x="0" y="0"/>
              <a:ext cx="9144000" cy="838200"/>
            </a:xfrm>
            <a:prstGeom prst="rect">
              <a:avLst/>
            </a:prstGeom>
            <a:solidFill>
              <a:srgbClr val="0055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4" name="Picture 13"/>
            <p:cNvPicPr>
              <a:picLocks noChangeAspect="1"/>
            </p:cNvPicPr>
            <p:nvPr userDrawn="1"/>
          </p:nvPicPr>
          <p:blipFill>
            <a:blip r:embed="rId2" cstate="print">
              <a:lum bright="4000" contrast="-15000"/>
            </a:blip>
            <a:srcRect t="22222" r="14170" b="16667"/>
            <a:stretch>
              <a:fillRect/>
            </a:stretch>
          </p:blipFill>
          <p:spPr>
            <a:xfrm>
              <a:off x="4800600" y="0"/>
              <a:ext cx="4343400" cy="838200"/>
            </a:xfrm>
            <a:prstGeom prst="rect">
              <a:avLst/>
            </a:prstGeom>
          </p:spPr>
        </p:pic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68808" y="146304"/>
            <a:ext cx="8406384" cy="502920"/>
          </a:xfrm>
        </p:spPr>
        <p:txBody>
          <a:bodyPr>
            <a:noAutofit/>
          </a:bodyPr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41A37-3BE1-4FCB-A90E-4231A8B62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665767" y="6640033"/>
            <a:ext cx="70972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1135" y="6280299"/>
            <a:ext cx="1460921" cy="395972"/>
          </a:xfrm>
          <a:prstGeom prst="rect">
            <a:avLst/>
          </a:prstGeom>
        </p:spPr>
      </p:pic>
      <p:grpSp>
        <p:nvGrpSpPr>
          <p:cNvPr id="2" name="Group 7"/>
          <p:cNvGrpSpPr/>
          <p:nvPr/>
        </p:nvGrpSpPr>
        <p:grpSpPr>
          <a:xfrm>
            <a:off x="0" y="0"/>
            <a:ext cx="9144000" cy="838200"/>
            <a:chOff x="0" y="0"/>
            <a:chExt cx="9144000" cy="838200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0"/>
              <a:ext cx="9144000" cy="838200"/>
            </a:xfrm>
            <a:prstGeom prst="rect">
              <a:avLst/>
            </a:prstGeom>
            <a:solidFill>
              <a:srgbClr val="0055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2" cstate="print">
              <a:lum bright="4000" contrast="-15000"/>
            </a:blip>
            <a:srcRect t="22222" r="14170" b="16667"/>
            <a:stretch>
              <a:fillRect/>
            </a:stretch>
          </p:blipFill>
          <p:spPr>
            <a:xfrm>
              <a:off x="4800600" y="0"/>
              <a:ext cx="4343400" cy="838200"/>
            </a:xfrm>
            <a:prstGeom prst="rect">
              <a:avLst/>
            </a:prstGeom>
          </p:spPr>
        </p:pic>
      </p:grp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68808" y="146304"/>
            <a:ext cx="8406384" cy="502920"/>
          </a:xfrm>
        </p:spPr>
        <p:txBody>
          <a:bodyPr>
            <a:noAutofit/>
          </a:bodyPr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41A37-3BE1-4FCB-A90E-4231A8B62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838200"/>
            <a:chOff x="0" y="0"/>
            <a:chExt cx="9144000" cy="838200"/>
          </a:xfrm>
        </p:grpSpPr>
        <p:sp>
          <p:nvSpPr>
            <p:cNvPr id="3" name="Rectangle 2"/>
            <p:cNvSpPr/>
            <p:nvPr userDrawn="1"/>
          </p:nvSpPr>
          <p:spPr>
            <a:xfrm>
              <a:off x="0" y="0"/>
              <a:ext cx="9144000" cy="838200"/>
            </a:xfrm>
            <a:prstGeom prst="rect">
              <a:avLst/>
            </a:prstGeom>
            <a:solidFill>
              <a:srgbClr val="0055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4" name="Picture 3"/>
            <p:cNvPicPr>
              <a:picLocks noChangeAspect="1"/>
            </p:cNvPicPr>
            <p:nvPr userDrawn="1"/>
          </p:nvPicPr>
          <p:blipFill>
            <a:blip r:embed="rId2" cstate="print">
              <a:lum bright="4000" contrast="-15000"/>
            </a:blip>
            <a:srcRect t="22222" r="14170" b="16667"/>
            <a:stretch>
              <a:fillRect/>
            </a:stretch>
          </p:blipFill>
          <p:spPr>
            <a:xfrm>
              <a:off x="4800600" y="0"/>
              <a:ext cx="4343400" cy="838200"/>
            </a:xfrm>
            <a:prstGeom prst="rect">
              <a:avLst/>
            </a:prstGeom>
          </p:spPr>
        </p:pic>
      </p:grp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68808" y="146304"/>
            <a:ext cx="8406384" cy="502920"/>
          </a:xfrm>
        </p:spPr>
        <p:txBody>
          <a:bodyPr>
            <a:noAutofit/>
          </a:bodyPr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726866" y="62909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rgbClr val="0055A5"/>
                </a:solidFill>
              </a:defRPr>
            </a:lvl1pPr>
          </a:lstStyle>
          <a:p>
            <a:fld id="{18241A37-3BE1-4FCB-A90E-4231A8B62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7" r:id="rId15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2400" b="1" kern="1200" cap="all" baseline="0">
          <a:solidFill>
            <a:schemeClr val="tx1"/>
          </a:solidFill>
          <a:latin typeface="Roboto Condensed" pitchFamily="2" charset="0"/>
          <a:ea typeface="Roboto Condensed" pitchFamily="2" charset="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Roboto" pitchFamily="2" charset="0"/>
        <a:buChar char="•"/>
        <a:defRPr sz="2000" kern="1200">
          <a:solidFill>
            <a:srgbClr val="727272"/>
          </a:solidFill>
          <a:latin typeface="Roboto Condensed" pitchFamily="2" charset="0"/>
          <a:ea typeface="Roboto Condensed" pitchFamily="2" charset="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Roboto" pitchFamily="2" charset="0"/>
        <a:buChar char="•"/>
        <a:defRPr sz="2000" kern="1200">
          <a:solidFill>
            <a:srgbClr val="727272"/>
          </a:solidFill>
          <a:latin typeface="Roboto Condensed" pitchFamily="2" charset="0"/>
          <a:ea typeface="Roboto Condensed" pitchFamily="2" charset="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Roboto" pitchFamily="2" charset="0"/>
        <a:buChar char="•"/>
        <a:defRPr sz="2000" kern="1200">
          <a:solidFill>
            <a:srgbClr val="727272"/>
          </a:solidFill>
          <a:latin typeface="Roboto Condensed" pitchFamily="2" charset="0"/>
          <a:ea typeface="Roboto Condensed" pitchFamily="2" charset="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Roboto" pitchFamily="2" charset="0"/>
        <a:buChar char="•"/>
        <a:defRPr sz="2000" kern="1200">
          <a:solidFill>
            <a:srgbClr val="727272"/>
          </a:solidFill>
          <a:latin typeface="Roboto Condensed" pitchFamily="2" charset="0"/>
          <a:ea typeface="Roboto Condensed" pitchFamily="2" charset="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Roboto" pitchFamily="2" charset="0"/>
        <a:buChar char="•"/>
        <a:defRPr sz="2000" kern="1200">
          <a:solidFill>
            <a:srgbClr val="727272"/>
          </a:solidFill>
          <a:latin typeface="Roboto Condensed" pitchFamily="2" charset="0"/>
          <a:ea typeface="Roboto Condensed" pitchFamily="2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1115264"/>
            <a:ext cx="7315200" cy="2831544"/>
          </a:xfrm>
          <a:prstGeom prst="rect">
            <a:avLst/>
          </a:prstGeom>
          <a:solidFill>
            <a:srgbClr val="0E2644">
              <a:alpha val="75000"/>
            </a:srgbClr>
          </a:solidFill>
        </p:spPr>
        <p:txBody>
          <a:bodyPr vert="horz" wrap="square" lIns="91440" tIns="45720" rIns="91440" bIns="45720" rtlCol="0" anchor="t" anchorCtr="0">
            <a:spAutoFit/>
          </a:bodyPr>
          <a:lstStyle>
            <a:lvl1pPr marL="341313" marR="0" indent="-15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cap="none" baseline="0">
                <a:solidFill>
                  <a:srgbClr val="72AFD6"/>
                </a:solidFill>
              </a:defRPr>
            </a:lvl1pPr>
          </a:lstStyle>
          <a:p>
            <a:pPr lvl="0">
              <a:lnSpc>
                <a:spcPct val="84000"/>
              </a:lnSpc>
              <a:spcAft>
                <a:spcPts val="600"/>
              </a:spcAft>
              <a:defRPr/>
            </a:pP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2AFD6"/>
                </a:solidFill>
                <a:effectLst/>
                <a:uLnTx/>
                <a:uFillTx/>
                <a:latin typeface="Roboto Condensed" pitchFamily="2" charset="0"/>
                <a:ea typeface="Roboto Condensed" pitchFamily="2" charset="0"/>
                <a:cs typeface="+mj-cs"/>
              </a:rPr>
              <a:t>Temas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2AFD6"/>
                </a:solidFill>
                <a:effectLst/>
                <a:uLnTx/>
                <a:uFillTx/>
                <a:latin typeface="Roboto Condensed" pitchFamily="2" charset="0"/>
                <a:ea typeface="Roboto Condensed" pitchFamily="2" charset="0"/>
                <a:cs typeface="+mj-cs"/>
              </a:rPr>
              <a:t>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2AFD6"/>
                </a:solidFill>
                <a:effectLst/>
                <a:uLnTx/>
                <a:uFillTx/>
                <a:latin typeface="Roboto Condensed" pitchFamily="2" charset="0"/>
                <a:ea typeface="Roboto Condensed" pitchFamily="2" charset="0"/>
                <a:cs typeface="+mj-cs"/>
              </a:rPr>
              <a:t>Regulatorios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72AFD6"/>
                </a:solidFill>
                <a:effectLst/>
                <a:uLnTx/>
                <a:uFillTx/>
                <a:latin typeface="Roboto Condensed" pitchFamily="2" charset="0"/>
                <a:ea typeface="Roboto Condensed" pitchFamily="2" charset="0"/>
                <a:cs typeface="+mj-cs"/>
              </a:rPr>
              <a:t> Clave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rgbClr val="72AFD6"/>
                </a:solidFill>
                <a:effectLst/>
                <a:uLnTx/>
                <a:uFillTx/>
                <a:latin typeface="Roboto Condensed" pitchFamily="2" charset="0"/>
                <a:ea typeface="Roboto Condensed" pitchFamily="2" charset="0"/>
                <a:cs typeface="+mj-cs"/>
              </a:rPr>
              <a:t>sobre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72AFD6"/>
                </a:solidFill>
                <a:effectLst/>
                <a:uLnTx/>
                <a:uFillTx/>
                <a:latin typeface="Roboto Condensed" pitchFamily="2" charset="0"/>
                <a:ea typeface="Roboto Condensed" pitchFamily="2" charset="0"/>
                <a:cs typeface="+mj-cs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rgbClr val="72AFD6"/>
                </a:solidFill>
                <a:effectLst/>
                <a:uLnTx/>
                <a:uFillTx/>
                <a:latin typeface="Roboto Condensed" pitchFamily="2" charset="0"/>
                <a:ea typeface="Roboto Condensed" pitchFamily="2" charset="0"/>
                <a:cs typeface="+mj-cs"/>
              </a:rPr>
              <a:t>aspectos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72AFD6"/>
                </a:solidFill>
                <a:effectLst/>
                <a:uLnTx/>
                <a:uFillTx/>
                <a:latin typeface="Roboto Condensed" pitchFamily="2" charset="0"/>
                <a:ea typeface="Roboto Condensed" pitchFamily="2" charset="0"/>
                <a:cs typeface="+mj-cs"/>
              </a:rPr>
              <a:t> </a:t>
            </a:r>
            <a:r>
              <a:rPr kumimoji="0" lang="en-US" sz="4000" b="0" i="0" u="none" strike="noStrike" kern="1200" cap="none" spc="0" normalizeH="0" noProof="0" smtClean="0">
                <a:ln>
                  <a:noFill/>
                </a:ln>
                <a:solidFill>
                  <a:srgbClr val="72AFD6"/>
                </a:solidFill>
                <a:effectLst/>
                <a:uLnTx/>
                <a:uFillTx/>
                <a:latin typeface="Roboto Condensed" pitchFamily="2" charset="0"/>
                <a:ea typeface="Roboto Condensed" pitchFamily="2" charset="0"/>
                <a:cs typeface="+mj-cs"/>
              </a:rPr>
              <a:t>de </a:t>
            </a:r>
            <a:r>
              <a:rPr lang="en-US" smtClean="0">
                <a:latin typeface="Roboto Condensed" pitchFamily="2" charset="0"/>
                <a:ea typeface="Roboto Condensed" pitchFamily="2" charset="0"/>
                <a:cs typeface="+mj-cs"/>
              </a:rPr>
              <a:t>Telecomunicaciones en Banca Móvil</a:t>
            </a:r>
            <a:endParaRPr lang="en-US" dirty="0" smtClean="0">
              <a:latin typeface="Roboto Condensed" pitchFamily="2" charset="0"/>
              <a:ea typeface="Roboto Condensed" pitchFamily="2" charset="0"/>
              <a:cs typeface="+mj-cs"/>
            </a:endParaRPr>
          </a:p>
          <a:p>
            <a:pPr lvl="0">
              <a:lnSpc>
                <a:spcPct val="84000"/>
              </a:lnSpc>
              <a:defRPr/>
            </a:pPr>
            <a:r>
              <a:rPr lang="en-US" sz="2000" dirty="0" smtClean="0">
                <a:solidFill>
                  <a:srgbClr val="BEBEBE"/>
                </a:solidFill>
                <a:latin typeface="Roboto Condensed" pitchFamily="2" charset="0"/>
                <a:ea typeface="Roboto Condensed" pitchFamily="2" charset="0"/>
              </a:rPr>
              <a:t>Janet Hernandez, </a:t>
            </a:r>
            <a:r>
              <a:rPr lang="en-US" sz="2000" dirty="0" err="1" smtClean="0">
                <a:solidFill>
                  <a:srgbClr val="BEBEBE"/>
                </a:solidFill>
                <a:latin typeface="Roboto Condensed" pitchFamily="2" charset="0"/>
                <a:ea typeface="Roboto Condensed" pitchFamily="2" charset="0"/>
              </a:rPr>
              <a:t>Experta</a:t>
            </a:r>
            <a:r>
              <a:rPr lang="en-US" sz="2000" dirty="0" smtClean="0">
                <a:solidFill>
                  <a:srgbClr val="BEBEBE"/>
                </a:solidFill>
                <a:latin typeface="Roboto Condensed" pitchFamily="2" charset="0"/>
                <a:ea typeface="Roboto Condensed" pitchFamily="2" charset="0"/>
              </a:rPr>
              <a:t> UIT y </a:t>
            </a:r>
            <a:r>
              <a:rPr lang="en-US" sz="2000" dirty="0" err="1" smtClean="0">
                <a:solidFill>
                  <a:srgbClr val="BEBEBE"/>
                </a:solidFill>
                <a:latin typeface="Roboto Condensed" pitchFamily="2" charset="0"/>
                <a:ea typeface="Roboto Condensed" pitchFamily="2" charset="0"/>
              </a:rPr>
              <a:t>Presidenta</a:t>
            </a:r>
            <a:r>
              <a:rPr lang="en-US" sz="2000" dirty="0" smtClean="0">
                <a:solidFill>
                  <a:srgbClr val="BEBEBE"/>
                </a:solidFill>
                <a:latin typeface="Roboto Condensed" pitchFamily="2" charset="0"/>
                <a:ea typeface="Roboto Condensed" pitchFamily="2" charset="0"/>
              </a:rPr>
              <a:t> de </a:t>
            </a: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srgbClr val="BEBEBE"/>
              </a:solidFill>
              <a:effectLst/>
              <a:uLnTx/>
              <a:uFillTx/>
              <a:latin typeface="Roboto Condensed" pitchFamily="2" charset="0"/>
              <a:ea typeface="Roboto Condensed" pitchFamily="2" charset="0"/>
              <a:cs typeface="+mn-cs"/>
            </a:endParaRPr>
          </a:p>
          <a:p>
            <a:pPr marL="341313" marR="0" lvl="0" indent="-1588" algn="l" defTabSz="914400" rtl="0" eaLnBrk="1" fontAlgn="auto" latinLnBrk="0" hangingPunct="1">
              <a:lnSpc>
                <a:spcPct val="84000"/>
              </a:lnSpc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>
                <a:solidFill>
                  <a:srgbClr val="BEBEBE"/>
                </a:solidFill>
                <a:latin typeface="Roboto Condensed" pitchFamily="2" charset="0"/>
                <a:ea typeface="Roboto Condensed" pitchFamily="2" charset="0"/>
              </a:rPr>
              <a:t>Telecommunications Management Group, Inc.</a:t>
            </a: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srgbClr val="BEBEBE"/>
              </a:solidFill>
              <a:effectLst/>
              <a:uLnTx/>
              <a:uFillTx/>
              <a:latin typeface="Roboto Condensed" pitchFamily="2" charset="0"/>
              <a:ea typeface="Roboto Condensed" pitchFamily="2" charset="0"/>
              <a:cs typeface="+mn-cs"/>
            </a:endParaRPr>
          </a:p>
          <a:p>
            <a:pPr>
              <a:lnSpc>
                <a:spcPct val="84000"/>
              </a:lnSpc>
              <a:spcAft>
                <a:spcPts val="300"/>
              </a:spcAft>
              <a:defRPr/>
            </a:pPr>
            <a:r>
              <a:rPr lang="es-ES" sz="2000" dirty="0" smtClean="0">
                <a:solidFill>
                  <a:srgbClr val="BEBEBE"/>
                </a:solidFill>
                <a:latin typeface="Roboto Condensed" pitchFamily="2" charset="0"/>
                <a:ea typeface="Roboto Condensed" pitchFamily="2" charset="0"/>
              </a:rPr>
              <a:t>Taller de la UIT en Inclusión Financiera, Banca Móvil y Seguridad</a:t>
            </a:r>
            <a:endParaRPr lang="en-US" sz="2000" dirty="0" smtClean="0">
              <a:solidFill>
                <a:srgbClr val="BEBEBE"/>
              </a:solidFill>
              <a:latin typeface="Roboto Condensed" pitchFamily="2" charset="0"/>
              <a:ea typeface="Roboto Condensed" pitchFamily="2" charset="0"/>
            </a:endParaRPr>
          </a:p>
          <a:p>
            <a:pPr lvl="0">
              <a:lnSpc>
                <a:spcPct val="84000"/>
              </a:lnSpc>
              <a:spcAft>
                <a:spcPts val="300"/>
              </a:spcAft>
              <a:defRPr/>
            </a:pPr>
            <a:r>
              <a:rPr lang="en-US" sz="2000" dirty="0" smtClean="0">
                <a:solidFill>
                  <a:srgbClr val="BEBEBE"/>
                </a:solidFill>
                <a:latin typeface="Roboto Condensed" pitchFamily="2" charset="0"/>
                <a:ea typeface="Roboto Condensed" pitchFamily="2" charset="0"/>
              </a:rPr>
              <a:t>12 de </a:t>
            </a:r>
            <a:r>
              <a:rPr lang="en-US" sz="2000" dirty="0" err="1" smtClean="0">
                <a:solidFill>
                  <a:srgbClr val="BEBEBE"/>
                </a:solidFill>
                <a:latin typeface="Roboto Condensed" pitchFamily="2" charset="0"/>
                <a:ea typeface="Roboto Condensed" pitchFamily="2" charset="0"/>
              </a:rPr>
              <a:t>agosto</a:t>
            </a:r>
            <a:r>
              <a:rPr lang="en-US" sz="2000" dirty="0" smtClean="0">
                <a:solidFill>
                  <a:srgbClr val="BEBEBE"/>
                </a:solidFill>
                <a:latin typeface="Roboto Condensed" pitchFamily="2" charset="0"/>
                <a:ea typeface="Roboto Condensed" pitchFamily="2" charset="0"/>
              </a:rPr>
              <a:t> de 2013 </a:t>
            </a:r>
            <a:endParaRPr lang="en-US" dirty="0">
              <a:solidFill>
                <a:srgbClr val="BEBEBE"/>
              </a:solidFill>
              <a:latin typeface="Roboto Condensed" pitchFamily="2" charset="0"/>
              <a:ea typeface="Roboto Condensed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914400"/>
          <a:ext cx="88392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err="1" smtClean="0"/>
              <a:t>Temas</a:t>
            </a:r>
            <a:r>
              <a:rPr lang="en-US" dirty="0" smtClean="0"/>
              <a:t> </a:t>
            </a:r>
            <a:r>
              <a:rPr lang="en-US" dirty="0" err="1" smtClean="0"/>
              <a:t>regulatorios</a:t>
            </a:r>
            <a:r>
              <a:rPr lang="en-US" dirty="0" smtClean="0"/>
              <a:t> </a:t>
            </a:r>
            <a:r>
              <a:rPr lang="en-US" dirty="0" err="1" smtClean="0"/>
              <a:t>planteados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banca</a:t>
            </a:r>
            <a:r>
              <a:rPr lang="en-US" dirty="0" smtClean="0"/>
              <a:t> </a:t>
            </a:r>
            <a:r>
              <a:rPr lang="en-US" dirty="0" err="1" smtClean="0"/>
              <a:t>móvil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2400" y="1036320"/>
          <a:ext cx="88392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dirty="0" smtClean="0"/>
              <a:t>Oportunidades de Cooperación y Coordinación Regulatoria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68808" y="1069848"/>
          <a:ext cx="8406384" cy="5026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Facilitando</a:t>
            </a:r>
            <a:r>
              <a:rPr lang="en-US" dirty="0" smtClean="0"/>
              <a:t> la </a:t>
            </a:r>
            <a:r>
              <a:rPr lang="en-US" dirty="0" err="1" smtClean="0"/>
              <a:t>banca</a:t>
            </a:r>
            <a:r>
              <a:rPr lang="en-US" dirty="0" smtClean="0"/>
              <a:t> </a:t>
            </a:r>
            <a:r>
              <a:rPr lang="en-US" dirty="0" err="1" smtClean="0"/>
              <a:t>movil</a:t>
            </a:r>
            <a:r>
              <a:rPr lang="en-US" dirty="0" smtClean="0"/>
              <a:t>: </a:t>
            </a:r>
            <a:r>
              <a:rPr lang="en-US" dirty="0" err="1" smtClean="0"/>
              <a:t>Papel</a:t>
            </a:r>
            <a:r>
              <a:rPr lang="en-US" dirty="0" smtClean="0"/>
              <a:t> del </a:t>
            </a:r>
            <a:r>
              <a:rPr lang="en-US" dirty="0" err="1" smtClean="0"/>
              <a:t>regulador</a:t>
            </a:r>
            <a:r>
              <a:rPr lang="en-US" dirty="0" smtClean="0"/>
              <a:t> de </a:t>
            </a:r>
            <a:r>
              <a:rPr lang="en-US" dirty="0" err="1" smtClean="0"/>
              <a:t>las</a:t>
            </a:r>
            <a:r>
              <a:rPr lang="en-US" dirty="0" smtClean="0"/>
              <a:t> TIC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59327" y="1069114"/>
            <a:ext cx="8749144" cy="1386143"/>
          </a:xfrm>
          <a:custGeom>
            <a:avLst/>
            <a:gdLst>
              <a:gd name="connsiteX0" fmla="*/ 0 w 8749144"/>
              <a:gd name="connsiteY0" fmla="*/ 138614 h 1386143"/>
              <a:gd name="connsiteX1" fmla="*/ 40599 w 8749144"/>
              <a:gd name="connsiteY1" fmla="*/ 40599 h 1386143"/>
              <a:gd name="connsiteX2" fmla="*/ 138614 w 8749144"/>
              <a:gd name="connsiteY2" fmla="*/ 0 h 1386143"/>
              <a:gd name="connsiteX3" fmla="*/ 8610530 w 8749144"/>
              <a:gd name="connsiteY3" fmla="*/ 0 h 1386143"/>
              <a:gd name="connsiteX4" fmla="*/ 8708545 w 8749144"/>
              <a:gd name="connsiteY4" fmla="*/ 40599 h 1386143"/>
              <a:gd name="connsiteX5" fmla="*/ 8749144 w 8749144"/>
              <a:gd name="connsiteY5" fmla="*/ 138614 h 1386143"/>
              <a:gd name="connsiteX6" fmla="*/ 8749144 w 8749144"/>
              <a:gd name="connsiteY6" fmla="*/ 1247529 h 1386143"/>
              <a:gd name="connsiteX7" fmla="*/ 8708545 w 8749144"/>
              <a:gd name="connsiteY7" fmla="*/ 1345544 h 1386143"/>
              <a:gd name="connsiteX8" fmla="*/ 8610530 w 8749144"/>
              <a:gd name="connsiteY8" fmla="*/ 1386143 h 1386143"/>
              <a:gd name="connsiteX9" fmla="*/ 138614 w 8749144"/>
              <a:gd name="connsiteY9" fmla="*/ 1386143 h 1386143"/>
              <a:gd name="connsiteX10" fmla="*/ 40599 w 8749144"/>
              <a:gd name="connsiteY10" fmla="*/ 1345544 h 1386143"/>
              <a:gd name="connsiteX11" fmla="*/ 0 w 8749144"/>
              <a:gd name="connsiteY11" fmla="*/ 1247529 h 1386143"/>
              <a:gd name="connsiteX12" fmla="*/ 0 w 8749144"/>
              <a:gd name="connsiteY12" fmla="*/ 138614 h 1386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749144" h="1386143">
                <a:moveTo>
                  <a:pt x="0" y="138614"/>
                </a:moveTo>
                <a:cubicBezTo>
                  <a:pt x="0" y="101851"/>
                  <a:pt x="14604" y="66594"/>
                  <a:pt x="40599" y="40599"/>
                </a:cubicBezTo>
                <a:cubicBezTo>
                  <a:pt x="66594" y="14604"/>
                  <a:pt x="101851" y="0"/>
                  <a:pt x="138614" y="0"/>
                </a:cubicBezTo>
                <a:lnTo>
                  <a:pt x="8610530" y="0"/>
                </a:lnTo>
                <a:cubicBezTo>
                  <a:pt x="8647293" y="0"/>
                  <a:pt x="8682550" y="14604"/>
                  <a:pt x="8708545" y="40599"/>
                </a:cubicBezTo>
                <a:cubicBezTo>
                  <a:pt x="8734540" y="66594"/>
                  <a:pt x="8749144" y="101851"/>
                  <a:pt x="8749144" y="138614"/>
                </a:cubicBezTo>
                <a:lnTo>
                  <a:pt x="8749144" y="1247529"/>
                </a:lnTo>
                <a:cubicBezTo>
                  <a:pt x="8749144" y="1284292"/>
                  <a:pt x="8734540" y="1319549"/>
                  <a:pt x="8708545" y="1345544"/>
                </a:cubicBezTo>
                <a:cubicBezTo>
                  <a:pt x="8682550" y="1371539"/>
                  <a:pt x="8647293" y="1386143"/>
                  <a:pt x="8610530" y="1386143"/>
                </a:cubicBezTo>
                <a:lnTo>
                  <a:pt x="138614" y="1386143"/>
                </a:lnTo>
                <a:cubicBezTo>
                  <a:pt x="101851" y="1386143"/>
                  <a:pt x="66594" y="1371539"/>
                  <a:pt x="40599" y="1345544"/>
                </a:cubicBezTo>
                <a:cubicBezTo>
                  <a:pt x="14604" y="1319549"/>
                  <a:pt x="0" y="1284292"/>
                  <a:pt x="0" y="1247529"/>
                </a:cubicBezTo>
                <a:lnTo>
                  <a:pt x="0" y="138614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9659" tIns="139659" rIns="139659" bIns="139659" numCol="1" spcCol="1270" anchor="ctr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600" b="1" i="1" kern="1200" dirty="0" smtClean="0"/>
              <a:t>India</a:t>
            </a:r>
            <a:br>
              <a:rPr lang="es-ES" sz="2600" b="1" i="1" kern="1200" dirty="0" smtClean="0"/>
            </a:br>
            <a:r>
              <a:rPr lang="es-ES" sz="2600" b="1" i="1" kern="1200" dirty="0" smtClean="0"/>
              <a:t>Abril 2012:</a:t>
            </a:r>
            <a:r>
              <a:rPr lang="es-ES" sz="1400" i="1" kern="1200" dirty="0" smtClean="0"/>
              <a:t/>
            </a:r>
            <a:br>
              <a:rPr lang="es-ES" sz="1400" i="1" kern="1200" dirty="0" smtClean="0"/>
            </a:br>
            <a:r>
              <a:rPr lang="es-ES" dirty="0" smtClean="0"/>
              <a:t>La Autoridad Reguladora de las Telecomunicaciones de India</a:t>
            </a:r>
            <a:r>
              <a:rPr lang="es-ES" sz="1800" i="0" kern="1200" dirty="0" smtClean="0"/>
              <a:t> adoptó regulación de Banc</a:t>
            </a:r>
            <a:r>
              <a:rPr lang="es-ES" dirty="0" smtClean="0"/>
              <a:t>a Móvil </a:t>
            </a:r>
            <a:r>
              <a:rPr lang="es-ES" sz="1800" i="0" kern="1200" dirty="0" smtClean="0"/>
              <a:t>(regulaciones de Calidad de Servicio)</a:t>
            </a:r>
            <a:endParaRPr lang="es-ES" sz="1800" i="0" kern="1200" dirty="0"/>
          </a:p>
        </p:txBody>
      </p:sp>
      <p:sp>
        <p:nvSpPr>
          <p:cNvPr id="7" name="Freeform 6"/>
          <p:cNvSpPr/>
          <p:nvPr/>
        </p:nvSpPr>
        <p:spPr>
          <a:xfrm>
            <a:off x="4953000" y="3217119"/>
            <a:ext cx="1469753" cy="2497881"/>
          </a:xfrm>
          <a:custGeom>
            <a:avLst/>
            <a:gdLst>
              <a:gd name="connsiteX0" fmla="*/ 0 w 1408227"/>
              <a:gd name="connsiteY0" fmla="*/ 140823 h 2016011"/>
              <a:gd name="connsiteX1" fmla="*/ 41246 w 1408227"/>
              <a:gd name="connsiteY1" fmla="*/ 41246 h 2016011"/>
              <a:gd name="connsiteX2" fmla="*/ 140823 w 1408227"/>
              <a:gd name="connsiteY2" fmla="*/ 0 h 2016011"/>
              <a:gd name="connsiteX3" fmla="*/ 1267404 w 1408227"/>
              <a:gd name="connsiteY3" fmla="*/ 0 h 2016011"/>
              <a:gd name="connsiteX4" fmla="*/ 1366981 w 1408227"/>
              <a:gd name="connsiteY4" fmla="*/ 41246 h 2016011"/>
              <a:gd name="connsiteX5" fmla="*/ 1408227 w 1408227"/>
              <a:gd name="connsiteY5" fmla="*/ 140823 h 2016011"/>
              <a:gd name="connsiteX6" fmla="*/ 1408227 w 1408227"/>
              <a:gd name="connsiteY6" fmla="*/ 1875188 h 2016011"/>
              <a:gd name="connsiteX7" fmla="*/ 1366981 w 1408227"/>
              <a:gd name="connsiteY7" fmla="*/ 1974765 h 2016011"/>
              <a:gd name="connsiteX8" fmla="*/ 1267404 w 1408227"/>
              <a:gd name="connsiteY8" fmla="*/ 2016011 h 2016011"/>
              <a:gd name="connsiteX9" fmla="*/ 140823 w 1408227"/>
              <a:gd name="connsiteY9" fmla="*/ 2016011 h 2016011"/>
              <a:gd name="connsiteX10" fmla="*/ 41246 w 1408227"/>
              <a:gd name="connsiteY10" fmla="*/ 1974765 h 2016011"/>
              <a:gd name="connsiteX11" fmla="*/ 0 w 1408227"/>
              <a:gd name="connsiteY11" fmla="*/ 1875188 h 2016011"/>
              <a:gd name="connsiteX12" fmla="*/ 0 w 1408227"/>
              <a:gd name="connsiteY12" fmla="*/ 140823 h 2016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08227" h="2016011">
                <a:moveTo>
                  <a:pt x="0" y="140823"/>
                </a:moveTo>
                <a:cubicBezTo>
                  <a:pt x="0" y="103474"/>
                  <a:pt x="14837" y="67656"/>
                  <a:pt x="41246" y="41246"/>
                </a:cubicBezTo>
                <a:cubicBezTo>
                  <a:pt x="67655" y="14837"/>
                  <a:pt x="103474" y="0"/>
                  <a:pt x="140823" y="0"/>
                </a:cubicBezTo>
                <a:lnTo>
                  <a:pt x="1267404" y="0"/>
                </a:lnTo>
                <a:cubicBezTo>
                  <a:pt x="1304753" y="0"/>
                  <a:pt x="1340571" y="14837"/>
                  <a:pt x="1366981" y="41246"/>
                </a:cubicBezTo>
                <a:cubicBezTo>
                  <a:pt x="1393390" y="67655"/>
                  <a:pt x="1408227" y="103474"/>
                  <a:pt x="1408227" y="140823"/>
                </a:cubicBezTo>
                <a:lnTo>
                  <a:pt x="1408227" y="1875188"/>
                </a:lnTo>
                <a:cubicBezTo>
                  <a:pt x="1408227" y="1912537"/>
                  <a:pt x="1393390" y="1948355"/>
                  <a:pt x="1366981" y="1974765"/>
                </a:cubicBezTo>
                <a:cubicBezTo>
                  <a:pt x="1340572" y="2001174"/>
                  <a:pt x="1304753" y="2016011"/>
                  <a:pt x="1267404" y="2016011"/>
                </a:cubicBezTo>
                <a:lnTo>
                  <a:pt x="140823" y="2016011"/>
                </a:lnTo>
                <a:cubicBezTo>
                  <a:pt x="103474" y="2016011"/>
                  <a:pt x="67656" y="2001174"/>
                  <a:pt x="41246" y="1974765"/>
                </a:cubicBezTo>
                <a:cubicBezTo>
                  <a:pt x="14837" y="1948356"/>
                  <a:pt x="0" y="1912537"/>
                  <a:pt x="0" y="1875188"/>
                </a:cubicBezTo>
                <a:lnTo>
                  <a:pt x="0" y="140823"/>
                </a:lnTo>
                <a:close/>
              </a:path>
            </a:pathLst>
          </a:custGeom>
          <a:solidFill>
            <a:schemeClr val="accent5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6016" tIns="106016" rIns="106016" bIns="106016" numCol="1" spcCol="1270" anchor="t" anchorCtr="0">
            <a:noAutofit/>
          </a:bodyPr>
          <a:lstStyle/>
          <a:p>
            <a:pPr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700" kern="1200" dirty="0" smtClean="0"/>
              <a:t>4</a:t>
            </a:r>
            <a:r>
              <a:rPr lang="es-ES" sz="1700" smtClean="0"/>
              <a:t>. Deben </a:t>
            </a:r>
            <a:r>
              <a:rPr lang="es-ES" sz="1700" dirty="0" smtClean="0"/>
              <a:t>garantizar que los servicios bancarios se pueden completar en no más de 2 pasos</a:t>
            </a:r>
            <a:endParaRPr lang="es-ES" sz="1700" kern="1200" dirty="0"/>
          </a:p>
        </p:txBody>
      </p:sp>
      <p:sp>
        <p:nvSpPr>
          <p:cNvPr id="8" name="Freeform 7"/>
          <p:cNvSpPr/>
          <p:nvPr/>
        </p:nvSpPr>
        <p:spPr>
          <a:xfrm>
            <a:off x="6635662" y="2522642"/>
            <a:ext cx="1951081" cy="3454091"/>
          </a:xfrm>
          <a:custGeom>
            <a:avLst/>
            <a:gdLst>
              <a:gd name="connsiteX0" fmla="*/ 0 w 1951081"/>
              <a:gd name="connsiteY0" fmla="*/ 195108 h 3454091"/>
              <a:gd name="connsiteX1" fmla="*/ 57146 w 1951081"/>
              <a:gd name="connsiteY1" fmla="*/ 57146 h 3454091"/>
              <a:gd name="connsiteX2" fmla="*/ 195108 w 1951081"/>
              <a:gd name="connsiteY2" fmla="*/ 0 h 3454091"/>
              <a:gd name="connsiteX3" fmla="*/ 1755973 w 1951081"/>
              <a:gd name="connsiteY3" fmla="*/ 0 h 3454091"/>
              <a:gd name="connsiteX4" fmla="*/ 1893935 w 1951081"/>
              <a:gd name="connsiteY4" fmla="*/ 57146 h 3454091"/>
              <a:gd name="connsiteX5" fmla="*/ 1951081 w 1951081"/>
              <a:gd name="connsiteY5" fmla="*/ 195108 h 3454091"/>
              <a:gd name="connsiteX6" fmla="*/ 1951081 w 1951081"/>
              <a:gd name="connsiteY6" fmla="*/ 3258983 h 3454091"/>
              <a:gd name="connsiteX7" fmla="*/ 1893935 w 1951081"/>
              <a:gd name="connsiteY7" fmla="*/ 3396945 h 3454091"/>
              <a:gd name="connsiteX8" fmla="*/ 1755973 w 1951081"/>
              <a:gd name="connsiteY8" fmla="*/ 3454091 h 3454091"/>
              <a:gd name="connsiteX9" fmla="*/ 195108 w 1951081"/>
              <a:gd name="connsiteY9" fmla="*/ 3454091 h 3454091"/>
              <a:gd name="connsiteX10" fmla="*/ 57146 w 1951081"/>
              <a:gd name="connsiteY10" fmla="*/ 3396945 h 3454091"/>
              <a:gd name="connsiteX11" fmla="*/ 0 w 1951081"/>
              <a:gd name="connsiteY11" fmla="*/ 3258983 h 3454091"/>
              <a:gd name="connsiteX12" fmla="*/ 0 w 1951081"/>
              <a:gd name="connsiteY12" fmla="*/ 195108 h 3454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51081" h="3454091">
                <a:moveTo>
                  <a:pt x="0" y="195108"/>
                </a:moveTo>
                <a:cubicBezTo>
                  <a:pt x="0" y="143362"/>
                  <a:pt x="20556" y="93736"/>
                  <a:pt x="57146" y="57146"/>
                </a:cubicBezTo>
                <a:cubicBezTo>
                  <a:pt x="93736" y="20556"/>
                  <a:pt x="143362" y="0"/>
                  <a:pt x="195108" y="0"/>
                </a:cubicBezTo>
                <a:lnTo>
                  <a:pt x="1755973" y="0"/>
                </a:lnTo>
                <a:cubicBezTo>
                  <a:pt x="1807719" y="0"/>
                  <a:pt x="1857345" y="20556"/>
                  <a:pt x="1893935" y="57146"/>
                </a:cubicBezTo>
                <a:cubicBezTo>
                  <a:pt x="1930525" y="93736"/>
                  <a:pt x="1951081" y="143362"/>
                  <a:pt x="1951081" y="195108"/>
                </a:cubicBezTo>
                <a:lnTo>
                  <a:pt x="1951081" y="3258983"/>
                </a:lnTo>
                <a:cubicBezTo>
                  <a:pt x="1951081" y="3310729"/>
                  <a:pt x="1930525" y="3360355"/>
                  <a:pt x="1893935" y="3396945"/>
                </a:cubicBezTo>
                <a:cubicBezTo>
                  <a:pt x="1857345" y="3433535"/>
                  <a:pt x="1807719" y="3454091"/>
                  <a:pt x="1755973" y="3454091"/>
                </a:cubicBezTo>
                <a:lnTo>
                  <a:pt x="195108" y="3454091"/>
                </a:lnTo>
                <a:cubicBezTo>
                  <a:pt x="143362" y="3454091"/>
                  <a:pt x="93736" y="3433535"/>
                  <a:pt x="57146" y="3396945"/>
                </a:cubicBezTo>
                <a:cubicBezTo>
                  <a:pt x="20556" y="3360355"/>
                  <a:pt x="0" y="3310729"/>
                  <a:pt x="0" y="3258983"/>
                </a:cubicBezTo>
                <a:lnTo>
                  <a:pt x="0" y="195108"/>
                </a:lnTo>
                <a:close/>
              </a:path>
            </a:pathLst>
          </a:custGeom>
          <a:solidFill>
            <a:schemeClr val="accent5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1915" tIns="121915" rIns="121915" bIns="121915" numCol="1" spcCol="1270" anchor="t" anchorCtr="0">
            <a:noAutofit/>
          </a:bodyPr>
          <a:lstStyle/>
          <a:p>
            <a:pPr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700" kern="1200" dirty="0" smtClean="0"/>
              <a:t>5</a:t>
            </a:r>
            <a:r>
              <a:rPr lang="es-ES" sz="1700" smtClean="0"/>
              <a:t>. La encriptación</a:t>
            </a:r>
            <a:r>
              <a:rPr lang="es-ES" sz="1700" dirty="0" smtClean="0"/>
              <a:t>, integridad, autenticación y no repudio de comunicación a través de la red del operador deben estar de acuerdo con los organismos internacionales de normalización según aprobado por el gobierno</a:t>
            </a:r>
            <a:endParaRPr lang="es-ES" sz="1700" kern="1200" dirty="0"/>
          </a:p>
        </p:txBody>
      </p:sp>
      <p:sp>
        <p:nvSpPr>
          <p:cNvPr id="9" name="Freeform 8"/>
          <p:cNvSpPr/>
          <p:nvPr/>
        </p:nvSpPr>
        <p:spPr>
          <a:xfrm>
            <a:off x="304800" y="2546441"/>
            <a:ext cx="1667121" cy="997115"/>
          </a:xfrm>
          <a:custGeom>
            <a:avLst/>
            <a:gdLst>
              <a:gd name="connsiteX0" fmla="*/ 0 w 1516799"/>
              <a:gd name="connsiteY0" fmla="*/ 99712 h 997115"/>
              <a:gd name="connsiteX1" fmla="*/ 29205 w 1516799"/>
              <a:gd name="connsiteY1" fmla="*/ 29205 h 997115"/>
              <a:gd name="connsiteX2" fmla="*/ 99712 w 1516799"/>
              <a:gd name="connsiteY2" fmla="*/ 0 h 997115"/>
              <a:gd name="connsiteX3" fmla="*/ 1417087 w 1516799"/>
              <a:gd name="connsiteY3" fmla="*/ 0 h 997115"/>
              <a:gd name="connsiteX4" fmla="*/ 1487594 w 1516799"/>
              <a:gd name="connsiteY4" fmla="*/ 29205 h 997115"/>
              <a:gd name="connsiteX5" fmla="*/ 1516799 w 1516799"/>
              <a:gd name="connsiteY5" fmla="*/ 99712 h 997115"/>
              <a:gd name="connsiteX6" fmla="*/ 1516799 w 1516799"/>
              <a:gd name="connsiteY6" fmla="*/ 897403 h 997115"/>
              <a:gd name="connsiteX7" fmla="*/ 1487594 w 1516799"/>
              <a:gd name="connsiteY7" fmla="*/ 967910 h 997115"/>
              <a:gd name="connsiteX8" fmla="*/ 1417087 w 1516799"/>
              <a:gd name="connsiteY8" fmla="*/ 997115 h 997115"/>
              <a:gd name="connsiteX9" fmla="*/ 99712 w 1516799"/>
              <a:gd name="connsiteY9" fmla="*/ 997115 h 997115"/>
              <a:gd name="connsiteX10" fmla="*/ 29205 w 1516799"/>
              <a:gd name="connsiteY10" fmla="*/ 967910 h 997115"/>
              <a:gd name="connsiteX11" fmla="*/ 0 w 1516799"/>
              <a:gd name="connsiteY11" fmla="*/ 897403 h 997115"/>
              <a:gd name="connsiteX12" fmla="*/ 0 w 1516799"/>
              <a:gd name="connsiteY12" fmla="*/ 99712 h 997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16799" h="997115">
                <a:moveTo>
                  <a:pt x="0" y="99712"/>
                </a:moveTo>
                <a:cubicBezTo>
                  <a:pt x="0" y="73267"/>
                  <a:pt x="10505" y="47905"/>
                  <a:pt x="29205" y="29205"/>
                </a:cubicBezTo>
                <a:cubicBezTo>
                  <a:pt x="47905" y="10505"/>
                  <a:pt x="73267" y="0"/>
                  <a:pt x="99712" y="0"/>
                </a:cubicBezTo>
                <a:lnTo>
                  <a:pt x="1417087" y="0"/>
                </a:lnTo>
                <a:cubicBezTo>
                  <a:pt x="1443532" y="0"/>
                  <a:pt x="1468894" y="10505"/>
                  <a:pt x="1487594" y="29205"/>
                </a:cubicBezTo>
                <a:cubicBezTo>
                  <a:pt x="1506294" y="47905"/>
                  <a:pt x="1516799" y="73267"/>
                  <a:pt x="1516799" y="99712"/>
                </a:cubicBezTo>
                <a:lnTo>
                  <a:pt x="1516799" y="897403"/>
                </a:lnTo>
                <a:cubicBezTo>
                  <a:pt x="1516799" y="923848"/>
                  <a:pt x="1506294" y="949210"/>
                  <a:pt x="1487594" y="967910"/>
                </a:cubicBezTo>
                <a:cubicBezTo>
                  <a:pt x="1468894" y="986610"/>
                  <a:pt x="1443532" y="997115"/>
                  <a:pt x="1417087" y="997115"/>
                </a:cubicBezTo>
                <a:lnTo>
                  <a:pt x="99712" y="997115"/>
                </a:lnTo>
                <a:cubicBezTo>
                  <a:pt x="73267" y="997115"/>
                  <a:pt x="47905" y="986610"/>
                  <a:pt x="29205" y="967910"/>
                </a:cubicBezTo>
                <a:cubicBezTo>
                  <a:pt x="10505" y="949210"/>
                  <a:pt x="0" y="923848"/>
                  <a:pt x="0" y="897403"/>
                </a:cubicBezTo>
                <a:lnTo>
                  <a:pt x="0" y="99712"/>
                </a:lnTo>
                <a:close/>
              </a:path>
            </a:pathLst>
          </a:custGeom>
          <a:solidFill>
            <a:schemeClr val="accent4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3025" tIns="113025" rIns="113025" bIns="113025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200" kern="1200" smtClean="0"/>
              <a:t>Obligacionesde los operadores</a:t>
            </a:r>
          </a:p>
        </p:txBody>
      </p:sp>
      <p:sp>
        <p:nvSpPr>
          <p:cNvPr id="10" name="Freeform 9"/>
          <p:cNvSpPr/>
          <p:nvPr/>
        </p:nvSpPr>
        <p:spPr>
          <a:xfrm>
            <a:off x="2170238" y="2630508"/>
            <a:ext cx="2535384" cy="1279876"/>
          </a:xfrm>
          <a:custGeom>
            <a:avLst/>
            <a:gdLst>
              <a:gd name="connsiteX0" fmla="*/ 0 w 2535384"/>
              <a:gd name="connsiteY0" fmla="*/ 127988 h 1279876"/>
              <a:gd name="connsiteX1" fmla="*/ 37487 w 2535384"/>
              <a:gd name="connsiteY1" fmla="*/ 37487 h 1279876"/>
              <a:gd name="connsiteX2" fmla="*/ 127988 w 2535384"/>
              <a:gd name="connsiteY2" fmla="*/ 0 h 1279876"/>
              <a:gd name="connsiteX3" fmla="*/ 2407396 w 2535384"/>
              <a:gd name="connsiteY3" fmla="*/ 0 h 1279876"/>
              <a:gd name="connsiteX4" fmla="*/ 2497897 w 2535384"/>
              <a:gd name="connsiteY4" fmla="*/ 37487 h 1279876"/>
              <a:gd name="connsiteX5" fmla="*/ 2535384 w 2535384"/>
              <a:gd name="connsiteY5" fmla="*/ 127988 h 1279876"/>
              <a:gd name="connsiteX6" fmla="*/ 2535384 w 2535384"/>
              <a:gd name="connsiteY6" fmla="*/ 1151888 h 1279876"/>
              <a:gd name="connsiteX7" fmla="*/ 2497897 w 2535384"/>
              <a:gd name="connsiteY7" fmla="*/ 1242389 h 1279876"/>
              <a:gd name="connsiteX8" fmla="*/ 2407396 w 2535384"/>
              <a:gd name="connsiteY8" fmla="*/ 1279876 h 1279876"/>
              <a:gd name="connsiteX9" fmla="*/ 127988 w 2535384"/>
              <a:gd name="connsiteY9" fmla="*/ 1279876 h 1279876"/>
              <a:gd name="connsiteX10" fmla="*/ 37487 w 2535384"/>
              <a:gd name="connsiteY10" fmla="*/ 1242389 h 1279876"/>
              <a:gd name="connsiteX11" fmla="*/ 0 w 2535384"/>
              <a:gd name="connsiteY11" fmla="*/ 1151888 h 1279876"/>
              <a:gd name="connsiteX12" fmla="*/ 0 w 2535384"/>
              <a:gd name="connsiteY12" fmla="*/ 127988 h 1279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535384" h="1279876">
                <a:moveTo>
                  <a:pt x="0" y="127988"/>
                </a:moveTo>
                <a:cubicBezTo>
                  <a:pt x="0" y="94043"/>
                  <a:pt x="13484" y="61489"/>
                  <a:pt x="37487" y="37487"/>
                </a:cubicBezTo>
                <a:cubicBezTo>
                  <a:pt x="61489" y="13485"/>
                  <a:pt x="94044" y="0"/>
                  <a:pt x="127988" y="0"/>
                </a:cubicBezTo>
                <a:lnTo>
                  <a:pt x="2407396" y="0"/>
                </a:lnTo>
                <a:cubicBezTo>
                  <a:pt x="2441341" y="0"/>
                  <a:pt x="2473895" y="13484"/>
                  <a:pt x="2497897" y="37487"/>
                </a:cubicBezTo>
                <a:cubicBezTo>
                  <a:pt x="2521899" y="61489"/>
                  <a:pt x="2535384" y="94044"/>
                  <a:pt x="2535384" y="127988"/>
                </a:cubicBezTo>
                <a:lnTo>
                  <a:pt x="2535384" y="1151888"/>
                </a:lnTo>
                <a:cubicBezTo>
                  <a:pt x="2535384" y="1185833"/>
                  <a:pt x="2521900" y="1218387"/>
                  <a:pt x="2497897" y="1242389"/>
                </a:cubicBezTo>
                <a:cubicBezTo>
                  <a:pt x="2473895" y="1266391"/>
                  <a:pt x="2441340" y="1279876"/>
                  <a:pt x="2407396" y="1279876"/>
                </a:cubicBezTo>
                <a:lnTo>
                  <a:pt x="127988" y="1279876"/>
                </a:lnTo>
                <a:cubicBezTo>
                  <a:pt x="94043" y="1279876"/>
                  <a:pt x="61489" y="1266392"/>
                  <a:pt x="37487" y="1242389"/>
                </a:cubicBezTo>
                <a:cubicBezTo>
                  <a:pt x="13485" y="1218387"/>
                  <a:pt x="0" y="1185832"/>
                  <a:pt x="0" y="1151888"/>
                </a:cubicBezTo>
                <a:lnTo>
                  <a:pt x="0" y="127988"/>
                </a:lnTo>
                <a:close/>
              </a:path>
            </a:pathLst>
          </a:custGeom>
          <a:solidFill>
            <a:schemeClr val="accent5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2256" tIns="102256" rIns="102256" bIns="102256" numCol="1" spcCol="1270" anchor="ctr" anchorCtr="0">
            <a:noAutofit/>
          </a:bodyPr>
          <a:lstStyle/>
          <a:p>
            <a:pPr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700" kern="1200" dirty="0" smtClean="0"/>
              <a:t>2</a:t>
            </a:r>
            <a:r>
              <a:rPr lang="es-ES" sz="1700" kern="1200" smtClean="0"/>
              <a:t>. Deben </a:t>
            </a:r>
            <a:r>
              <a:rPr lang="es-ES" sz="1700" smtClean="0"/>
              <a:t>mantener </a:t>
            </a:r>
            <a:r>
              <a:rPr lang="es-ES" sz="1700" dirty="0" smtClean="0"/>
              <a:t>registros de los mensajes de banca móvil por 6 meses para fines de auditoría</a:t>
            </a:r>
            <a:endParaRPr lang="es-ES" sz="1700" kern="1200" dirty="0" smtClean="0"/>
          </a:p>
        </p:txBody>
      </p:sp>
      <p:sp>
        <p:nvSpPr>
          <p:cNvPr id="11" name="Freeform 10"/>
          <p:cNvSpPr/>
          <p:nvPr/>
        </p:nvSpPr>
        <p:spPr>
          <a:xfrm>
            <a:off x="347818" y="4043362"/>
            <a:ext cx="2193071" cy="2052638"/>
          </a:xfrm>
          <a:custGeom>
            <a:avLst/>
            <a:gdLst>
              <a:gd name="connsiteX0" fmla="*/ 0 w 2193071"/>
              <a:gd name="connsiteY0" fmla="*/ 187307 h 1873065"/>
              <a:gd name="connsiteX1" fmla="*/ 54861 w 2193071"/>
              <a:gd name="connsiteY1" fmla="*/ 54861 h 1873065"/>
              <a:gd name="connsiteX2" fmla="*/ 187307 w 2193071"/>
              <a:gd name="connsiteY2" fmla="*/ 0 h 1873065"/>
              <a:gd name="connsiteX3" fmla="*/ 2005764 w 2193071"/>
              <a:gd name="connsiteY3" fmla="*/ 0 h 1873065"/>
              <a:gd name="connsiteX4" fmla="*/ 2138210 w 2193071"/>
              <a:gd name="connsiteY4" fmla="*/ 54861 h 1873065"/>
              <a:gd name="connsiteX5" fmla="*/ 2193071 w 2193071"/>
              <a:gd name="connsiteY5" fmla="*/ 187307 h 1873065"/>
              <a:gd name="connsiteX6" fmla="*/ 2193071 w 2193071"/>
              <a:gd name="connsiteY6" fmla="*/ 1685758 h 1873065"/>
              <a:gd name="connsiteX7" fmla="*/ 2138210 w 2193071"/>
              <a:gd name="connsiteY7" fmla="*/ 1818204 h 1873065"/>
              <a:gd name="connsiteX8" fmla="*/ 2005764 w 2193071"/>
              <a:gd name="connsiteY8" fmla="*/ 1873065 h 1873065"/>
              <a:gd name="connsiteX9" fmla="*/ 187307 w 2193071"/>
              <a:gd name="connsiteY9" fmla="*/ 1873065 h 1873065"/>
              <a:gd name="connsiteX10" fmla="*/ 54861 w 2193071"/>
              <a:gd name="connsiteY10" fmla="*/ 1818204 h 1873065"/>
              <a:gd name="connsiteX11" fmla="*/ 0 w 2193071"/>
              <a:gd name="connsiteY11" fmla="*/ 1685758 h 1873065"/>
              <a:gd name="connsiteX12" fmla="*/ 0 w 2193071"/>
              <a:gd name="connsiteY12" fmla="*/ 187307 h 1873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193071" h="1873065">
                <a:moveTo>
                  <a:pt x="0" y="187307"/>
                </a:moveTo>
                <a:cubicBezTo>
                  <a:pt x="0" y="137630"/>
                  <a:pt x="19734" y="89988"/>
                  <a:pt x="54861" y="54861"/>
                </a:cubicBezTo>
                <a:cubicBezTo>
                  <a:pt x="89988" y="19734"/>
                  <a:pt x="137630" y="0"/>
                  <a:pt x="187307" y="0"/>
                </a:cubicBezTo>
                <a:lnTo>
                  <a:pt x="2005764" y="0"/>
                </a:lnTo>
                <a:cubicBezTo>
                  <a:pt x="2055441" y="0"/>
                  <a:pt x="2103083" y="19734"/>
                  <a:pt x="2138210" y="54861"/>
                </a:cubicBezTo>
                <a:cubicBezTo>
                  <a:pt x="2173337" y="89988"/>
                  <a:pt x="2193071" y="137630"/>
                  <a:pt x="2193071" y="187307"/>
                </a:cubicBezTo>
                <a:lnTo>
                  <a:pt x="2193071" y="1685758"/>
                </a:lnTo>
                <a:cubicBezTo>
                  <a:pt x="2193071" y="1735435"/>
                  <a:pt x="2173337" y="1783077"/>
                  <a:pt x="2138210" y="1818204"/>
                </a:cubicBezTo>
                <a:cubicBezTo>
                  <a:pt x="2103083" y="1853331"/>
                  <a:pt x="2055441" y="1873065"/>
                  <a:pt x="2005764" y="1873065"/>
                </a:cubicBezTo>
                <a:lnTo>
                  <a:pt x="187307" y="1873065"/>
                </a:lnTo>
                <a:cubicBezTo>
                  <a:pt x="137630" y="1873065"/>
                  <a:pt x="89988" y="1853331"/>
                  <a:pt x="54861" y="1818204"/>
                </a:cubicBezTo>
                <a:cubicBezTo>
                  <a:pt x="19734" y="1783077"/>
                  <a:pt x="0" y="1735435"/>
                  <a:pt x="0" y="1685758"/>
                </a:cubicBezTo>
                <a:lnTo>
                  <a:pt x="0" y="187307"/>
                </a:lnTo>
                <a:close/>
              </a:path>
            </a:pathLst>
          </a:custGeom>
          <a:solidFill>
            <a:schemeClr val="accent5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9630" tIns="119630" rIns="119630" bIns="119630" numCol="1" spcCol="1270" anchor="t" anchorCtr="0">
            <a:noAutofit/>
          </a:bodyPr>
          <a:lstStyle/>
          <a:p>
            <a:pPr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700" kern="1200" smtClean="0"/>
              <a:t>1. T</a:t>
            </a:r>
            <a:r>
              <a:rPr lang="es-ES" sz="1700" smtClean="0"/>
              <a:t>ienen que facilitar la capacidad de los bancos para utilizar SMS, USSD, IVR para prestar servicios bancarios a los clientes.</a:t>
            </a:r>
            <a:endParaRPr lang="es-ES" sz="1700" kern="1200" smtClean="0"/>
          </a:p>
        </p:txBody>
      </p:sp>
      <p:sp>
        <p:nvSpPr>
          <p:cNvPr id="12" name="Freeform 11"/>
          <p:cNvSpPr/>
          <p:nvPr/>
        </p:nvSpPr>
        <p:spPr>
          <a:xfrm>
            <a:off x="2895319" y="4070254"/>
            <a:ext cx="1620354" cy="1797146"/>
          </a:xfrm>
          <a:custGeom>
            <a:avLst/>
            <a:gdLst>
              <a:gd name="connsiteX0" fmla="*/ 0 w 1620354"/>
              <a:gd name="connsiteY0" fmla="*/ 162035 h 1683388"/>
              <a:gd name="connsiteX1" fmla="*/ 47459 w 1620354"/>
              <a:gd name="connsiteY1" fmla="*/ 47459 h 1683388"/>
              <a:gd name="connsiteX2" fmla="*/ 162035 w 1620354"/>
              <a:gd name="connsiteY2" fmla="*/ 0 h 1683388"/>
              <a:gd name="connsiteX3" fmla="*/ 1458319 w 1620354"/>
              <a:gd name="connsiteY3" fmla="*/ 0 h 1683388"/>
              <a:gd name="connsiteX4" fmla="*/ 1572895 w 1620354"/>
              <a:gd name="connsiteY4" fmla="*/ 47459 h 1683388"/>
              <a:gd name="connsiteX5" fmla="*/ 1620354 w 1620354"/>
              <a:gd name="connsiteY5" fmla="*/ 162035 h 1683388"/>
              <a:gd name="connsiteX6" fmla="*/ 1620354 w 1620354"/>
              <a:gd name="connsiteY6" fmla="*/ 1521353 h 1683388"/>
              <a:gd name="connsiteX7" fmla="*/ 1572895 w 1620354"/>
              <a:gd name="connsiteY7" fmla="*/ 1635929 h 1683388"/>
              <a:gd name="connsiteX8" fmla="*/ 1458319 w 1620354"/>
              <a:gd name="connsiteY8" fmla="*/ 1683388 h 1683388"/>
              <a:gd name="connsiteX9" fmla="*/ 162035 w 1620354"/>
              <a:gd name="connsiteY9" fmla="*/ 1683388 h 1683388"/>
              <a:gd name="connsiteX10" fmla="*/ 47459 w 1620354"/>
              <a:gd name="connsiteY10" fmla="*/ 1635929 h 1683388"/>
              <a:gd name="connsiteX11" fmla="*/ 0 w 1620354"/>
              <a:gd name="connsiteY11" fmla="*/ 1521353 h 1683388"/>
              <a:gd name="connsiteX12" fmla="*/ 0 w 1620354"/>
              <a:gd name="connsiteY12" fmla="*/ 162035 h 1683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20354" h="1683388">
                <a:moveTo>
                  <a:pt x="0" y="162035"/>
                </a:moveTo>
                <a:cubicBezTo>
                  <a:pt x="0" y="119061"/>
                  <a:pt x="17072" y="77846"/>
                  <a:pt x="47459" y="47459"/>
                </a:cubicBezTo>
                <a:cubicBezTo>
                  <a:pt x="77847" y="17072"/>
                  <a:pt x="119061" y="0"/>
                  <a:pt x="162035" y="0"/>
                </a:cubicBezTo>
                <a:lnTo>
                  <a:pt x="1458319" y="0"/>
                </a:lnTo>
                <a:cubicBezTo>
                  <a:pt x="1501293" y="0"/>
                  <a:pt x="1542508" y="17072"/>
                  <a:pt x="1572895" y="47459"/>
                </a:cubicBezTo>
                <a:cubicBezTo>
                  <a:pt x="1603282" y="77847"/>
                  <a:pt x="1620354" y="119061"/>
                  <a:pt x="1620354" y="162035"/>
                </a:cubicBezTo>
                <a:lnTo>
                  <a:pt x="1620354" y="1521353"/>
                </a:lnTo>
                <a:cubicBezTo>
                  <a:pt x="1620354" y="1564327"/>
                  <a:pt x="1603282" y="1605542"/>
                  <a:pt x="1572895" y="1635929"/>
                </a:cubicBezTo>
                <a:cubicBezTo>
                  <a:pt x="1542508" y="1666316"/>
                  <a:pt x="1501293" y="1683388"/>
                  <a:pt x="1458319" y="1683388"/>
                </a:cubicBezTo>
                <a:lnTo>
                  <a:pt x="162035" y="1683388"/>
                </a:lnTo>
                <a:cubicBezTo>
                  <a:pt x="119061" y="1683388"/>
                  <a:pt x="77846" y="1666316"/>
                  <a:pt x="47459" y="1635929"/>
                </a:cubicBezTo>
                <a:cubicBezTo>
                  <a:pt x="17072" y="1605542"/>
                  <a:pt x="0" y="1564327"/>
                  <a:pt x="0" y="1521353"/>
                </a:cubicBezTo>
                <a:lnTo>
                  <a:pt x="0" y="162035"/>
                </a:lnTo>
                <a:close/>
              </a:path>
            </a:pathLst>
          </a:custGeom>
          <a:solidFill>
            <a:schemeClr val="accent5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2229" tIns="112229" rIns="112229" bIns="112229" numCol="1" spcCol="1270" anchor="t" anchorCtr="0">
            <a:noAutofit/>
          </a:bodyPr>
          <a:lstStyle/>
          <a:p>
            <a:pPr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700" kern="1200" dirty="0" smtClean="0"/>
              <a:t>3</a:t>
            </a:r>
            <a:r>
              <a:rPr lang="es-ES" sz="1700" dirty="0" smtClean="0"/>
              <a:t>. Requiere recibos de entrega de SMS para confirmar las solicitudes bancarias basadas en SMS</a:t>
            </a:r>
            <a:endParaRPr lang="es-ES" sz="1700" kern="1200" dirty="0" smtClean="0"/>
          </a:p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000" kern="1200" dirty="0" smtClean="0"/>
              <a:t>	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Actividades de reguladores TIC</a:t>
            </a:r>
            <a:endParaRPr lang="es-E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/>
          <p:nvPr/>
        </p:nvSpPr>
        <p:spPr>
          <a:xfrm>
            <a:off x="6400800" y="3810000"/>
            <a:ext cx="1755648" cy="2362200"/>
          </a:xfrm>
          <a:custGeom>
            <a:avLst/>
            <a:gdLst>
              <a:gd name="connsiteX0" fmla="*/ 0 w 1148525"/>
              <a:gd name="connsiteY0" fmla="*/ 114853 h 1904546"/>
              <a:gd name="connsiteX1" fmla="*/ 33640 w 1148525"/>
              <a:gd name="connsiteY1" fmla="*/ 33640 h 1904546"/>
              <a:gd name="connsiteX2" fmla="*/ 114853 w 1148525"/>
              <a:gd name="connsiteY2" fmla="*/ 0 h 1904546"/>
              <a:gd name="connsiteX3" fmla="*/ 1033672 w 1148525"/>
              <a:gd name="connsiteY3" fmla="*/ 0 h 1904546"/>
              <a:gd name="connsiteX4" fmla="*/ 1114885 w 1148525"/>
              <a:gd name="connsiteY4" fmla="*/ 33640 h 1904546"/>
              <a:gd name="connsiteX5" fmla="*/ 1148525 w 1148525"/>
              <a:gd name="connsiteY5" fmla="*/ 114853 h 1904546"/>
              <a:gd name="connsiteX6" fmla="*/ 1148525 w 1148525"/>
              <a:gd name="connsiteY6" fmla="*/ 1789693 h 1904546"/>
              <a:gd name="connsiteX7" fmla="*/ 1114885 w 1148525"/>
              <a:gd name="connsiteY7" fmla="*/ 1870906 h 1904546"/>
              <a:gd name="connsiteX8" fmla="*/ 1033672 w 1148525"/>
              <a:gd name="connsiteY8" fmla="*/ 1904546 h 1904546"/>
              <a:gd name="connsiteX9" fmla="*/ 114853 w 1148525"/>
              <a:gd name="connsiteY9" fmla="*/ 1904546 h 1904546"/>
              <a:gd name="connsiteX10" fmla="*/ 33640 w 1148525"/>
              <a:gd name="connsiteY10" fmla="*/ 1870906 h 1904546"/>
              <a:gd name="connsiteX11" fmla="*/ 0 w 1148525"/>
              <a:gd name="connsiteY11" fmla="*/ 1789693 h 1904546"/>
              <a:gd name="connsiteX12" fmla="*/ 0 w 1148525"/>
              <a:gd name="connsiteY12" fmla="*/ 114853 h 1904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48525" h="1904546">
                <a:moveTo>
                  <a:pt x="0" y="114853"/>
                </a:moveTo>
                <a:cubicBezTo>
                  <a:pt x="0" y="84392"/>
                  <a:pt x="12101" y="55179"/>
                  <a:pt x="33640" y="33640"/>
                </a:cubicBezTo>
                <a:cubicBezTo>
                  <a:pt x="55179" y="12101"/>
                  <a:pt x="84392" y="0"/>
                  <a:pt x="114853" y="0"/>
                </a:cubicBezTo>
                <a:lnTo>
                  <a:pt x="1033672" y="0"/>
                </a:lnTo>
                <a:cubicBezTo>
                  <a:pt x="1064133" y="0"/>
                  <a:pt x="1093346" y="12101"/>
                  <a:pt x="1114885" y="33640"/>
                </a:cubicBezTo>
                <a:cubicBezTo>
                  <a:pt x="1136424" y="55179"/>
                  <a:pt x="1148525" y="84392"/>
                  <a:pt x="1148525" y="114853"/>
                </a:cubicBezTo>
                <a:lnTo>
                  <a:pt x="1148525" y="1789693"/>
                </a:lnTo>
                <a:cubicBezTo>
                  <a:pt x="1148525" y="1820154"/>
                  <a:pt x="1136424" y="1849367"/>
                  <a:pt x="1114885" y="1870906"/>
                </a:cubicBezTo>
                <a:cubicBezTo>
                  <a:pt x="1093346" y="1892445"/>
                  <a:pt x="1064133" y="1904546"/>
                  <a:pt x="1033672" y="1904546"/>
                </a:cubicBezTo>
                <a:lnTo>
                  <a:pt x="114853" y="1904546"/>
                </a:lnTo>
                <a:cubicBezTo>
                  <a:pt x="84392" y="1904546"/>
                  <a:pt x="55179" y="1892445"/>
                  <a:pt x="33640" y="1870906"/>
                </a:cubicBezTo>
                <a:cubicBezTo>
                  <a:pt x="12101" y="1849367"/>
                  <a:pt x="0" y="1820154"/>
                  <a:pt x="0" y="1789693"/>
                </a:cubicBezTo>
                <a:lnTo>
                  <a:pt x="0" y="114853"/>
                </a:lnTo>
                <a:close/>
              </a:path>
            </a:pathLst>
          </a:custGeom>
          <a:solidFill>
            <a:schemeClr val="accent5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8409" tIns="98409" rIns="98409" bIns="98409" numCol="1" spcCol="1270" anchor="t" anchorCtr="0">
            <a:noAutofit/>
          </a:bodyPr>
          <a:lstStyle/>
          <a:p>
            <a:pPr lvl="0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dirty="0" smtClean="0"/>
              <a:t>Abordar implementación sin problemas de la banca móvil y resolver conflictos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93485" y="1144575"/>
            <a:ext cx="8757029" cy="5027625"/>
            <a:chOff x="193485" y="1144575"/>
            <a:chExt cx="8757029" cy="5027625"/>
          </a:xfrm>
        </p:grpSpPr>
        <p:sp>
          <p:nvSpPr>
            <p:cNvPr id="6" name="Freeform 5"/>
            <p:cNvSpPr/>
            <p:nvPr/>
          </p:nvSpPr>
          <p:spPr>
            <a:xfrm>
              <a:off x="193485" y="1144575"/>
              <a:ext cx="8757029" cy="1293825"/>
            </a:xfrm>
            <a:custGeom>
              <a:avLst/>
              <a:gdLst>
                <a:gd name="connsiteX0" fmla="*/ 0 w 8757029"/>
                <a:gd name="connsiteY0" fmla="*/ 110097 h 1100973"/>
                <a:gd name="connsiteX1" fmla="*/ 32247 w 8757029"/>
                <a:gd name="connsiteY1" fmla="*/ 32247 h 1100973"/>
                <a:gd name="connsiteX2" fmla="*/ 110097 w 8757029"/>
                <a:gd name="connsiteY2" fmla="*/ 0 h 1100973"/>
                <a:gd name="connsiteX3" fmla="*/ 8646932 w 8757029"/>
                <a:gd name="connsiteY3" fmla="*/ 0 h 1100973"/>
                <a:gd name="connsiteX4" fmla="*/ 8724782 w 8757029"/>
                <a:gd name="connsiteY4" fmla="*/ 32247 h 1100973"/>
                <a:gd name="connsiteX5" fmla="*/ 8757029 w 8757029"/>
                <a:gd name="connsiteY5" fmla="*/ 110097 h 1100973"/>
                <a:gd name="connsiteX6" fmla="*/ 8757029 w 8757029"/>
                <a:gd name="connsiteY6" fmla="*/ 990876 h 1100973"/>
                <a:gd name="connsiteX7" fmla="*/ 8724782 w 8757029"/>
                <a:gd name="connsiteY7" fmla="*/ 1068726 h 1100973"/>
                <a:gd name="connsiteX8" fmla="*/ 8646932 w 8757029"/>
                <a:gd name="connsiteY8" fmla="*/ 1100973 h 1100973"/>
                <a:gd name="connsiteX9" fmla="*/ 110097 w 8757029"/>
                <a:gd name="connsiteY9" fmla="*/ 1100973 h 1100973"/>
                <a:gd name="connsiteX10" fmla="*/ 32247 w 8757029"/>
                <a:gd name="connsiteY10" fmla="*/ 1068726 h 1100973"/>
                <a:gd name="connsiteX11" fmla="*/ 0 w 8757029"/>
                <a:gd name="connsiteY11" fmla="*/ 990876 h 1100973"/>
                <a:gd name="connsiteX12" fmla="*/ 0 w 8757029"/>
                <a:gd name="connsiteY12" fmla="*/ 110097 h 1100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757029" h="1100973">
                  <a:moveTo>
                    <a:pt x="0" y="110097"/>
                  </a:moveTo>
                  <a:cubicBezTo>
                    <a:pt x="0" y="80897"/>
                    <a:pt x="11600" y="52894"/>
                    <a:pt x="32247" y="32247"/>
                  </a:cubicBezTo>
                  <a:cubicBezTo>
                    <a:pt x="52894" y="11600"/>
                    <a:pt x="80898" y="0"/>
                    <a:pt x="110097" y="0"/>
                  </a:cubicBezTo>
                  <a:lnTo>
                    <a:pt x="8646932" y="0"/>
                  </a:lnTo>
                  <a:cubicBezTo>
                    <a:pt x="8676132" y="0"/>
                    <a:pt x="8704135" y="11600"/>
                    <a:pt x="8724782" y="32247"/>
                  </a:cubicBezTo>
                  <a:cubicBezTo>
                    <a:pt x="8745429" y="52894"/>
                    <a:pt x="8757029" y="80898"/>
                    <a:pt x="8757029" y="110097"/>
                  </a:cubicBezTo>
                  <a:lnTo>
                    <a:pt x="8757029" y="990876"/>
                  </a:lnTo>
                  <a:cubicBezTo>
                    <a:pt x="8757029" y="1020076"/>
                    <a:pt x="8745430" y="1048079"/>
                    <a:pt x="8724782" y="1068726"/>
                  </a:cubicBezTo>
                  <a:cubicBezTo>
                    <a:pt x="8704135" y="1089373"/>
                    <a:pt x="8676131" y="1100973"/>
                    <a:pt x="8646932" y="1100973"/>
                  </a:cubicBezTo>
                  <a:lnTo>
                    <a:pt x="110097" y="1100973"/>
                  </a:lnTo>
                  <a:cubicBezTo>
                    <a:pt x="80897" y="1100973"/>
                    <a:pt x="52894" y="1089373"/>
                    <a:pt x="32247" y="1068726"/>
                  </a:cubicBezTo>
                  <a:cubicBezTo>
                    <a:pt x="11600" y="1048079"/>
                    <a:pt x="0" y="1020075"/>
                    <a:pt x="0" y="990876"/>
                  </a:cubicBezTo>
                  <a:lnTo>
                    <a:pt x="0" y="110097"/>
                  </a:lnTo>
                  <a:close/>
                </a:path>
              </a:pathLst>
            </a:custGeom>
            <a:solidFill>
              <a:srgbClr val="1D81B3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1306" tIns="131306" rIns="131306" bIns="131306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s-ES" sz="2600" b="1" i="1" kern="1200" dirty="0" smtClean="0"/>
                <a:t>Pakistán</a:t>
              </a:r>
              <a:br>
                <a:rPr lang="es-ES" sz="2600" b="1" i="1" kern="1200" dirty="0" smtClean="0"/>
              </a:br>
              <a:r>
                <a:rPr lang="es-ES" sz="2600" b="1" i="1" kern="1200" dirty="0" smtClean="0"/>
                <a:t> Enero 2012:</a:t>
              </a:r>
              <a:r>
                <a:rPr lang="es-ES" sz="1400" i="1" kern="1200" dirty="0" smtClean="0"/>
                <a:t/>
              </a:r>
              <a:br>
                <a:rPr lang="es-ES" sz="1400" i="1" kern="1200" dirty="0" smtClean="0"/>
              </a:br>
              <a:r>
                <a:rPr lang="es-ES" dirty="0" smtClean="0"/>
                <a:t>La Autoridad de Telecomunicaciones de Pakistán (ATP</a:t>
              </a:r>
              <a:r>
                <a:rPr lang="es-ES" sz="1800" i="0" kern="1200" dirty="0" smtClean="0"/>
                <a:t>) y el Banco Estatal de Pakistán (BEP) </a:t>
              </a:r>
              <a:r>
                <a:rPr lang="es-ES" dirty="0" smtClean="0"/>
                <a:t>firmaron memorando de entendimiento y formaron Comité de Coordinación Conjunta BEP-ATP</a:t>
              </a:r>
              <a:endParaRPr lang="es-ES" sz="1800" i="0" kern="1200" dirty="0"/>
            </a:p>
          </p:txBody>
        </p:sp>
        <p:sp>
          <p:nvSpPr>
            <p:cNvPr id="7" name="Freeform 6"/>
            <p:cNvSpPr/>
            <p:nvPr/>
          </p:nvSpPr>
          <p:spPr>
            <a:xfrm>
              <a:off x="990600" y="2567940"/>
              <a:ext cx="7162800" cy="1098097"/>
            </a:xfrm>
            <a:custGeom>
              <a:avLst/>
              <a:gdLst>
                <a:gd name="connsiteX0" fmla="*/ 0 w 8739934"/>
                <a:gd name="connsiteY0" fmla="*/ 109810 h 1098097"/>
                <a:gd name="connsiteX1" fmla="*/ 32163 w 8739934"/>
                <a:gd name="connsiteY1" fmla="*/ 32163 h 1098097"/>
                <a:gd name="connsiteX2" fmla="*/ 109810 w 8739934"/>
                <a:gd name="connsiteY2" fmla="*/ 1 h 1098097"/>
                <a:gd name="connsiteX3" fmla="*/ 8630124 w 8739934"/>
                <a:gd name="connsiteY3" fmla="*/ 0 h 1098097"/>
                <a:gd name="connsiteX4" fmla="*/ 8707771 w 8739934"/>
                <a:gd name="connsiteY4" fmla="*/ 32163 h 1098097"/>
                <a:gd name="connsiteX5" fmla="*/ 8739933 w 8739934"/>
                <a:gd name="connsiteY5" fmla="*/ 109810 h 1098097"/>
                <a:gd name="connsiteX6" fmla="*/ 8739934 w 8739934"/>
                <a:gd name="connsiteY6" fmla="*/ 988287 h 1098097"/>
                <a:gd name="connsiteX7" fmla="*/ 8707771 w 8739934"/>
                <a:gd name="connsiteY7" fmla="*/ 1065934 h 1098097"/>
                <a:gd name="connsiteX8" fmla="*/ 8630124 w 8739934"/>
                <a:gd name="connsiteY8" fmla="*/ 1098097 h 1098097"/>
                <a:gd name="connsiteX9" fmla="*/ 109810 w 8739934"/>
                <a:gd name="connsiteY9" fmla="*/ 1098097 h 1098097"/>
                <a:gd name="connsiteX10" fmla="*/ 32163 w 8739934"/>
                <a:gd name="connsiteY10" fmla="*/ 1065934 h 1098097"/>
                <a:gd name="connsiteX11" fmla="*/ 0 w 8739934"/>
                <a:gd name="connsiteY11" fmla="*/ 988287 h 1098097"/>
                <a:gd name="connsiteX12" fmla="*/ 0 w 8739934"/>
                <a:gd name="connsiteY12" fmla="*/ 109810 h 1098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739934" h="1098097">
                  <a:moveTo>
                    <a:pt x="0" y="109810"/>
                  </a:moveTo>
                  <a:cubicBezTo>
                    <a:pt x="0" y="80687"/>
                    <a:pt x="11569" y="52756"/>
                    <a:pt x="32163" y="32163"/>
                  </a:cubicBezTo>
                  <a:cubicBezTo>
                    <a:pt x="52756" y="11570"/>
                    <a:pt x="80687" y="0"/>
                    <a:pt x="109810" y="1"/>
                  </a:cubicBezTo>
                  <a:lnTo>
                    <a:pt x="8630124" y="0"/>
                  </a:lnTo>
                  <a:cubicBezTo>
                    <a:pt x="8659247" y="0"/>
                    <a:pt x="8687178" y="11569"/>
                    <a:pt x="8707771" y="32163"/>
                  </a:cubicBezTo>
                  <a:cubicBezTo>
                    <a:pt x="8728364" y="52756"/>
                    <a:pt x="8739934" y="80687"/>
                    <a:pt x="8739933" y="109810"/>
                  </a:cubicBezTo>
                  <a:cubicBezTo>
                    <a:pt x="8739933" y="402636"/>
                    <a:pt x="8739934" y="695461"/>
                    <a:pt x="8739934" y="988287"/>
                  </a:cubicBezTo>
                  <a:cubicBezTo>
                    <a:pt x="8739934" y="1017410"/>
                    <a:pt x="8728365" y="1045341"/>
                    <a:pt x="8707771" y="1065934"/>
                  </a:cubicBezTo>
                  <a:cubicBezTo>
                    <a:pt x="8687178" y="1086527"/>
                    <a:pt x="8659247" y="1098097"/>
                    <a:pt x="8630124" y="1098097"/>
                  </a:cubicBezTo>
                  <a:lnTo>
                    <a:pt x="109810" y="1098097"/>
                  </a:lnTo>
                  <a:cubicBezTo>
                    <a:pt x="80687" y="1098097"/>
                    <a:pt x="52756" y="1086528"/>
                    <a:pt x="32163" y="1065934"/>
                  </a:cubicBezTo>
                  <a:cubicBezTo>
                    <a:pt x="11570" y="1045341"/>
                    <a:pt x="0" y="1017410"/>
                    <a:pt x="0" y="988287"/>
                  </a:cubicBezTo>
                  <a:lnTo>
                    <a:pt x="0" y="109810"/>
                  </a:lnTo>
                  <a:close/>
                </a:path>
              </a:pathLst>
            </a:custGeom>
            <a:solidFill>
              <a:schemeClr val="accent4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5982" tIns="115982" rIns="115982" bIns="115982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s-ES" sz="2400" dirty="0" smtClean="0"/>
                <a:t>Objetivo general</a:t>
              </a:r>
              <a:r>
                <a:rPr lang="es-ES" sz="2200" kern="1200" dirty="0" smtClean="0"/>
                <a:t>:</a:t>
              </a: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s-ES" sz="2000" dirty="0" smtClean="0"/>
                <a:t>Elaborar un marco tecnológico y regulatorio para fortalecer la banca móvil y apoyar los servicios bancarios según autorizados por BEP</a:t>
              </a:r>
              <a:endParaRPr lang="es-ES" sz="2000" kern="1200" dirty="0" smtClean="0"/>
            </a:p>
          </p:txBody>
        </p:sp>
        <p:sp>
          <p:nvSpPr>
            <p:cNvPr id="8" name="Freeform 7"/>
            <p:cNvSpPr/>
            <p:nvPr/>
          </p:nvSpPr>
          <p:spPr>
            <a:xfrm>
              <a:off x="990600" y="3810000"/>
              <a:ext cx="1755648" cy="2362200"/>
            </a:xfrm>
            <a:custGeom>
              <a:avLst/>
              <a:gdLst>
                <a:gd name="connsiteX0" fmla="*/ 0 w 1148525"/>
                <a:gd name="connsiteY0" fmla="*/ 114853 h 1904546"/>
                <a:gd name="connsiteX1" fmla="*/ 33640 w 1148525"/>
                <a:gd name="connsiteY1" fmla="*/ 33640 h 1904546"/>
                <a:gd name="connsiteX2" fmla="*/ 114853 w 1148525"/>
                <a:gd name="connsiteY2" fmla="*/ 0 h 1904546"/>
                <a:gd name="connsiteX3" fmla="*/ 1033672 w 1148525"/>
                <a:gd name="connsiteY3" fmla="*/ 0 h 1904546"/>
                <a:gd name="connsiteX4" fmla="*/ 1114885 w 1148525"/>
                <a:gd name="connsiteY4" fmla="*/ 33640 h 1904546"/>
                <a:gd name="connsiteX5" fmla="*/ 1148525 w 1148525"/>
                <a:gd name="connsiteY5" fmla="*/ 114853 h 1904546"/>
                <a:gd name="connsiteX6" fmla="*/ 1148525 w 1148525"/>
                <a:gd name="connsiteY6" fmla="*/ 1789693 h 1904546"/>
                <a:gd name="connsiteX7" fmla="*/ 1114885 w 1148525"/>
                <a:gd name="connsiteY7" fmla="*/ 1870906 h 1904546"/>
                <a:gd name="connsiteX8" fmla="*/ 1033672 w 1148525"/>
                <a:gd name="connsiteY8" fmla="*/ 1904546 h 1904546"/>
                <a:gd name="connsiteX9" fmla="*/ 114853 w 1148525"/>
                <a:gd name="connsiteY9" fmla="*/ 1904546 h 1904546"/>
                <a:gd name="connsiteX10" fmla="*/ 33640 w 1148525"/>
                <a:gd name="connsiteY10" fmla="*/ 1870906 h 1904546"/>
                <a:gd name="connsiteX11" fmla="*/ 0 w 1148525"/>
                <a:gd name="connsiteY11" fmla="*/ 1789693 h 1904546"/>
                <a:gd name="connsiteX12" fmla="*/ 0 w 1148525"/>
                <a:gd name="connsiteY12" fmla="*/ 114853 h 1904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148525" h="1904546">
                  <a:moveTo>
                    <a:pt x="0" y="114853"/>
                  </a:moveTo>
                  <a:cubicBezTo>
                    <a:pt x="0" y="84392"/>
                    <a:pt x="12101" y="55179"/>
                    <a:pt x="33640" y="33640"/>
                  </a:cubicBezTo>
                  <a:cubicBezTo>
                    <a:pt x="55179" y="12101"/>
                    <a:pt x="84392" y="0"/>
                    <a:pt x="114853" y="0"/>
                  </a:cubicBezTo>
                  <a:lnTo>
                    <a:pt x="1033672" y="0"/>
                  </a:lnTo>
                  <a:cubicBezTo>
                    <a:pt x="1064133" y="0"/>
                    <a:pt x="1093346" y="12101"/>
                    <a:pt x="1114885" y="33640"/>
                  </a:cubicBezTo>
                  <a:cubicBezTo>
                    <a:pt x="1136424" y="55179"/>
                    <a:pt x="1148525" y="84392"/>
                    <a:pt x="1148525" y="114853"/>
                  </a:cubicBezTo>
                  <a:lnTo>
                    <a:pt x="1148525" y="1789693"/>
                  </a:lnTo>
                  <a:cubicBezTo>
                    <a:pt x="1148525" y="1820154"/>
                    <a:pt x="1136424" y="1849367"/>
                    <a:pt x="1114885" y="1870906"/>
                  </a:cubicBezTo>
                  <a:cubicBezTo>
                    <a:pt x="1093346" y="1892445"/>
                    <a:pt x="1064133" y="1904546"/>
                    <a:pt x="1033672" y="1904546"/>
                  </a:cubicBezTo>
                  <a:lnTo>
                    <a:pt x="114853" y="1904546"/>
                  </a:lnTo>
                  <a:cubicBezTo>
                    <a:pt x="84392" y="1904546"/>
                    <a:pt x="55179" y="1892445"/>
                    <a:pt x="33640" y="1870906"/>
                  </a:cubicBezTo>
                  <a:cubicBezTo>
                    <a:pt x="12101" y="1849367"/>
                    <a:pt x="0" y="1820154"/>
                    <a:pt x="0" y="1789693"/>
                  </a:cubicBezTo>
                  <a:lnTo>
                    <a:pt x="0" y="114853"/>
                  </a:lnTo>
                  <a:close/>
                </a:path>
              </a:pathLst>
            </a:custGeom>
            <a:solidFill>
              <a:schemeClr val="accent5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8409" tIns="98409" rIns="98409" bIns="98409" numCol="1" spcCol="1270" anchor="t" anchorCtr="0">
              <a:noAutofit/>
            </a:bodyPr>
            <a:lstStyle/>
            <a:p>
              <a:pPr lvl="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 smtClean="0"/>
                <a:t>Elaborar un marco normativo coherente con la aportación de grupos de interés con el objetivo de ofrecer servicios de banca móvil de bajo costo</a:t>
              </a:r>
              <a:endParaRPr lang="es-ES" kern="1200" dirty="0" smtClean="0"/>
            </a:p>
          </p:txBody>
        </p:sp>
        <p:sp>
          <p:nvSpPr>
            <p:cNvPr id="9" name="Freeform 8"/>
            <p:cNvSpPr/>
            <p:nvPr/>
          </p:nvSpPr>
          <p:spPr>
            <a:xfrm>
              <a:off x="2971800" y="3810000"/>
              <a:ext cx="3200400" cy="2362200"/>
            </a:xfrm>
            <a:custGeom>
              <a:avLst/>
              <a:gdLst>
                <a:gd name="connsiteX0" fmla="*/ 0 w 1148525"/>
                <a:gd name="connsiteY0" fmla="*/ 114853 h 2534337"/>
                <a:gd name="connsiteX1" fmla="*/ 33640 w 1148525"/>
                <a:gd name="connsiteY1" fmla="*/ 33640 h 2534337"/>
                <a:gd name="connsiteX2" fmla="*/ 114853 w 1148525"/>
                <a:gd name="connsiteY2" fmla="*/ 0 h 2534337"/>
                <a:gd name="connsiteX3" fmla="*/ 1033672 w 1148525"/>
                <a:gd name="connsiteY3" fmla="*/ 0 h 2534337"/>
                <a:gd name="connsiteX4" fmla="*/ 1114885 w 1148525"/>
                <a:gd name="connsiteY4" fmla="*/ 33640 h 2534337"/>
                <a:gd name="connsiteX5" fmla="*/ 1148525 w 1148525"/>
                <a:gd name="connsiteY5" fmla="*/ 114853 h 2534337"/>
                <a:gd name="connsiteX6" fmla="*/ 1148525 w 1148525"/>
                <a:gd name="connsiteY6" fmla="*/ 2419484 h 2534337"/>
                <a:gd name="connsiteX7" fmla="*/ 1114885 w 1148525"/>
                <a:gd name="connsiteY7" fmla="*/ 2500697 h 2534337"/>
                <a:gd name="connsiteX8" fmla="*/ 1033672 w 1148525"/>
                <a:gd name="connsiteY8" fmla="*/ 2534337 h 2534337"/>
                <a:gd name="connsiteX9" fmla="*/ 114853 w 1148525"/>
                <a:gd name="connsiteY9" fmla="*/ 2534337 h 2534337"/>
                <a:gd name="connsiteX10" fmla="*/ 33640 w 1148525"/>
                <a:gd name="connsiteY10" fmla="*/ 2500697 h 2534337"/>
                <a:gd name="connsiteX11" fmla="*/ 0 w 1148525"/>
                <a:gd name="connsiteY11" fmla="*/ 2419484 h 2534337"/>
                <a:gd name="connsiteX12" fmla="*/ 0 w 1148525"/>
                <a:gd name="connsiteY12" fmla="*/ 114853 h 2534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148525" h="2534337">
                  <a:moveTo>
                    <a:pt x="0" y="114853"/>
                  </a:moveTo>
                  <a:cubicBezTo>
                    <a:pt x="0" y="84392"/>
                    <a:pt x="12101" y="55179"/>
                    <a:pt x="33640" y="33640"/>
                  </a:cubicBezTo>
                  <a:cubicBezTo>
                    <a:pt x="55179" y="12101"/>
                    <a:pt x="84392" y="0"/>
                    <a:pt x="114853" y="0"/>
                  </a:cubicBezTo>
                  <a:lnTo>
                    <a:pt x="1033672" y="0"/>
                  </a:lnTo>
                  <a:cubicBezTo>
                    <a:pt x="1064133" y="0"/>
                    <a:pt x="1093346" y="12101"/>
                    <a:pt x="1114885" y="33640"/>
                  </a:cubicBezTo>
                  <a:cubicBezTo>
                    <a:pt x="1136424" y="55179"/>
                    <a:pt x="1148525" y="84392"/>
                    <a:pt x="1148525" y="114853"/>
                  </a:cubicBezTo>
                  <a:lnTo>
                    <a:pt x="1148525" y="2419484"/>
                  </a:lnTo>
                  <a:cubicBezTo>
                    <a:pt x="1148525" y="2449945"/>
                    <a:pt x="1136424" y="2479158"/>
                    <a:pt x="1114885" y="2500697"/>
                  </a:cubicBezTo>
                  <a:cubicBezTo>
                    <a:pt x="1093346" y="2522236"/>
                    <a:pt x="1064133" y="2534337"/>
                    <a:pt x="1033672" y="2534337"/>
                  </a:cubicBezTo>
                  <a:lnTo>
                    <a:pt x="114853" y="2534337"/>
                  </a:lnTo>
                  <a:cubicBezTo>
                    <a:pt x="84392" y="2534337"/>
                    <a:pt x="55179" y="2522236"/>
                    <a:pt x="33640" y="2500697"/>
                  </a:cubicBezTo>
                  <a:cubicBezTo>
                    <a:pt x="12101" y="2479158"/>
                    <a:pt x="0" y="2449945"/>
                    <a:pt x="0" y="2419484"/>
                  </a:cubicBezTo>
                  <a:lnTo>
                    <a:pt x="0" y="114853"/>
                  </a:lnTo>
                  <a:close/>
                </a:path>
              </a:pathLst>
            </a:custGeom>
            <a:solidFill>
              <a:schemeClr val="accent5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1739" tIns="71739" rIns="71739" bIns="71739" numCol="1" spcCol="1270" anchor="t" anchorCtr="0">
              <a:noAutofit/>
            </a:bodyPr>
            <a:lstStyle/>
            <a:p>
              <a:pPr lvl="0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 smtClean="0"/>
                <a:t>Actuar como facilitadores a través de la supervisión regulatoria, la concesión de licencias y el establecimiento de parámetros de rendimiento a través de acuerdos de nivel de servicio (</a:t>
              </a:r>
              <a:r>
                <a:rPr lang="es-ES" i="1" dirty="0" err="1" smtClean="0"/>
                <a:t>SLAs</a:t>
              </a:r>
              <a:r>
                <a:rPr lang="es-ES" dirty="0" smtClean="0"/>
                <a:t>) entre los operadores, proveedores de servicios terceros e instituciones financieras autorizadas</a:t>
              </a:r>
              <a:endParaRPr lang="es-ES" kern="1200" dirty="0" smtClean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Actividades de reguladores TIC</a:t>
            </a:r>
            <a:endParaRPr lang="es-E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Actividades de reguladores TIC</a:t>
            </a:r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193485" y="1144575"/>
            <a:ext cx="8757029" cy="912825"/>
          </a:xfrm>
          <a:custGeom>
            <a:avLst/>
            <a:gdLst>
              <a:gd name="connsiteX0" fmla="*/ 0 w 8757029"/>
              <a:gd name="connsiteY0" fmla="*/ 110097 h 1100973"/>
              <a:gd name="connsiteX1" fmla="*/ 32247 w 8757029"/>
              <a:gd name="connsiteY1" fmla="*/ 32247 h 1100973"/>
              <a:gd name="connsiteX2" fmla="*/ 110097 w 8757029"/>
              <a:gd name="connsiteY2" fmla="*/ 0 h 1100973"/>
              <a:gd name="connsiteX3" fmla="*/ 8646932 w 8757029"/>
              <a:gd name="connsiteY3" fmla="*/ 0 h 1100973"/>
              <a:gd name="connsiteX4" fmla="*/ 8724782 w 8757029"/>
              <a:gd name="connsiteY4" fmla="*/ 32247 h 1100973"/>
              <a:gd name="connsiteX5" fmla="*/ 8757029 w 8757029"/>
              <a:gd name="connsiteY5" fmla="*/ 110097 h 1100973"/>
              <a:gd name="connsiteX6" fmla="*/ 8757029 w 8757029"/>
              <a:gd name="connsiteY6" fmla="*/ 990876 h 1100973"/>
              <a:gd name="connsiteX7" fmla="*/ 8724782 w 8757029"/>
              <a:gd name="connsiteY7" fmla="*/ 1068726 h 1100973"/>
              <a:gd name="connsiteX8" fmla="*/ 8646932 w 8757029"/>
              <a:gd name="connsiteY8" fmla="*/ 1100973 h 1100973"/>
              <a:gd name="connsiteX9" fmla="*/ 110097 w 8757029"/>
              <a:gd name="connsiteY9" fmla="*/ 1100973 h 1100973"/>
              <a:gd name="connsiteX10" fmla="*/ 32247 w 8757029"/>
              <a:gd name="connsiteY10" fmla="*/ 1068726 h 1100973"/>
              <a:gd name="connsiteX11" fmla="*/ 0 w 8757029"/>
              <a:gd name="connsiteY11" fmla="*/ 990876 h 1100973"/>
              <a:gd name="connsiteX12" fmla="*/ 0 w 8757029"/>
              <a:gd name="connsiteY12" fmla="*/ 110097 h 1100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757029" h="1100973">
                <a:moveTo>
                  <a:pt x="0" y="110097"/>
                </a:moveTo>
                <a:cubicBezTo>
                  <a:pt x="0" y="80897"/>
                  <a:pt x="11600" y="52894"/>
                  <a:pt x="32247" y="32247"/>
                </a:cubicBezTo>
                <a:cubicBezTo>
                  <a:pt x="52894" y="11600"/>
                  <a:pt x="80898" y="0"/>
                  <a:pt x="110097" y="0"/>
                </a:cubicBezTo>
                <a:lnTo>
                  <a:pt x="8646932" y="0"/>
                </a:lnTo>
                <a:cubicBezTo>
                  <a:pt x="8676132" y="0"/>
                  <a:pt x="8704135" y="11600"/>
                  <a:pt x="8724782" y="32247"/>
                </a:cubicBezTo>
                <a:cubicBezTo>
                  <a:pt x="8745429" y="52894"/>
                  <a:pt x="8757029" y="80898"/>
                  <a:pt x="8757029" y="110097"/>
                </a:cubicBezTo>
                <a:lnTo>
                  <a:pt x="8757029" y="990876"/>
                </a:lnTo>
                <a:cubicBezTo>
                  <a:pt x="8757029" y="1020076"/>
                  <a:pt x="8745430" y="1048079"/>
                  <a:pt x="8724782" y="1068726"/>
                </a:cubicBezTo>
                <a:cubicBezTo>
                  <a:pt x="8704135" y="1089373"/>
                  <a:pt x="8676131" y="1100973"/>
                  <a:pt x="8646932" y="1100973"/>
                </a:cubicBezTo>
                <a:lnTo>
                  <a:pt x="110097" y="1100973"/>
                </a:lnTo>
                <a:cubicBezTo>
                  <a:pt x="80897" y="1100973"/>
                  <a:pt x="52894" y="1089373"/>
                  <a:pt x="32247" y="1068726"/>
                </a:cubicBezTo>
                <a:cubicBezTo>
                  <a:pt x="11600" y="1048079"/>
                  <a:pt x="0" y="1020075"/>
                  <a:pt x="0" y="990876"/>
                </a:cubicBezTo>
                <a:lnTo>
                  <a:pt x="0" y="110097"/>
                </a:lnTo>
                <a:close/>
              </a:path>
            </a:pathLst>
          </a:custGeom>
          <a:solidFill>
            <a:srgbClr val="1D81B3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1306" tIns="131306" rIns="131306" bIns="131306" numCol="1" spcCol="1270" anchor="ctr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es-ES" sz="2600" b="1" i="1" kern="1200" smtClean="0"/>
              <a:t>Peru</a:t>
            </a:r>
            <a:br>
              <a:rPr lang="es-ES" sz="2600" b="1" i="1" kern="1200" smtClean="0"/>
            </a:br>
            <a:endParaRPr lang="es-ES" sz="1800" i="0" kern="1200" dirty="0"/>
          </a:p>
        </p:txBody>
      </p:sp>
      <p:sp>
        <p:nvSpPr>
          <p:cNvPr id="5" name="Freeform 4"/>
          <p:cNvSpPr/>
          <p:nvPr/>
        </p:nvSpPr>
        <p:spPr>
          <a:xfrm>
            <a:off x="990600" y="2286000"/>
            <a:ext cx="7162800" cy="3200400"/>
          </a:xfrm>
          <a:custGeom>
            <a:avLst/>
            <a:gdLst>
              <a:gd name="connsiteX0" fmla="*/ 0 w 8739934"/>
              <a:gd name="connsiteY0" fmla="*/ 109810 h 1098097"/>
              <a:gd name="connsiteX1" fmla="*/ 32163 w 8739934"/>
              <a:gd name="connsiteY1" fmla="*/ 32163 h 1098097"/>
              <a:gd name="connsiteX2" fmla="*/ 109810 w 8739934"/>
              <a:gd name="connsiteY2" fmla="*/ 1 h 1098097"/>
              <a:gd name="connsiteX3" fmla="*/ 8630124 w 8739934"/>
              <a:gd name="connsiteY3" fmla="*/ 0 h 1098097"/>
              <a:gd name="connsiteX4" fmla="*/ 8707771 w 8739934"/>
              <a:gd name="connsiteY4" fmla="*/ 32163 h 1098097"/>
              <a:gd name="connsiteX5" fmla="*/ 8739933 w 8739934"/>
              <a:gd name="connsiteY5" fmla="*/ 109810 h 1098097"/>
              <a:gd name="connsiteX6" fmla="*/ 8739934 w 8739934"/>
              <a:gd name="connsiteY6" fmla="*/ 988287 h 1098097"/>
              <a:gd name="connsiteX7" fmla="*/ 8707771 w 8739934"/>
              <a:gd name="connsiteY7" fmla="*/ 1065934 h 1098097"/>
              <a:gd name="connsiteX8" fmla="*/ 8630124 w 8739934"/>
              <a:gd name="connsiteY8" fmla="*/ 1098097 h 1098097"/>
              <a:gd name="connsiteX9" fmla="*/ 109810 w 8739934"/>
              <a:gd name="connsiteY9" fmla="*/ 1098097 h 1098097"/>
              <a:gd name="connsiteX10" fmla="*/ 32163 w 8739934"/>
              <a:gd name="connsiteY10" fmla="*/ 1065934 h 1098097"/>
              <a:gd name="connsiteX11" fmla="*/ 0 w 8739934"/>
              <a:gd name="connsiteY11" fmla="*/ 988287 h 1098097"/>
              <a:gd name="connsiteX12" fmla="*/ 0 w 8739934"/>
              <a:gd name="connsiteY12" fmla="*/ 109810 h 1098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739934" h="1098097">
                <a:moveTo>
                  <a:pt x="0" y="109810"/>
                </a:moveTo>
                <a:cubicBezTo>
                  <a:pt x="0" y="80687"/>
                  <a:pt x="11569" y="52756"/>
                  <a:pt x="32163" y="32163"/>
                </a:cubicBezTo>
                <a:cubicBezTo>
                  <a:pt x="52756" y="11570"/>
                  <a:pt x="80687" y="0"/>
                  <a:pt x="109810" y="1"/>
                </a:cubicBezTo>
                <a:lnTo>
                  <a:pt x="8630124" y="0"/>
                </a:lnTo>
                <a:cubicBezTo>
                  <a:pt x="8659247" y="0"/>
                  <a:pt x="8687178" y="11569"/>
                  <a:pt x="8707771" y="32163"/>
                </a:cubicBezTo>
                <a:cubicBezTo>
                  <a:pt x="8728364" y="52756"/>
                  <a:pt x="8739934" y="80687"/>
                  <a:pt x="8739933" y="109810"/>
                </a:cubicBezTo>
                <a:cubicBezTo>
                  <a:pt x="8739933" y="402636"/>
                  <a:pt x="8739934" y="695461"/>
                  <a:pt x="8739934" y="988287"/>
                </a:cubicBezTo>
                <a:cubicBezTo>
                  <a:pt x="8739934" y="1017410"/>
                  <a:pt x="8728365" y="1045341"/>
                  <a:pt x="8707771" y="1065934"/>
                </a:cubicBezTo>
                <a:cubicBezTo>
                  <a:pt x="8687178" y="1086527"/>
                  <a:pt x="8659247" y="1098097"/>
                  <a:pt x="8630124" y="1098097"/>
                </a:cubicBezTo>
                <a:lnTo>
                  <a:pt x="109810" y="1098097"/>
                </a:lnTo>
                <a:cubicBezTo>
                  <a:pt x="80687" y="1098097"/>
                  <a:pt x="52756" y="1086528"/>
                  <a:pt x="32163" y="1065934"/>
                </a:cubicBezTo>
                <a:cubicBezTo>
                  <a:pt x="11570" y="1045341"/>
                  <a:pt x="0" y="1017410"/>
                  <a:pt x="0" y="988287"/>
                </a:cubicBezTo>
                <a:lnTo>
                  <a:pt x="0" y="109810"/>
                </a:lnTo>
                <a:close/>
              </a:path>
            </a:pathLst>
          </a:custGeom>
          <a:solidFill>
            <a:schemeClr val="accent4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5982" tIns="115982" rIns="115982" bIns="115982" numCol="1" spcCol="1270" anchor="ctr" anchorCtr="0">
            <a:noAutofit/>
          </a:bodyPr>
          <a:lstStyle/>
          <a:p>
            <a:pPr marL="800100" lvl="1" indent="-342900">
              <a:buFont typeface="+mj-lt"/>
              <a:buAutoNum type="arabicPeriod"/>
            </a:pPr>
            <a:r>
              <a:rPr lang="en-US" smtClean="0"/>
              <a:t>OSIPTEL esta preparando una regulaci</a:t>
            </a:r>
            <a:r>
              <a:rPr lang="es-ES" smtClean="0"/>
              <a:t>ó</a:t>
            </a:r>
            <a:r>
              <a:rPr lang="en-US" smtClean="0"/>
              <a:t>n relacionada con interoperabilidad</a:t>
            </a:r>
          </a:p>
          <a:p>
            <a:pPr marL="800100" lvl="1" indent="-342900">
              <a:buFont typeface="+mj-lt"/>
              <a:buAutoNum type="arabicPeriod"/>
            </a:pPr>
            <a:endParaRPr lang="en-US" smtClean="0"/>
          </a:p>
          <a:p>
            <a:pPr marL="800100" lvl="1" indent="-342900">
              <a:buFont typeface="+mj-lt"/>
              <a:buAutoNum type="arabicPeriod"/>
            </a:pPr>
            <a:r>
              <a:rPr lang="en-US" smtClean="0"/>
              <a:t>Superintendencia de Banca Seguros y AFP esta en coordinaci</a:t>
            </a:r>
            <a:r>
              <a:rPr lang="es-ES" smtClean="0"/>
              <a:t>ó</a:t>
            </a:r>
            <a:r>
              <a:rPr lang="en-US" smtClean="0"/>
              <a:t>n con OSIPTEL y el Instituto Nacional de Defensa de La Competencia y Propiedad Intelectual (INDECOPI) para coordinar normas relacionadas con seguridad, competencia en el sector (acceso a los operadores m</a:t>
            </a:r>
            <a:r>
              <a:rPr lang="es-ES" smtClean="0"/>
              <a:t>ó</a:t>
            </a:r>
            <a:r>
              <a:rPr lang="en-US" smtClean="0"/>
              <a:t>viles), protecci</a:t>
            </a:r>
            <a:r>
              <a:rPr lang="es-ES" smtClean="0"/>
              <a:t>ó</a:t>
            </a:r>
            <a:r>
              <a:rPr lang="en-US" smtClean="0"/>
              <a:t>n de usarios y canales de reclamaci</a:t>
            </a:r>
            <a:r>
              <a:rPr lang="es-ES" smtClean="0"/>
              <a:t>ón.</a:t>
            </a:r>
            <a:endParaRPr lang="en-US" smtClean="0"/>
          </a:p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endParaRPr lang="es-ES" sz="2000" kern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mtClean="0">
                <a:solidFill>
                  <a:schemeClr val="tx1"/>
                </a:solidFill>
              </a:rPr>
              <a:t>El papel de la regulación de las telecomunicaciones es generalmente subordinada a la del regulador financiero, la cual es normalmente responsable de la concesión de licencias de servicios de banca móvil (cuando sea necesario), autenticación, seguridad y privacidad.</a:t>
            </a:r>
          </a:p>
          <a:p>
            <a:pPr>
              <a:buNone/>
            </a:pPr>
            <a:endParaRPr lang="es-ES" smtClean="0">
              <a:solidFill>
                <a:schemeClr val="tx1"/>
              </a:solidFill>
            </a:endParaRPr>
          </a:p>
          <a:p>
            <a:r>
              <a:rPr lang="es-ES" smtClean="0">
                <a:solidFill>
                  <a:schemeClr val="tx1"/>
                </a:solidFill>
              </a:rPr>
              <a:t>Sin embargo, como se ha mencionado, el regulador de telecomunicaciones puede desempeñar un papel en términos de:</a:t>
            </a:r>
          </a:p>
          <a:p>
            <a:pPr lvl="1"/>
            <a:r>
              <a:rPr lang="es-ES" smtClean="0">
                <a:solidFill>
                  <a:schemeClr val="tx1"/>
                </a:solidFill>
              </a:rPr>
              <a:t>Asegurarse de que el mercado de servicios móviles es competitivo</a:t>
            </a:r>
          </a:p>
          <a:p>
            <a:pPr lvl="1"/>
            <a:r>
              <a:rPr lang="es-ES" smtClean="0">
                <a:solidFill>
                  <a:schemeClr val="tx1"/>
                </a:solidFill>
              </a:rPr>
              <a:t>Promover el crecimiento y la expansión de los servicios móviles</a:t>
            </a:r>
          </a:p>
          <a:p>
            <a:pPr lvl="1"/>
            <a:r>
              <a:rPr lang="es-ES" smtClean="0">
                <a:solidFill>
                  <a:schemeClr val="tx1"/>
                </a:solidFill>
              </a:rPr>
              <a:t>Ayudar con la adopción de normas para facilitar cuestiones técnicas como interoperabilidad</a:t>
            </a:r>
          </a:p>
          <a:p>
            <a:pPr lvl="1"/>
            <a:r>
              <a:rPr lang="es-ES" smtClean="0">
                <a:solidFill>
                  <a:schemeClr val="tx1"/>
                </a:solidFill>
              </a:rPr>
              <a:t>Participar en coordinacion efectiva con el regulador bancario</a:t>
            </a:r>
            <a:endParaRPr lang="en-US" smtClean="0">
              <a:solidFill>
                <a:schemeClr val="tx1"/>
              </a:solidFill>
            </a:endParaRPr>
          </a:p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999232" y="1295400"/>
            <a:ext cx="3145536" cy="3055312"/>
          </a:xfrm>
        </p:spPr>
        <p:txBody>
          <a:bodyPr>
            <a:normAutofit/>
          </a:bodyPr>
          <a:lstStyle/>
          <a:p>
            <a:r>
              <a:rPr lang="en-US" smtClean="0"/>
              <a:t>Gracias!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152506" y="4827657"/>
            <a:ext cx="4608560" cy="790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lvl="0" indent="-1588" algn="ctr">
              <a:lnSpc>
                <a:spcPct val="84000"/>
              </a:lnSpc>
              <a:defRPr/>
            </a:pPr>
            <a:r>
              <a:rPr lang="en-US" dirty="0" smtClean="0">
                <a:solidFill>
                  <a:srgbClr val="BEBEBE"/>
                </a:solidFill>
                <a:latin typeface="Roboto Condensed" pitchFamily="2" charset="0"/>
                <a:ea typeface="Roboto Condensed" pitchFamily="2" charset="0"/>
              </a:rPr>
              <a:t>Janet Hernandez</a:t>
            </a:r>
          </a:p>
          <a:p>
            <a:pPr marL="341313" lvl="0" indent="-1588" algn="ctr">
              <a:lnSpc>
                <a:spcPct val="84000"/>
              </a:lnSpc>
              <a:defRPr/>
            </a:pPr>
            <a:r>
              <a:rPr lang="en-US" dirty="0" smtClean="0">
                <a:solidFill>
                  <a:srgbClr val="BEBEBE"/>
                </a:solidFill>
                <a:latin typeface="Roboto Condensed" pitchFamily="2" charset="0"/>
                <a:ea typeface="Roboto Condensed" pitchFamily="2" charset="0"/>
              </a:rPr>
              <a:t>janet@tmgtelecom.com</a:t>
            </a:r>
          </a:p>
          <a:p>
            <a:pPr marL="341313" lvl="0" indent="-1588" algn="ctr">
              <a:lnSpc>
                <a:spcPct val="84000"/>
              </a:lnSpc>
              <a:defRPr/>
            </a:pPr>
            <a:r>
              <a:rPr lang="en-US" dirty="0" smtClean="0">
                <a:solidFill>
                  <a:srgbClr val="BEBEBE"/>
                </a:solidFill>
                <a:latin typeface="Roboto Condensed" pitchFamily="2" charset="0"/>
                <a:ea typeface="Roboto Condensed" pitchFamily="2" charset="0"/>
              </a:rPr>
              <a:t>Telecommunications Management Group, Inc.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MG Master Template">
  <a:themeElements>
    <a:clrScheme name="Custom 4">
      <a:dk1>
        <a:srgbClr val="727272"/>
      </a:dk1>
      <a:lt1>
        <a:srgbClr val="FFFFFF"/>
      </a:lt1>
      <a:dk2>
        <a:srgbClr val="0055A5"/>
      </a:dk2>
      <a:lt2>
        <a:srgbClr val="FFFFFF"/>
      </a:lt2>
      <a:accent1>
        <a:srgbClr val="0055A5"/>
      </a:accent1>
      <a:accent2>
        <a:srgbClr val="72AFD6"/>
      </a:accent2>
      <a:accent3>
        <a:srgbClr val="61DDD1"/>
      </a:accent3>
      <a:accent4>
        <a:srgbClr val="F79647"/>
      </a:accent4>
      <a:accent5>
        <a:srgbClr val="92D051"/>
      </a:accent5>
      <a:accent6>
        <a:srgbClr val="108386"/>
      </a:accent6>
      <a:hlink>
        <a:srgbClr val="0000FF"/>
      </a:hlink>
      <a:folHlink>
        <a:srgbClr val="800080"/>
      </a:folHlink>
    </a:clrScheme>
    <a:fontScheme name="TMG">
      <a:majorFont>
        <a:latin typeface="Roboto Condensed"/>
        <a:ea typeface=""/>
        <a:cs typeface=""/>
      </a:majorFont>
      <a:minorFont>
        <a:latin typeface="Roboto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CAC4352215574EBDB5AA14930D074B" ma:contentTypeVersion="2" ma:contentTypeDescription="Create a new document." ma:contentTypeScope="" ma:versionID="c8048845f5244f68bc191bac1e883e09">
  <xsd:schema xmlns:xsd="http://www.w3.org/2001/XMLSchema" xmlns:xs="http://www.w3.org/2001/XMLSchema" xmlns:p="http://schemas.microsoft.com/office/2006/metadata/properties" xmlns:ns1="http://schemas.microsoft.com/sharepoint/v3" xmlns:ns2="07f874d8-1985-4211-bd75-0b16975e87a8" targetNamespace="http://schemas.microsoft.com/office/2006/metadata/properties" ma:root="true" ma:fieldsID="cd2cac4ab9d2a98e05866dfa68610d5c" ns1:_="" ns2:_="">
    <xsd:import namespace="http://schemas.microsoft.com/sharepoint/v3"/>
    <xsd:import namespace="07f874d8-1985-4211-bd75-0b16975e87a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f874d8-1985-4211-bd75-0b16975e87a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753BFD5-7820-4CF2-8647-ED1C6A0A264F}"/>
</file>

<file path=customXml/itemProps2.xml><?xml version="1.0" encoding="utf-8"?>
<ds:datastoreItem xmlns:ds="http://schemas.openxmlformats.org/officeDocument/2006/customXml" ds:itemID="{2B79E250-E807-4DDD-B5F4-E44E31B6BC13}"/>
</file>

<file path=customXml/itemProps3.xml><?xml version="1.0" encoding="utf-8"?>
<ds:datastoreItem xmlns:ds="http://schemas.openxmlformats.org/officeDocument/2006/customXml" ds:itemID="{B536D0CB-7D3E-4A52-97D4-2E6766825348}"/>
</file>

<file path=docProps/app.xml><?xml version="1.0" encoding="utf-8"?>
<Properties xmlns="http://schemas.openxmlformats.org/officeDocument/2006/extended-properties" xmlns:vt="http://schemas.openxmlformats.org/officeDocument/2006/docPropsVTypes">
  <Template>TMG Master Template</Template>
  <TotalTime>3945</TotalTime>
  <Words>645</Words>
  <Application>Microsoft Office PowerPoint</Application>
  <PresentationFormat>On-screen Show (4:3)</PresentationFormat>
  <Paragraphs>83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TMG Master Template</vt:lpstr>
      <vt:lpstr>PowerPoint Presentation</vt:lpstr>
      <vt:lpstr>Temas regulatorios planteados por banca móvil</vt:lpstr>
      <vt:lpstr>Oportunidades de Cooperación y Coordinación Regulatoria</vt:lpstr>
      <vt:lpstr>Facilitando la banca movil: Papel del regulador de las TIC</vt:lpstr>
      <vt:lpstr>Actividades de reguladores TIC</vt:lpstr>
      <vt:lpstr>Actividades de reguladores TIC</vt:lpstr>
      <vt:lpstr>Actividades de reguladores TIC</vt:lpstr>
      <vt:lpstr>conclusiones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Jeff Bernstein</dc:creator>
  <cp:lastModifiedBy>Ana Varela</cp:lastModifiedBy>
  <cp:revision>197</cp:revision>
  <dcterms:created xsi:type="dcterms:W3CDTF">2013-07-26T21:31:14Z</dcterms:created>
  <dcterms:modified xsi:type="dcterms:W3CDTF">2013-08-14T15:13:19Z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0x0101009CCAC4352215574EBDB5AA14930D074B</vt:lpwstr>
  </property>
</Properties>
</file>