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18"/>
  </p:notesMasterIdLst>
  <p:sldIdLst>
    <p:sldId id="256" r:id="rId5"/>
    <p:sldId id="378" r:id="rId6"/>
    <p:sldId id="379" r:id="rId7"/>
    <p:sldId id="398" r:id="rId8"/>
    <p:sldId id="383" r:id="rId9"/>
    <p:sldId id="384" r:id="rId10"/>
    <p:sldId id="393" r:id="rId11"/>
    <p:sldId id="381" r:id="rId12"/>
    <p:sldId id="397" r:id="rId13"/>
    <p:sldId id="396" r:id="rId14"/>
    <p:sldId id="386" r:id="rId15"/>
    <p:sldId id="387" r:id="rId16"/>
    <p:sldId id="394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E20000"/>
    <a:srgbClr val="DE6908"/>
    <a:srgbClr val="FC9804"/>
    <a:srgbClr val="009999"/>
    <a:srgbClr val="9ACC40"/>
    <a:srgbClr val="8273F5"/>
    <a:srgbClr val="583183"/>
    <a:srgbClr val="71258F"/>
    <a:srgbClr val="9C6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3" autoAdjust="0"/>
    <p:restoredTop sz="97975" autoAdjust="0"/>
  </p:normalViewPr>
  <p:slideViewPr>
    <p:cSldViewPr snapToGrid="0" snapToObjects="1">
      <p:cViewPr>
        <p:scale>
          <a:sx n="78" d="100"/>
          <a:sy n="78" d="100"/>
        </p:scale>
        <p:origin x="-1920" y="-1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" Target="../slides/slide6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F339B2-FD98-492E-B3DD-EB9582D1E11D}" type="doc">
      <dgm:prSet loTypeId="urn:microsoft.com/office/officeart/2005/8/layout/cycle4#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9AE57C3-0C9C-4918-82CD-349831E952B4}">
      <dgm:prSet phldrT="[Texto]" custT="1"/>
      <dgm:spPr/>
      <dgm:t>
        <a:bodyPr lIns="0"/>
        <a:lstStyle/>
        <a:p>
          <a:r>
            <a:rPr lang="es-MX" sz="1400" dirty="0" smtClean="0">
              <a:solidFill>
                <a:schemeClr val="bg1"/>
              </a:solidFill>
              <a:latin typeface="Calibri" pitchFamily="34" charset="0"/>
              <a:hlinkClick xmlns:r="http://schemas.openxmlformats.org/officeDocument/2006/relationships" r:id="rId1" action="ppaction://hlinksldjump"/>
            </a:rPr>
            <a:t>Corresponsales Bancarios</a:t>
          </a:r>
          <a:endParaRPr lang="en-US" sz="1400" dirty="0">
            <a:solidFill>
              <a:schemeClr val="bg1"/>
            </a:solidFill>
            <a:latin typeface="Calibri" pitchFamily="34" charset="0"/>
          </a:endParaRPr>
        </a:p>
      </dgm:t>
    </dgm:pt>
    <dgm:pt modelId="{8DD68EAF-1A64-4ADB-85FA-894C39A4BBD3}" type="parTrans" cxnId="{1C96A073-A8C0-416E-8CD8-C293E290BF18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594151F-63F3-4B46-957E-181D2FFDF7F4}" type="sibTrans" cxnId="{1C96A073-A8C0-416E-8CD8-C293E290BF18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81E4E57-C4D2-4701-ABCD-3D17B0F38419}">
      <dgm:prSet phldrT="[Texto]" custT="1"/>
      <dgm:spPr/>
      <dgm:t>
        <a:bodyPr/>
        <a:lstStyle/>
        <a:p>
          <a:pPr algn="l">
            <a:tabLst>
              <a:tab pos="1165225" algn="l"/>
            </a:tabLst>
          </a:pPr>
          <a:r>
            <a:rPr lang="es-MX" sz="1200" dirty="0" smtClean="0">
              <a:solidFill>
                <a:schemeClr val="tx1"/>
              </a:solidFill>
              <a:latin typeface="Calibri" pitchFamily="34" charset="0"/>
            </a:rPr>
            <a:t>Acercar medios de depósito y retiro de efectivo a la población, fomentando el uso de “dinero electrónico”. La CNBV emitió reglas para habilitar comercios como un nuevo canal transaccional</a:t>
          </a:r>
          <a:endParaRPr lang="en-US" sz="1200" dirty="0">
            <a:solidFill>
              <a:schemeClr val="tx1"/>
            </a:solidFill>
            <a:latin typeface="Calibri" pitchFamily="34" charset="0"/>
          </a:endParaRPr>
        </a:p>
      </dgm:t>
    </dgm:pt>
    <dgm:pt modelId="{C04411C8-6418-4A67-9AF7-B02947107ADD}" type="parTrans" cxnId="{59026223-D8CD-4AFB-B1FD-7D66F0499DE8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92A1509-007E-4E21-8E49-40D0BB1979C1}" type="sibTrans" cxnId="{59026223-D8CD-4AFB-B1FD-7D66F0499DE8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FF8713C-2FFC-4A24-8B26-66BE421F9535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MX" sz="1400" dirty="0" smtClean="0">
              <a:latin typeface="Calibri" pitchFamily="34" charset="0"/>
              <a:hlinkClick xmlns:r="http://schemas.openxmlformats.org/officeDocument/2006/relationships" r:id="rId2" action="ppaction://hlinksldjump"/>
            </a:rPr>
            <a:t>Prevención de Lavado de Dinero y Cuentas Móviles</a:t>
          </a:r>
          <a:endParaRPr lang="en-US" sz="1400" dirty="0">
            <a:latin typeface="Calibri" pitchFamily="34" charset="0"/>
          </a:endParaRPr>
        </a:p>
      </dgm:t>
    </dgm:pt>
    <dgm:pt modelId="{7EE09780-C06A-49DF-8D1A-4DF111F83735}" type="parTrans" cxnId="{AAAAD7EA-36C2-4532-B4C5-9CA8D7A009E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FDE5A3CC-B2B7-48CE-A765-1807270EA886}" type="sibTrans" cxnId="{AAAAD7EA-36C2-4532-B4C5-9CA8D7A009E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8785C5B-4FCF-4C12-9B9E-99B264D297F5}">
      <dgm:prSet phldrT="[Texto]" custT="1"/>
      <dgm:spPr/>
      <dgm:t>
        <a:bodyPr/>
        <a:lstStyle/>
        <a:p>
          <a:pPr algn="l"/>
          <a:r>
            <a:rPr lang="es-MX" sz="1200" dirty="0" smtClean="0">
              <a:solidFill>
                <a:schemeClr val="tx1"/>
              </a:solidFill>
              <a:latin typeface="Calibri" pitchFamily="34" charset="0"/>
            </a:rPr>
            <a:t>Cambios en las Reglas de PLD que emite la SHCP</a:t>
          </a:r>
          <a:endParaRPr lang="en-US" sz="1200" dirty="0">
            <a:solidFill>
              <a:schemeClr val="tx1"/>
            </a:solidFill>
            <a:latin typeface="Calibri" pitchFamily="34" charset="0"/>
          </a:endParaRPr>
        </a:p>
      </dgm:t>
    </dgm:pt>
    <dgm:pt modelId="{CC9D2876-3E53-42D8-A090-914760349E84}" type="parTrans" cxnId="{76A898FC-79E3-4569-A330-00BE7E3FF2E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0F3C505-C075-406B-B9B4-8E57278B62B8}" type="sibTrans" cxnId="{76A898FC-79E3-4569-A330-00BE7E3FF2E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DA84845-B861-4B57-BB54-72BFDDB3038A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MX" sz="1400" dirty="0" smtClean="0">
              <a:latin typeface="Calibri" pitchFamily="34" charset="0"/>
              <a:hlinkClick xmlns:r="http://schemas.openxmlformats.org/officeDocument/2006/relationships" r:id="" action="ppaction://noaction"/>
            </a:rPr>
            <a:t>Uso del Servicio de Banca Electrónica (Capítulo X)</a:t>
          </a:r>
          <a:endParaRPr lang="en-US" sz="1400" dirty="0">
            <a:latin typeface="Calibri" pitchFamily="34" charset="0"/>
          </a:endParaRPr>
        </a:p>
      </dgm:t>
    </dgm:pt>
    <dgm:pt modelId="{10C26A33-8F04-4435-80C0-6C6774D51F90}" type="parTrans" cxnId="{176F8600-12E8-4D43-B73B-8AF5D0519B8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E043875-35FE-4CB1-87C4-EE6BF0719FF6}" type="sibTrans" cxnId="{176F8600-12E8-4D43-B73B-8AF5D0519B8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C5A96E-FEF6-40E3-93E2-1DF938799190}">
      <dgm:prSet phldrT="[Texto]" custT="1"/>
      <dgm:spPr/>
      <dgm:t>
        <a:bodyPr lIns="0" tIns="0" rIns="0" bIns="0" anchor="b" anchorCtr="1"/>
        <a:lstStyle/>
        <a:p>
          <a:pPr marL="88900" indent="-88900" algn="l"/>
          <a:r>
            <a:rPr lang="es-MX" sz="1200" dirty="0" smtClean="0">
              <a:solidFill>
                <a:schemeClr val="tx1"/>
              </a:solidFill>
              <a:latin typeface="Calibri" pitchFamily="34" charset="0"/>
            </a:rPr>
            <a:t>Nuevas Reglas de la CNBV para utilizar los Teléfonos Móviles como un vehículo para hacer pagos de forma segura</a:t>
          </a:r>
          <a:endParaRPr lang="en-US" sz="1200" dirty="0">
            <a:solidFill>
              <a:schemeClr val="tx1"/>
            </a:solidFill>
            <a:latin typeface="Calibri" pitchFamily="34" charset="0"/>
          </a:endParaRPr>
        </a:p>
      </dgm:t>
    </dgm:pt>
    <dgm:pt modelId="{1E843B23-4B2F-4F3B-87CC-8AEAF479474C}" type="parTrans" cxnId="{B6553490-4988-4E1B-A9F9-50DBE83E89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9DF9504-A9CA-475E-BB5B-445591EC3A58}" type="sibTrans" cxnId="{B6553490-4988-4E1B-A9F9-50DBE83E89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5B23F52-37B6-4C3D-89D9-842C0EB10734}">
      <dgm:prSet phldrT="[Texto]" custT="1"/>
      <dgm:spPr/>
      <dgm:t>
        <a:bodyPr lIns="0" tIns="0" rIns="0" bIns="0" anchor="b" anchorCtr="0"/>
        <a:lstStyle/>
        <a:p>
          <a:r>
            <a:rPr lang="es-MX" sz="1200" dirty="0" smtClean="0">
              <a:solidFill>
                <a:schemeClr val="tx1"/>
              </a:solidFill>
              <a:latin typeface="Calibri" pitchFamily="34" charset="0"/>
            </a:rPr>
            <a:t>Cambios en la LIC para permitir la entrada de nuevos participantes que puedan ser Emisores de medios de Pago</a:t>
          </a:r>
          <a:endParaRPr lang="en-US" sz="1200" dirty="0">
            <a:solidFill>
              <a:schemeClr val="tx1"/>
            </a:solidFill>
            <a:latin typeface="Calibri" pitchFamily="34" charset="0"/>
          </a:endParaRPr>
        </a:p>
      </dgm:t>
    </dgm:pt>
    <dgm:pt modelId="{D0271BC1-707E-4E8D-A3CC-1F08878BA12C}" type="parTrans" cxnId="{88AD400E-9D89-4519-9A51-AE252CC20257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DE15797-C944-422C-8582-C2A149109034}" type="sibTrans" cxnId="{88AD400E-9D89-4519-9A51-AE252CC20257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14DA829-51B8-448C-8BF0-D48BC09C64A4}">
      <dgm:prSet phldrT="[Texto]" custT="1"/>
      <dgm:spPr/>
      <dgm:t>
        <a:bodyPr/>
        <a:lstStyle/>
        <a:p>
          <a:r>
            <a:rPr lang="es-MX" sz="1400" dirty="0" smtClean="0">
              <a:latin typeface="Calibri" pitchFamily="34" charset="0"/>
              <a:hlinkClick xmlns:r="http://schemas.openxmlformats.org/officeDocument/2006/relationships" r:id="" action="ppaction://noaction"/>
            </a:rPr>
            <a:t>Bancos de Nicho y Emisores de Dinero Electrónico </a:t>
          </a:r>
          <a:endParaRPr lang="en-US" sz="1400" dirty="0">
            <a:latin typeface="Calibri" pitchFamily="34" charset="0"/>
          </a:endParaRPr>
        </a:p>
      </dgm:t>
    </dgm:pt>
    <dgm:pt modelId="{52BED7F0-31C5-4D63-B748-25A01A606AFA}" type="sibTrans" cxnId="{A28B7168-D62C-4CA1-981B-2DABC5BBB1BF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0D304CB-3D51-409B-93C2-BB989ED6C27A}" type="parTrans" cxnId="{A28B7168-D62C-4CA1-981B-2DABC5BBB1BF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47D9F05-2423-4346-9199-210C5652DAAB}">
      <dgm:prSet phldrT="[Texto]" custT="1"/>
      <dgm:spPr/>
      <dgm:t>
        <a:bodyPr/>
        <a:lstStyle/>
        <a:p>
          <a:pPr algn="l"/>
          <a:r>
            <a:rPr lang="es-MX" sz="1200" dirty="0" smtClean="0">
              <a:solidFill>
                <a:schemeClr val="tx1"/>
              </a:solidFill>
              <a:latin typeface="Calibri" pitchFamily="34" charset="0"/>
            </a:rPr>
            <a:t>Banxico establece los niveles de cuentas</a:t>
          </a:r>
          <a:endParaRPr lang="en-US" sz="1200" dirty="0">
            <a:solidFill>
              <a:schemeClr val="tx1"/>
            </a:solidFill>
            <a:latin typeface="Calibri" pitchFamily="34" charset="0"/>
          </a:endParaRPr>
        </a:p>
      </dgm:t>
    </dgm:pt>
    <dgm:pt modelId="{063A93FF-B9BA-4778-B7BF-D7D9E8EC59D8}" type="parTrans" cxnId="{C43F360C-A974-4AC1-BE2E-AEBB1B6ECD57}">
      <dgm:prSet/>
      <dgm:spPr/>
      <dgm:t>
        <a:bodyPr/>
        <a:lstStyle/>
        <a:p>
          <a:endParaRPr lang="en-US"/>
        </a:p>
      </dgm:t>
    </dgm:pt>
    <dgm:pt modelId="{D429ACAE-4449-4950-B8A8-BCB7DDC0D470}" type="sibTrans" cxnId="{C43F360C-A974-4AC1-BE2E-AEBB1B6ECD57}">
      <dgm:prSet/>
      <dgm:spPr/>
      <dgm:t>
        <a:bodyPr/>
        <a:lstStyle/>
        <a:p>
          <a:endParaRPr lang="en-US"/>
        </a:p>
      </dgm:t>
    </dgm:pt>
    <dgm:pt modelId="{5BF784CD-3BB6-49D2-A872-BA43C85A1501}" type="pres">
      <dgm:prSet presAssocID="{5FF339B2-FD98-492E-B3DD-EB9582D1E11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394C3D-195B-4C09-B7B7-BBE19A4107B2}" type="pres">
      <dgm:prSet presAssocID="{5FF339B2-FD98-492E-B3DD-EB9582D1E11D}" presName="children" presStyleCnt="0"/>
      <dgm:spPr/>
      <dgm:t>
        <a:bodyPr/>
        <a:lstStyle/>
        <a:p>
          <a:endParaRPr lang="en-US"/>
        </a:p>
      </dgm:t>
    </dgm:pt>
    <dgm:pt modelId="{9FB097DC-81E2-425D-B6F2-ACEFC9FF1975}" type="pres">
      <dgm:prSet presAssocID="{5FF339B2-FD98-492E-B3DD-EB9582D1E11D}" presName="child1group" presStyleCnt="0"/>
      <dgm:spPr/>
      <dgm:t>
        <a:bodyPr/>
        <a:lstStyle/>
        <a:p>
          <a:endParaRPr lang="en-US"/>
        </a:p>
      </dgm:t>
    </dgm:pt>
    <dgm:pt modelId="{230B5749-1B2D-4C17-9614-AE46863A4AFA}" type="pres">
      <dgm:prSet presAssocID="{5FF339B2-FD98-492E-B3DD-EB9582D1E11D}" presName="child1" presStyleLbl="bgAcc1" presStyleIdx="0" presStyleCnt="4" custScaleX="100546" custScaleY="148773" custLinFactNeighborX="-17249"/>
      <dgm:spPr/>
      <dgm:t>
        <a:bodyPr/>
        <a:lstStyle/>
        <a:p>
          <a:endParaRPr lang="en-US"/>
        </a:p>
      </dgm:t>
    </dgm:pt>
    <dgm:pt modelId="{DDBA451A-F844-4736-954C-20C054C722C3}" type="pres">
      <dgm:prSet presAssocID="{5FF339B2-FD98-492E-B3DD-EB9582D1E11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26ADC-7E2D-430B-98FB-6FCDBB4A436F}" type="pres">
      <dgm:prSet presAssocID="{5FF339B2-FD98-492E-B3DD-EB9582D1E11D}" presName="child2group" presStyleCnt="0"/>
      <dgm:spPr/>
      <dgm:t>
        <a:bodyPr/>
        <a:lstStyle/>
        <a:p>
          <a:endParaRPr lang="en-US"/>
        </a:p>
      </dgm:t>
    </dgm:pt>
    <dgm:pt modelId="{0AE31D8A-60D5-4BFD-8C8F-31B481DF1A0C}" type="pres">
      <dgm:prSet presAssocID="{5FF339B2-FD98-492E-B3DD-EB9582D1E11D}" presName="child2" presStyleLbl="bgAcc1" presStyleIdx="1" presStyleCnt="4" custScaleX="133278" custLinFactNeighborX="1724" custLinFactNeighborY="-17634"/>
      <dgm:spPr/>
      <dgm:t>
        <a:bodyPr/>
        <a:lstStyle/>
        <a:p>
          <a:endParaRPr lang="en-US"/>
        </a:p>
      </dgm:t>
    </dgm:pt>
    <dgm:pt modelId="{97A51B2A-BD7A-4728-96C1-1F7B9256B0C7}" type="pres">
      <dgm:prSet presAssocID="{5FF339B2-FD98-492E-B3DD-EB9582D1E11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DF4A5-6B9C-4282-B4E1-2D3F9A2881E1}" type="pres">
      <dgm:prSet presAssocID="{5FF339B2-FD98-492E-B3DD-EB9582D1E11D}" presName="child3group" presStyleCnt="0"/>
      <dgm:spPr/>
      <dgm:t>
        <a:bodyPr/>
        <a:lstStyle/>
        <a:p>
          <a:endParaRPr lang="en-US"/>
        </a:p>
      </dgm:t>
    </dgm:pt>
    <dgm:pt modelId="{23172031-019A-468F-B845-59DC2FEE507E}" type="pres">
      <dgm:prSet presAssocID="{5FF339B2-FD98-492E-B3DD-EB9582D1E11D}" presName="child3" presStyleLbl="bgAcc1" presStyleIdx="2" presStyleCnt="4" custScaleX="132892" custScaleY="89699" custLinFactNeighborX="24833" custLinFactNeighborY="-10252"/>
      <dgm:spPr/>
      <dgm:t>
        <a:bodyPr/>
        <a:lstStyle/>
        <a:p>
          <a:endParaRPr lang="en-US"/>
        </a:p>
      </dgm:t>
    </dgm:pt>
    <dgm:pt modelId="{0DF66F24-BFF2-405F-B847-132E2D207927}" type="pres">
      <dgm:prSet presAssocID="{5FF339B2-FD98-492E-B3DD-EB9582D1E11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54BD5-4E49-4568-ABD0-A5D7867859BE}" type="pres">
      <dgm:prSet presAssocID="{5FF339B2-FD98-492E-B3DD-EB9582D1E11D}" presName="child4group" presStyleCnt="0"/>
      <dgm:spPr/>
      <dgm:t>
        <a:bodyPr/>
        <a:lstStyle/>
        <a:p>
          <a:endParaRPr lang="en-US"/>
        </a:p>
      </dgm:t>
    </dgm:pt>
    <dgm:pt modelId="{E9F36ACE-F8B5-4CEB-87CC-FB07CCECDC3D}" type="pres">
      <dgm:prSet presAssocID="{5FF339B2-FD98-492E-B3DD-EB9582D1E11D}" presName="child4" presStyleLbl="bgAcc1" presStyleIdx="3" presStyleCnt="4" custScaleX="99657" custScaleY="88731" custLinFactNeighborX="-20470" custLinFactNeighborY="-10252"/>
      <dgm:spPr/>
      <dgm:t>
        <a:bodyPr/>
        <a:lstStyle/>
        <a:p>
          <a:endParaRPr lang="en-US"/>
        </a:p>
      </dgm:t>
    </dgm:pt>
    <dgm:pt modelId="{49441F1F-12A7-491B-BCE4-D5FBAF047652}" type="pres">
      <dgm:prSet presAssocID="{5FF339B2-FD98-492E-B3DD-EB9582D1E11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EBFAD-500B-4671-99B6-F378DEDB69B3}" type="pres">
      <dgm:prSet presAssocID="{5FF339B2-FD98-492E-B3DD-EB9582D1E11D}" presName="childPlaceholder" presStyleCnt="0"/>
      <dgm:spPr/>
      <dgm:t>
        <a:bodyPr/>
        <a:lstStyle/>
        <a:p>
          <a:endParaRPr lang="en-US"/>
        </a:p>
      </dgm:t>
    </dgm:pt>
    <dgm:pt modelId="{8FFBFC61-50FB-479C-80A5-5826157CD23C}" type="pres">
      <dgm:prSet presAssocID="{5FF339B2-FD98-492E-B3DD-EB9582D1E11D}" presName="circle" presStyleCnt="0"/>
      <dgm:spPr/>
      <dgm:t>
        <a:bodyPr/>
        <a:lstStyle/>
        <a:p>
          <a:endParaRPr lang="en-US"/>
        </a:p>
      </dgm:t>
    </dgm:pt>
    <dgm:pt modelId="{53AEB49A-5031-4A0A-B350-36F871623A41}" type="pres">
      <dgm:prSet presAssocID="{5FF339B2-FD98-492E-B3DD-EB9582D1E11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2E729-6B95-4558-8E08-36215AD3E8FE}" type="pres">
      <dgm:prSet presAssocID="{5FF339B2-FD98-492E-B3DD-EB9582D1E11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AFC46-1954-4D71-B1EE-21B220740050}" type="pres">
      <dgm:prSet presAssocID="{5FF339B2-FD98-492E-B3DD-EB9582D1E11D}" presName="quadrant3" presStyleLbl="node1" presStyleIdx="2" presStyleCnt="4" custLinFactNeighborX="5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F3213-384C-4930-B1EB-9EBBF20144BB}" type="pres">
      <dgm:prSet presAssocID="{5FF339B2-FD98-492E-B3DD-EB9582D1E11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258C0-00C6-48A2-B429-E4F63B13AE98}" type="pres">
      <dgm:prSet presAssocID="{5FF339B2-FD98-492E-B3DD-EB9582D1E11D}" presName="quadrantPlaceholder" presStyleCnt="0"/>
      <dgm:spPr/>
      <dgm:t>
        <a:bodyPr/>
        <a:lstStyle/>
        <a:p>
          <a:endParaRPr lang="en-US"/>
        </a:p>
      </dgm:t>
    </dgm:pt>
    <dgm:pt modelId="{283028F9-001E-41DB-9EB9-CF96DEF89273}" type="pres">
      <dgm:prSet presAssocID="{5FF339B2-FD98-492E-B3DD-EB9582D1E11D}" presName="center1" presStyleLbl="fgShp" presStyleIdx="0" presStyleCnt="2"/>
      <dgm:spPr/>
      <dgm:t>
        <a:bodyPr/>
        <a:lstStyle/>
        <a:p>
          <a:endParaRPr lang="en-US"/>
        </a:p>
      </dgm:t>
    </dgm:pt>
    <dgm:pt modelId="{D5B4F93D-212F-49F0-B0FF-535610F35CCA}" type="pres">
      <dgm:prSet presAssocID="{5FF339B2-FD98-492E-B3DD-EB9582D1E11D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CEC3F1B6-D166-46C0-BD5C-31042A66DF08}" type="presOf" srcId="{7DC5A96E-FEF6-40E3-93E2-1DF938799190}" destId="{23172031-019A-468F-B845-59DC2FEE507E}" srcOrd="0" destOrd="0" presId="urn:microsoft.com/office/officeart/2005/8/layout/cycle4#1"/>
    <dgm:cxn modelId="{8E92A7C6-EFAB-4059-BC55-6254AE1E0236}" type="presOf" srcId="{B14DA829-51B8-448C-8BF0-D48BC09C64A4}" destId="{141F3213-384C-4930-B1EB-9EBBF20144BB}" srcOrd="0" destOrd="0" presId="urn:microsoft.com/office/officeart/2005/8/layout/cycle4#1"/>
    <dgm:cxn modelId="{76A898FC-79E3-4569-A330-00BE7E3FF2E6}" srcId="{9FF8713C-2FFC-4A24-8B26-66BE421F9535}" destId="{68785C5B-4FCF-4C12-9B9E-99B264D297F5}" srcOrd="0" destOrd="0" parTransId="{CC9D2876-3E53-42D8-A090-914760349E84}" sibTransId="{80F3C505-C075-406B-B9B4-8E57278B62B8}"/>
    <dgm:cxn modelId="{A28B7168-D62C-4CA1-981B-2DABC5BBB1BF}" srcId="{5FF339B2-FD98-492E-B3DD-EB9582D1E11D}" destId="{B14DA829-51B8-448C-8BF0-D48BC09C64A4}" srcOrd="3" destOrd="0" parTransId="{80D304CB-3D51-409B-93C2-BB989ED6C27A}" sibTransId="{52BED7F0-31C5-4D63-B748-25A01A606AFA}"/>
    <dgm:cxn modelId="{CFCF912B-902E-44CB-A6D4-A0265E14C3E9}" type="presOf" srcId="{45B23F52-37B6-4C3D-89D9-842C0EB10734}" destId="{49441F1F-12A7-491B-BCE4-D5FBAF047652}" srcOrd="1" destOrd="0" presId="urn:microsoft.com/office/officeart/2005/8/layout/cycle4#1"/>
    <dgm:cxn modelId="{18D6531C-1EC0-4D52-895E-F6D53BDDBDCB}" type="presOf" srcId="{A47D9F05-2423-4346-9199-210C5652DAAB}" destId="{97A51B2A-BD7A-4728-96C1-1F7B9256B0C7}" srcOrd="1" destOrd="1" presId="urn:microsoft.com/office/officeart/2005/8/layout/cycle4#1"/>
    <dgm:cxn modelId="{258D5958-0F94-4F9E-AFE3-DC28BA334CA1}" type="presOf" srcId="{9DA84845-B861-4B57-BB54-72BFDDB3038A}" destId="{2BEAFC46-1954-4D71-B1EE-21B220740050}" srcOrd="0" destOrd="0" presId="urn:microsoft.com/office/officeart/2005/8/layout/cycle4#1"/>
    <dgm:cxn modelId="{88AD400E-9D89-4519-9A51-AE252CC20257}" srcId="{B14DA829-51B8-448C-8BF0-D48BC09C64A4}" destId="{45B23F52-37B6-4C3D-89D9-842C0EB10734}" srcOrd="0" destOrd="0" parTransId="{D0271BC1-707E-4E8D-A3CC-1F08878BA12C}" sibTransId="{BDE15797-C944-422C-8582-C2A149109034}"/>
    <dgm:cxn modelId="{41050623-B5DC-478C-9F0C-6C02F365A568}" type="presOf" srcId="{5FF339B2-FD98-492E-B3DD-EB9582D1E11D}" destId="{5BF784CD-3BB6-49D2-A872-BA43C85A1501}" srcOrd="0" destOrd="0" presId="urn:microsoft.com/office/officeart/2005/8/layout/cycle4#1"/>
    <dgm:cxn modelId="{000DBA5A-3A0A-49AE-B8B0-306FCDBD6C44}" type="presOf" srcId="{9FF8713C-2FFC-4A24-8B26-66BE421F9535}" destId="{6312E729-6B95-4558-8E08-36215AD3E8FE}" srcOrd="0" destOrd="0" presId="urn:microsoft.com/office/officeart/2005/8/layout/cycle4#1"/>
    <dgm:cxn modelId="{06F0BC2B-C855-467E-AD12-4F49B8163B3C}" type="presOf" srcId="{68785C5B-4FCF-4C12-9B9E-99B264D297F5}" destId="{97A51B2A-BD7A-4728-96C1-1F7B9256B0C7}" srcOrd="1" destOrd="0" presId="urn:microsoft.com/office/officeart/2005/8/layout/cycle4#1"/>
    <dgm:cxn modelId="{AAAAD7EA-36C2-4532-B4C5-9CA8D7A009E1}" srcId="{5FF339B2-FD98-492E-B3DD-EB9582D1E11D}" destId="{9FF8713C-2FFC-4A24-8B26-66BE421F9535}" srcOrd="1" destOrd="0" parTransId="{7EE09780-C06A-49DF-8D1A-4DF111F83735}" sibTransId="{FDE5A3CC-B2B7-48CE-A765-1807270EA886}"/>
    <dgm:cxn modelId="{176F8600-12E8-4D43-B73B-8AF5D0519B8C}" srcId="{5FF339B2-FD98-492E-B3DD-EB9582D1E11D}" destId="{9DA84845-B861-4B57-BB54-72BFDDB3038A}" srcOrd="2" destOrd="0" parTransId="{10C26A33-8F04-4435-80C0-6C6774D51F90}" sibTransId="{9E043875-35FE-4CB1-87C4-EE6BF0719FF6}"/>
    <dgm:cxn modelId="{59026223-D8CD-4AFB-B1FD-7D66F0499DE8}" srcId="{59AE57C3-0C9C-4918-82CD-349831E952B4}" destId="{C81E4E57-C4D2-4701-ABCD-3D17B0F38419}" srcOrd="0" destOrd="0" parTransId="{C04411C8-6418-4A67-9AF7-B02947107ADD}" sibTransId="{892A1509-007E-4E21-8E49-40D0BB1979C1}"/>
    <dgm:cxn modelId="{C43F360C-A974-4AC1-BE2E-AEBB1B6ECD57}" srcId="{9FF8713C-2FFC-4A24-8B26-66BE421F9535}" destId="{A47D9F05-2423-4346-9199-210C5652DAAB}" srcOrd="1" destOrd="0" parTransId="{063A93FF-B9BA-4778-B7BF-D7D9E8EC59D8}" sibTransId="{D429ACAE-4449-4950-B8A8-BCB7DDC0D470}"/>
    <dgm:cxn modelId="{94A0E29C-24F2-473C-9B51-99FCC7AF06C6}" type="presOf" srcId="{A47D9F05-2423-4346-9199-210C5652DAAB}" destId="{0AE31D8A-60D5-4BFD-8C8F-31B481DF1A0C}" srcOrd="0" destOrd="1" presId="urn:microsoft.com/office/officeart/2005/8/layout/cycle4#1"/>
    <dgm:cxn modelId="{1C96A073-A8C0-416E-8CD8-C293E290BF18}" srcId="{5FF339B2-FD98-492E-B3DD-EB9582D1E11D}" destId="{59AE57C3-0C9C-4918-82CD-349831E952B4}" srcOrd="0" destOrd="0" parTransId="{8DD68EAF-1A64-4ADB-85FA-894C39A4BBD3}" sibTransId="{4594151F-63F3-4B46-957E-181D2FFDF7F4}"/>
    <dgm:cxn modelId="{3C4D5A45-219B-43A3-B953-DC0FB605B8C3}" type="presOf" srcId="{68785C5B-4FCF-4C12-9B9E-99B264D297F5}" destId="{0AE31D8A-60D5-4BFD-8C8F-31B481DF1A0C}" srcOrd="0" destOrd="0" presId="urn:microsoft.com/office/officeart/2005/8/layout/cycle4#1"/>
    <dgm:cxn modelId="{B6553490-4988-4E1B-A9F9-50DBE83E893D}" srcId="{9DA84845-B861-4B57-BB54-72BFDDB3038A}" destId="{7DC5A96E-FEF6-40E3-93E2-1DF938799190}" srcOrd="0" destOrd="0" parTransId="{1E843B23-4B2F-4F3B-87CC-8AEAF479474C}" sibTransId="{69DF9504-A9CA-475E-BB5B-445591EC3A58}"/>
    <dgm:cxn modelId="{064AB248-3F54-435C-A2CF-4899DBEDAEE1}" type="presOf" srcId="{C81E4E57-C4D2-4701-ABCD-3D17B0F38419}" destId="{230B5749-1B2D-4C17-9614-AE46863A4AFA}" srcOrd="0" destOrd="0" presId="urn:microsoft.com/office/officeart/2005/8/layout/cycle4#1"/>
    <dgm:cxn modelId="{440D1BF1-D8DA-4EBF-A20A-48C7390E132B}" type="presOf" srcId="{7DC5A96E-FEF6-40E3-93E2-1DF938799190}" destId="{0DF66F24-BFF2-405F-B847-132E2D207927}" srcOrd="1" destOrd="0" presId="urn:microsoft.com/office/officeart/2005/8/layout/cycle4#1"/>
    <dgm:cxn modelId="{4DFD3599-F03A-40E3-91AA-B48829A5DA80}" type="presOf" srcId="{C81E4E57-C4D2-4701-ABCD-3D17B0F38419}" destId="{DDBA451A-F844-4736-954C-20C054C722C3}" srcOrd="1" destOrd="0" presId="urn:microsoft.com/office/officeart/2005/8/layout/cycle4#1"/>
    <dgm:cxn modelId="{D62090B3-7751-4862-8440-A5F6E9C1DC21}" type="presOf" srcId="{59AE57C3-0C9C-4918-82CD-349831E952B4}" destId="{53AEB49A-5031-4A0A-B350-36F871623A41}" srcOrd="0" destOrd="0" presId="urn:microsoft.com/office/officeart/2005/8/layout/cycle4#1"/>
    <dgm:cxn modelId="{BB27266B-E133-4C46-A0A6-42AB7A641374}" type="presOf" srcId="{45B23F52-37B6-4C3D-89D9-842C0EB10734}" destId="{E9F36ACE-F8B5-4CEB-87CC-FB07CCECDC3D}" srcOrd="0" destOrd="0" presId="urn:microsoft.com/office/officeart/2005/8/layout/cycle4#1"/>
    <dgm:cxn modelId="{84D00865-6064-46E9-BBD4-B43DB9C845F5}" type="presParOf" srcId="{5BF784CD-3BB6-49D2-A872-BA43C85A1501}" destId="{83394C3D-195B-4C09-B7B7-BBE19A4107B2}" srcOrd="0" destOrd="0" presId="urn:microsoft.com/office/officeart/2005/8/layout/cycle4#1"/>
    <dgm:cxn modelId="{4B7137BC-4B63-4862-8DF5-F534E8EC6253}" type="presParOf" srcId="{83394C3D-195B-4C09-B7B7-BBE19A4107B2}" destId="{9FB097DC-81E2-425D-B6F2-ACEFC9FF1975}" srcOrd="0" destOrd="0" presId="urn:microsoft.com/office/officeart/2005/8/layout/cycle4#1"/>
    <dgm:cxn modelId="{8F807744-CA0B-47AB-85A2-CCAAB7AF940A}" type="presParOf" srcId="{9FB097DC-81E2-425D-B6F2-ACEFC9FF1975}" destId="{230B5749-1B2D-4C17-9614-AE46863A4AFA}" srcOrd="0" destOrd="0" presId="urn:microsoft.com/office/officeart/2005/8/layout/cycle4#1"/>
    <dgm:cxn modelId="{0112B575-19F7-49F9-8E9D-9D57BE7FC2B2}" type="presParOf" srcId="{9FB097DC-81E2-425D-B6F2-ACEFC9FF1975}" destId="{DDBA451A-F844-4736-954C-20C054C722C3}" srcOrd="1" destOrd="0" presId="urn:microsoft.com/office/officeart/2005/8/layout/cycle4#1"/>
    <dgm:cxn modelId="{BA780DD6-7B71-4252-A5EA-CA02D5257E4A}" type="presParOf" srcId="{83394C3D-195B-4C09-B7B7-BBE19A4107B2}" destId="{73926ADC-7E2D-430B-98FB-6FCDBB4A436F}" srcOrd="1" destOrd="0" presId="urn:microsoft.com/office/officeart/2005/8/layout/cycle4#1"/>
    <dgm:cxn modelId="{1D486CA0-14BC-49E2-9891-C99DE528FD68}" type="presParOf" srcId="{73926ADC-7E2D-430B-98FB-6FCDBB4A436F}" destId="{0AE31D8A-60D5-4BFD-8C8F-31B481DF1A0C}" srcOrd="0" destOrd="0" presId="urn:microsoft.com/office/officeart/2005/8/layout/cycle4#1"/>
    <dgm:cxn modelId="{BC17032A-28D9-4240-990E-8876D969F428}" type="presParOf" srcId="{73926ADC-7E2D-430B-98FB-6FCDBB4A436F}" destId="{97A51B2A-BD7A-4728-96C1-1F7B9256B0C7}" srcOrd="1" destOrd="0" presId="urn:microsoft.com/office/officeart/2005/8/layout/cycle4#1"/>
    <dgm:cxn modelId="{1B386C42-ED36-4E8F-8FE9-53BD17E30818}" type="presParOf" srcId="{83394C3D-195B-4C09-B7B7-BBE19A4107B2}" destId="{D35DF4A5-6B9C-4282-B4E1-2D3F9A2881E1}" srcOrd="2" destOrd="0" presId="urn:microsoft.com/office/officeart/2005/8/layout/cycle4#1"/>
    <dgm:cxn modelId="{5AD98270-6E66-495B-8DD0-F5C22499AB62}" type="presParOf" srcId="{D35DF4A5-6B9C-4282-B4E1-2D3F9A2881E1}" destId="{23172031-019A-468F-B845-59DC2FEE507E}" srcOrd="0" destOrd="0" presId="urn:microsoft.com/office/officeart/2005/8/layout/cycle4#1"/>
    <dgm:cxn modelId="{DABC80B8-8FFB-4F72-97D6-06F3554619CA}" type="presParOf" srcId="{D35DF4A5-6B9C-4282-B4E1-2D3F9A2881E1}" destId="{0DF66F24-BFF2-405F-B847-132E2D207927}" srcOrd="1" destOrd="0" presId="urn:microsoft.com/office/officeart/2005/8/layout/cycle4#1"/>
    <dgm:cxn modelId="{47AF7758-70BB-460D-BD9C-10509C69B3E0}" type="presParOf" srcId="{83394C3D-195B-4C09-B7B7-BBE19A4107B2}" destId="{67754BD5-4E49-4568-ABD0-A5D7867859BE}" srcOrd="3" destOrd="0" presId="urn:microsoft.com/office/officeart/2005/8/layout/cycle4#1"/>
    <dgm:cxn modelId="{F33BC2F5-FC9C-4B61-97B8-58241BD534CC}" type="presParOf" srcId="{67754BD5-4E49-4568-ABD0-A5D7867859BE}" destId="{E9F36ACE-F8B5-4CEB-87CC-FB07CCECDC3D}" srcOrd="0" destOrd="0" presId="urn:microsoft.com/office/officeart/2005/8/layout/cycle4#1"/>
    <dgm:cxn modelId="{EBD0AA84-B0B3-417A-BE2D-88BB71152F77}" type="presParOf" srcId="{67754BD5-4E49-4568-ABD0-A5D7867859BE}" destId="{49441F1F-12A7-491B-BCE4-D5FBAF047652}" srcOrd="1" destOrd="0" presId="urn:microsoft.com/office/officeart/2005/8/layout/cycle4#1"/>
    <dgm:cxn modelId="{B2641F3E-4F83-4671-AA36-4FAA734D55B7}" type="presParOf" srcId="{83394C3D-195B-4C09-B7B7-BBE19A4107B2}" destId="{85EEBFAD-500B-4671-99B6-F378DEDB69B3}" srcOrd="4" destOrd="0" presId="urn:microsoft.com/office/officeart/2005/8/layout/cycle4#1"/>
    <dgm:cxn modelId="{31F1640A-8E92-4844-9014-33DCE40D31AD}" type="presParOf" srcId="{5BF784CD-3BB6-49D2-A872-BA43C85A1501}" destId="{8FFBFC61-50FB-479C-80A5-5826157CD23C}" srcOrd="1" destOrd="0" presId="urn:microsoft.com/office/officeart/2005/8/layout/cycle4#1"/>
    <dgm:cxn modelId="{2003BB63-D85C-4215-BEB5-32EFE01B2011}" type="presParOf" srcId="{8FFBFC61-50FB-479C-80A5-5826157CD23C}" destId="{53AEB49A-5031-4A0A-B350-36F871623A41}" srcOrd="0" destOrd="0" presId="urn:microsoft.com/office/officeart/2005/8/layout/cycle4#1"/>
    <dgm:cxn modelId="{5EA2ACF7-14CB-4837-8C3E-84622F6C09BE}" type="presParOf" srcId="{8FFBFC61-50FB-479C-80A5-5826157CD23C}" destId="{6312E729-6B95-4558-8E08-36215AD3E8FE}" srcOrd="1" destOrd="0" presId="urn:microsoft.com/office/officeart/2005/8/layout/cycle4#1"/>
    <dgm:cxn modelId="{7FDA7155-A662-4B8C-B420-B85B291DEC3C}" type="presParOf" srcId="{8FFBFC61-50FB-479C-80A5-5826157CD23C}" destId="{2BEAFC46-1954-4D71-B1EE-21B220740050}" srcOrd="2" destOrd="0" presId="urn:microsoft.com/office/officeart/2005/8/layout/cycle4#1"/>
    <dgm:cxn modelId="{7414AFC3-E41F-4D47-B562-93E45D9892FF}" type="presParOf" srcId="{8FFBFC61-50FB-479C-80A5-5826157CD23C}" destId="{141F3213-384C-4930-B1EB-9EBBF20144BB}" srcOrd="3" destOrd="0" presId="urn:microsoft.com/office/officeart/2005/8/layout/cycle4#1"/>
    <dgm:cxn modelId="{CED08C5D-291E-4AE3-929F-26179108D6F6}" type="presParOf" srcId="{8FFBFC61-50FB-479C-80A5-5826157CD23C}" destId="{24B258C0-00C6-48A2-B429-E4F63B13AE98}" srcOrd="4" destOrd="0" presId="urn:microsoft.com/office/officeart/2005/8/layout/cycle4#1"/>
    <dgm:cxn modelId="{183323BC-331B-445B-91CA-F620F02E2C13}" type="presParOf" srcId="{5BF784CD-3BB6-49D2-A872-BA43C85A1501}" destId="{283028F9-001E-41DB-9EB9-CF96DEF89273}" srcOrd="2" destOrd="0" presId="urn:microsoft.com/office/officeart/2005/8/layout/cycle4#1"/>
    <dgm:cxn modelId="{3E702EF0-CDA6-49A1-B0A8-7CA71684AE02}" type="presParOf" srcId="{5BF784CD-3BB6-49D2-A872-BA43C85A1501}" destId="{D5B4F93D-212F-49F0-B0FF-535610F35CC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6F713D-7B3B-4DB6-BBDE-0BB4FEADED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76A598A-A008-40D7-BB0D-2C217C1290DC}">
      <dgm:prSet phldrT="[Texto]" custT="1"/>
      <dgm:spPr/>
      <dgm:t>
        <a:bodyPr/>
        <a:lstStyle/>
        <a:p>
          <a:r>
            <a:rPr lang="es-MX" sz="2800" dirty="0" smtClean="0"/>
            <a:t>1.5 </a:t>
          </a:r>
          <a:r>
            <a:rPr lang="es-MX" sz="2800" dirty="0" err="1" smtClean="0"/>
            <a:t>mdd</a:t>
          </a:r>
          <a:endParaRPr lang="es-MX" sz="2800" dirty="0"/>
        </a:p>
      </dgm:t>
    </dgm:pt>
    <dgm:pt modelId="{18E085ED-234C-4CCF-9B60-5D607D4CD5A5}" type="parTrans" cxnId="{8484F120-C12A-4020-BDE4-8A9AB9D68510}">
      <dgm:prSet/>
      <dgm:spPr/>
      <dgm:t>
        <a:bodyPr/>
        <a:lstStyle/>
        <a:p>
          <a:endParaRPr lang="es-MX" sz="1200"/>
        </a:p>
      </dgm:t>
    </dgm:pt>
    <dgm:pt modelId="{7080C86A-430B-40CB-B6CF-C2B1FCBCF1F1}" type="sibTrans" cxnId="{8484F120-C12A-4020-BDE4-8A9AB9D68510}">
      <dgm:prSet/>
      <dgm:spPr/>
      <dgm:t>
        <a:bodyPr/>
        <a:lstStyle/>
        <a:p>
          <a:endParaRPr lang="es-MX" sz="1200"/>
        </a:p>
      </dgm:t>
    </dgm:pt>
    <dgm:pt modelId="{E38409F3-F6D9-4DFB-B1F1-AAFD6C34E8DF}">
      <dgm:prSet phldrT="[Texto]" custT="1"/>
      <dgm:spPr/>
      <dgm:t>
        <a:bodyPr/>
        <a:lstStyle/>
        <a:p>
          <a:r>
            <a:rPr lang="es-MX" sz="2000" dirty="0" smtClean="0"/>
            <a:t>Banco múltiple</a:t>
          </a:r>
          <a:endParaRPr lang="es-MX" sz="2000" dirty="0"/>
        </a:p>
      </dgm:t>
    </dgm:pt>
    <dgm:pt modelId="{EDC57607-02FE-4A57-B3C0-D3C129BF1A57}" type="parTrans" cxnId="{375E094F-5C28-4AF3-A613-D392CF46CFC2}">
      <dgm:prSet/>
      <dgm:spPr/>
      <dgm:t>
        <a:bodyPr/>
        <a:lstStyle/>
        <a:p>
          <a:endParaRPr lang="es-MX" sz="1200"/>
        </a:p>
      </dgm:t>
    </dgm:pt>
    <dgm:pt modelId="{4881FF65-9349-4A3E-9606-C0AB14F237BA}" type="sibTrans" cxnId="{375E094F-5C28-4AF3-A613-D392CF46CFC2}">
      <dgm:prSet/>
      <dgm:spPr/>
      <dgm:t>
        <a:bodyPr/>
        <a:lstStyle/>
        <a:p>
          <a:endParaRPr lang="es-MX" sz="1200"/>
        </a:p>
      </dgm:t>
    </dgm:pt>
    <dgm:pt modelId="{828192E9-3862-49F6-AA00-461284D20C0F}">
      <dgm:prSet phldrT="[Texto]" custT="1"/>
      <dgm:spPr/>
      <dgm:t>
        <a:bodyPr/>
        <a:lstStyle/>
        <a:p>
          <a:r>
            <a:rPr lang="es-MX" sz="2000" dirty="0" smtClean="0"/>
            <a:t>Operación completa</a:t>
          </a:r>
          <a:endParaRPr lang="es-MX" sz="2000" dirty="0"/>
        </a:p>
      </dgm:t>
    </dgm:pt>
    <dgm:pt modelId="{BD1AB2B0-B1B4-4ED8-80E6-EE5569CB2FDB}" type="parTrans" cxnId="{8D78FA13-F18B-4BDD-B96C-75951AC4AE3B}">
      <dgm:prSet/>
      <dgm:spPr/>
      <dgm:t>
        <a:bodyPr/>
        <a:lstStyle/>
        <a:p>
          <a:endParaRPr lang="es-MX" sz="1200"/>
        </a:p>
      </dgm:t>
    </dgm:pt>
    <dgm:pt modelId="{15F2A93D-F9AD-417A-BE8A-684143827FF4}" type="sibTrans" cxnId="{8D78FA13-F18B-4BDD-B96C-75951AC4AE3B}">
      <dgm:prSet/>
      <dgm:spPr/>
      <dgm:t>
        <a:bodyPr/>
        <a:lstStyle/>
        <a:p>
          <a:endParaRPr lang="es-MX" sz="1200"/>
        </a:p>
      </dgm:t>
    </dgm:pt>
    <dgm:pt modelId="{D3054FC9-F663-4EB4-9B21-208F3366CBB7}">
      <dgm:prSet phldrT="[Texto]" custT="1"/>
      <dgm:spPr/>
      <dgm:t>
        <a:bodyPr/>
        <a:lstStyle/>
        <a:p>
          <a:r>
            <a:rPr lang="es-MX" sz="2800" dirty="0" smtClean="0"/>
            <a:t>.85 </a:t>
          </a:r>
          <a:r>
            <a:rPr lang="es-MX" sz="2800" dirty="0" err="1" smtClean="0"/>
            <a:t>mdd</a:t>
          </a:r>
          <a:endParaRPr lang="es-MX" sz="2800" dirty="0"/>
        </a:p>
      </dgm:t>
    </dgm:pt>
    <dgm:pt modelId="{C0E3D668-4FC8-4848-94D7-87428E77F024}" type="parTrans" cxnId="{60977AC6-C833-4975-BAD0-06D3B255C205}">
      <dgm:prSet/>
      <dgm:spPr/>
      <dgm:t>
        <a:bodyPr/>
        <a:lstStyle/>
        <a:p>
          <a:endParaRPr lang="es-MX" sz="1200"/>
        </a:p>
      </dgm:t>
    </dgm:pt>
    <dgm:pt modelId="{AC5BCEA3-B533-489A-8834-CB3B3D899EC9}" type="sibTrans" cxnId="{60977AC6-C833-4975-BAD0-06D3B255C205}">
      <dgm:prSet/>
      <dgm:spPr/>
      <dgm:t>
        <a:bodyPr/>
        <a:lstStyle/>
        <a:p>
          <a:endParaRPr lang="es-MX" sz="1200"/>
        </a:p>
      </dgm:t>
    </dgm:pt>
    <dgm:pt modelId="{72E11768-76AA-4CC3-9FF9-31E0265A2F89}">
      <dgm:prSet phldrT="[Texto]" custT="1"/>
      <dgm:spPr/>
      <dgm:t>
        <a:bodyPr/>
        <a:lstStyle/>
        <a:p>
          <a:r>
            <a:rPr lang="es-MX" sz="2000" dirty="0" smtClean="0"/>
            <a:t>Banco especializado</a:t>
          </a:r>
          <a:endParaRPr lang="es-MX" sz="2000" dirty="0"/>
        </a:p>
      </dgm:t>
    </dgm:pt>
    <dgm:pt modelId="{A912F141-6E73-4FCC-A39E-A912B3DD3330}" type="parTrans" cxnId="{CEC432E4-C761-4E57-AD91-FC639209DE72}">
      <dgm:prSet/>
      <dgm:spPr/>
      <dgm:t>
        <a:bodyPr/>
        <a:lstStyle/>
        <a:p>
          <a:endParaRPr lang="es-MX" sz="1200"/>
        </a:p>
      </dgm:t>
    </dgm:pt>
    <dgm:pt modelId="{7788D647-83B1-4A11-AB16-B7619B6F2B53}" type="sibTrans" cxnId="{CEC432E4-C761-4E57-AD91-FC639209DE72}">
      <dgm:prSet/>
      <dgm:spPr/>
      <dgm:t>
        <a:bodyPr/>
        <a:lstStyle/>
        <a:p>
          <a:endParaRPr lang="es-MX" sz="1200"/>
        </a:p>
      </dgm:t>
    </dgm:pt>
    <dgm:pt modelId="{54218A5B-5E1C-480B-BFEF-0DD2086966F8}">
      <dgm:prSet phldrT="[Texto]" custT="1"/>
      <dgm:spPr/>
      <dgm:t>
        <a:bodyPr/>
        <a:lstStyle/>
        <a:p>
          <a:r>
            <a:rPr lang="es-MX" sz="2000" dirty="0" smtClean="0"/>
            <a:t>Operación acotada</a:t>
          </a:r>
          <a:endParaRPr lang="es-MX" sz="2000" dirty="0"/>
        </a:p>
      </dgm:t>
    </dgm:pt>
    <dgm:pt modelId="{48436463-CAE6-4AED-8450-928555382227}" type="parTrans" cxnId="{F59FD1DF-2FDD-40B3-884D-A56302CD8031}">
      <dgm:prSet/>
      <dgm:spPr/>
      <dgm:t>
        <a:bodyPr/>
        <a:lstStyle/>
        <a:p>
          <a:endParaRPr lang="es-MX" sz="1200"/>
        </a:p>
      </dgm:t>
    </dgm:pt>
    <dgm:pt modelId="{F5F051EA-A2B2-4595-8AF6-887D39BB96F4}" type="sibTrans" cxnId="{F59FD1DF-2FDD-40B3-884D-A56302CD8031}">
      <dgm:prSet/>
      <dgm:spPr/>
      <dgm:t>
        <a:bodyPr/>
        <a:lstStyle/>
        <a:p>
          <a:endParaRPr lang="es-MX" sz="1200"/>
        </a:p>
      </dgm:t>
    </dgm:pt>
    <dgm:pt modelId="{EFC8B3F4-B812-4E2E-B825-61B8914D9C63}">
      <dgm:prSet phldrT="[Texto]" custT="1"/>
      <dgm:spPr/>
      <dgm:t>
        <a:bodyPr/>
        <a:lstStyle/>
        <a:p>
          <a:r>
            <a:rPr lang="es-MX" sz="2800" dirty="0" smtClean="0"/>
            <a:t>.5 </a:t>
          </a:r>
          <a:r>
            <a:rPr lang="es-MX" sz="2800" dirty="0" err="1" smtClean="0"/>
            <a:t>mdd</a:t>
          </a:r>
          <a:endParaRPr lang="es-MX" sz="2800" dirty="0"/>
        </a:p>
      </dgm:t>
    </dgm:pt>
    <dgm:pt modelId="{5069A66B-ADAC-4A35-91B6-475DC6EE068C}" type="parTrans" cxnId="{6A1BDC76-F162-4F91-8079-797878EC461A}">
      <dgm:prSet/>
      <dgm:spPr/>
      <dgm:t>
        <a:bodyPr/>
        <a:lstStyle/>
        <a:p>
          <a:endParaRPr lang="es-MX" sz="1200"/>
        </a:p>
      </dgm:t>
    </dgm:pt>
    <dgm:pt modelId="{B18ADE04-8316-4FB6-BE00-854989FCDA3B}" type="sibTrans" cxnId="{6A1BDC76-F162-4F91-8079-797878EC461A}">
      <dgm:prSet/>
      <dgm:spPr/>
      <dgm:t>
        <a:bodyPr/>
        <a:lstStyle/>
        <a:p>
          <a:endParaRPr lang="es-MX" sz="1200"/>
        </a:p>
      </dgm:t>
    </dgm:pt>
    <dgm:pt modelId="{F64F815B-6F51-48A0-BA2D-C7DDEAB9723D}">
      <dgm:prSet phldrT="[Texto]" custT="1"/>
      <dgm:spPr/>
      <dgm:t>
        <a:bodyPr/>
        <a:lstStyle/>
        <a:p>
          <a:r>
            <a:rPr lang="es-MX" sz="2000" dirty="0" smtClean="0"/>
            <a:t>Banco de nicho</a:t>
          </a:r>
          <a:endParaRPr lang="es-MX" sz="2000" dirty="0"/>
        </a:p>
      </dgm:t>
    </dgm:pt>
    <dgm:pt modelId="{E947A39E-811A-423A-A8E8-F51132AC58CB}" type="parTrans" cxnId="{A58F8EE2-D904-419E-A098-D7CC4B445844}">
      <dgm:prSet/>
      <dgm:spPr/>
      <dgm:t>
        <a:bodyPr/>
        <a:lstStyle/>
        <a:p>
          <a:endParaRPr lang="es-MX" sz="1200"/>
        </a:p>
      </dgm:t>
    </dgm:pt>
    <dgm:pt modelId="{E027910B-8CD7-4773-9F15-16BFEE66484C}" type="sibTrans" cxnId="{A58F8EE2-D904-419E-A098-D7CC4B445844}">
      <dgm:prSet/>
      <dgm:spPr/>
      <dgm:t>
        <a:bodyPr/>
        <a:lstStyle/>
        <a:p>
          <a:endParaRPr lang="es-MX" sz="1200"/>
        </a:p>
      </dgm:t>
    </dgm:pt>
    <dgm:pt modelId="{6423D396-7E4A-44B3-9170-91556CFBD940}">
      <dgm:prSet phldrT="[Texto]" custT="1"/>
      <dgm:spPr/>
      <dgm:t>
        <a:bodyPr/>
        <a:lstStyle/>
        <a:p>
          <a:r>
            <a:rPr lang="es-MX" sz="2000" dirty="0" smtClean="0"/>
            <a:t>Operación básica</a:t>
          </a:r>
          <a:endParaRPr lang="es-MX" sz="2000" dirty="0"/>
        </a:p>
      </dgm:t>
    </dgm:pt>
    <dgm:pt modelId="{D398C07B-B9FC-420B-BFE8-628DD29C655F}" type="parTrans" cxnId="{FB2BCBE0-222D-49AC-BEE8-D8D76857FC44}">
      <dgm:prSet/>
      <dgm:spPr/>
      <dgm:t>
        <a:bodyPr/>
        <a:lstStyle/>
        <a:p>
          <a:endParaRPr lang="es-MX" sz="1200"/>
        </a:p>
      </dgm:t>
    </dgm:pt>
    <dgm:pt modelId="{823B428E-5C45-4406-9C55-4EF405F5A980}" type="sibTrans" cxnId="{FB2BCBE0-222D-49AC-BEE8-D8D76857FC44}">
      <dgm:prSet/>
      <dgm:spPr/>
      <dgm:t>
        <a:bodyPr/>
        <a:lstStyle/>
        <a:p>
          <a:endParaRPr lang="es-MX" sz="1200"/>
        </a:p>
      </dgm:t>
    </dgm:pt>
    <dgm:pt modelId="{62C21235-5CC3-4D55-BEB5-4EB6AEC4B48C}" type="pres">
      <dgm:prSet presAssocID="{696F713D-7B3B-4DB6-BBDE-0BB4FEADED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D2D423-1FDC-4909-8E99-0AB960B1419F}" type="pres">
      <dgm:prSet presAssocID="{876A598A-A008-40D7-BB0D-2C217C1290DC}" presName="linNode" presStyleCnt="0"/>
      <dgm:spPr/>
    </dgm:pt>
    <dgm:pt modelId="{FA9C752D-60E2-48AE-A60E-9DCBDF6EED3C}" type="pres">
      <dgm:prSet presAssocID="{876A598A-A008-40D7-BB0D-2C217C1290D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74A30-8DF3-494C-8080-F9FC79B85347}" type="pres">
      <dgm:prSet presAssocID="{876A598A-A008-40D7-BB0D-2C217C1290D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E660F-3E63-4545-B90F-B498981766B6}" type="pres">
      <dgm:prSet presAssocID="{7080C86A-430B-40CB-B6CF-C2B1FCBCF1F1}" presName="sp" presStyleCnt="0"/>
      <dgm:spPr/>
    </dgm:pt>
    <dgm:pt modelId="{7C5D84D1-C72A-4C07-866B-1B8972CF51C1}" type="pres">
      <dgm:prSet presAssocID="{D3054FC9-F663-4EB4-9B21-208F3366CBB7}" presName="linNode" presStyleCnt="0"/>
      <dgm:spPr/>
    </dgm:pt>
    <dgm:pt modelId="{67CBE0C0-10BB-4FE2-AA78-ECF2B8AC168F}" type="pres">
      <dgm:prSet presAssocID="{D3054FC9-F663-4EB4-9B21-208F3366CBB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AF6B7-7702-4A80-99DE-47673B2DC675}" type="pres">
      <dgm:prSet presAssocID="{D3054FC9-F663-4EB4-9B21-208F3366CBB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23358-AB12-4B8C-AA23-76BEE58A1703}" type="pres">
      <dgm:prSet presAssocID="{AC5BCEA3-B533-489A-8834-CB3B3D899EC9}" presName="sp" presStyleCnt="0"/>
      <dgm:spPr/>
    </dgm:pt>
    <dgm:pt modelId="{E0130230-FF12-4803-B61F-579F93064726}" type="pres">
      <dgm:prSet presAssocID="{EFC8B3F4-B812-4E2E-B825-61B8914D9C63}" presName="linNode" presStyleCnt="0"/>
      <dgm:spPr/>
    </dgm:pt>
    <dgm:pt modelId="{2A2BB26C-0B7D-40CC-937A-596359042960}" type="pres">
      <dgm:prSet presAssocID="{EFC8B3F4-B812-4E2E-B825-61B8914D9C6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02BF4-465A-4709-945B-2D0B9F279121}" type="pres">
      <dgm:prSet presAssocID="{EFC8B3F4-B812-4E2E-B825-61B8914D9C6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B2BCBE0-222D-49AC-BEE8-D8D76857FC44}" srcId="{EFC8B3F4-B812-4E2E-B825-61B8914D9C63}" destId="{6423D396-7E4A-44B3-9170-91556CFBD940}" srcOrd="1" destOrd="0" parTransId="{D398C07B-B9FC-420B-BFE8-628DD29C655F}" sibTransId="{823B428E-5C45-4406-9C55-4EF405F5A980}"/>
    <dgm:cxn modelId="{E5842A66-6E08-4191-AAB8-5406E3E12B5D}" type="presOf" srcId="{54218A5B-5E1C-480B-BFEF-0DD2086966F8}" destId="{0F1AF6B7-7702-4A80-99DE-47673B2DC675}" srcOrd="0" destOrd="1" presId="urn:microsoft.com/office/officeart/2005/8/layout/vList5"/>
    <dgm:cxn modelId="{60977AC6-C833-4975-BAD0-06D3B255C205}" srcId="{696F713D-7B3B-4DB6-BBDE-0BB4FEADED4A}" destId="{D3054FC9-F663-4EB4-9B21-208F3366CBB7}" srcOrd="1" destOrd="0" parTransId="{C0E3D668-4FC8-4848-94D7-87428E77F024}" sibTransId="{AC5BCEA3-B533-489A-8834-CB3B3D899EC9}"/>
    <dgm:cxn modelId="{FCA3FDC8-086F-4925-B438-AC89082205B0}" type="presOf" srcId="{828192E9-3862-49F6-AA00-461284D20C0F}" destId="{58074A30-8DF3-494C-8080-F9FC79B85347}" srcOrd="0" destOrd="1" presId="urn:microsoft.com/office/officeart/2005/8/layout/vList5"/>
    <dgm:cxn modelId="{A58F8EE2-D904-419E-A098-D7CC4B445844}" srcId="{EFC8B3F4-B812-4E2E-B825-61B8914D9C63}" destId="{F64F815B-6F51-48A0-BA2D-C7DDEAB9723D}" srcOrd="0" destOrd="0" parTransId="{E947A39E-811A-423A-A8E8-F51132AC58CB}" sibTransId="{E027910B-8CD7-4773-9F15-16BFEE66484C}"/>
    <dgm:cxn modelId="{8484F120-C12A-4020-BDE4-8A9AB9D68510}" srcId="{696F713D-7B3B-4DB6-BBDE-0BB4FEADED4A}" destId="{876A598A-A008-40D7-BB0D-2C217C1290DC}" srcOrd="0" destOrd="0" parTransId="{18E085ED-234C-4CCF-9B60-5D607D4CD5A5}" sibTransId="{7080C86A-430B-40CB-B6CF-C2B1FCBCF1F1}"/>
    <dgm:cxn modelId="{6A1BDC76-F162-4F91-8079-797878EC461A}" srcId="{696F713D-7B3B-4DB6-BBDE-0BB4FEADED4A}" destId="{EFC8B3F4-B812-4E2E-B825-61B8914D9C63}" srcOrd="2" destOrd="0" parTransId="{5069A66B-ADAC-4A35-91B6-475DC6EE068C}" sibTransId="{B18ADE04-8316-4FB6-BE00-854989FCDA3B}"/>
    <dgm:cxn modelId="{43AC6C7B-D6D2-4E28-847C-39DB402D8807}" type="presOf" srcId="{EFC8B3F4-B812-4E2E-B825-61B8914D9C63}" destId="{2A2BB26C-0B7D-40CC-937A-596359042960}" srcOrd="0" destOrd="0" presId="urn:microsoft.com/office/officeart/2005/8/layout/vList5"/>
    <dgm:cxn modelId="{99CFA05C-68B3-4DF6-9DFE-E7899F5EB140}" type="presOf" srcId="{696F713D-7B3B-4DB6-BBDE-0BB4FEADED4A}" destId="{62C21235-5CC3-4D55-BEB5-4EB6AEC4B48C}" srcOrd="0" destOrd="0" presId="urn:microsoft.com/office/officeart/2005/8/layout/vList5"/>
    <dgm:cxn modelId="{09D735F5-E677-4752-AC70-6B226B607A59}" type="presOf" srcId="{D3054FC9-F663-4EB4-9B21-208F3366CBB7}" destId="{67CBE0C0-10BB-4FE2-AA78-ECF2B8AC168F}" srcOrd="0" destOrd="0" presId="urn:microsoft.com/office/officeart/2005/8/layout/vList5"/>
    <dgm:cxn modelId="{3E000F7D-C1B9-416A-BECF-341FD8E859E3}" type="presOf" srcId="{876A598A-A008-40D7-BB0D-2C217C1290DC}" destId="{FA9C752D-60E2-48AE-A60E-9DCBDF6EED3C}" srcOrd="0" destOrd="0" presId="urn:microsoft.com/office/officeart/2005/8/layout/vList5"/>
    <dgm:cxn modelId="{F59FD1DF-2FDD-40B3-884D-A56302CD8031}" srcId="{D3054FC9-F663-4EB4-9B21-208F3366CBB7}" destId="{54218A5B-5E1C-480B-BFEF-0DD2086966F8}" srcOrd="1" destOrd="0" parTransId="{48436463-CAE6-4AED-8450-928555382227}" sibTransId="{F5F051EA-A2B2-4595-8AF6-887D39BB96F4}"/>
    <dgm:cxn modelId="{8D78FA13-F18B-4BDD-B96C-75951AC4AE3B}" srcId="{876A598A-A008-40D7-BB0D-2C217C1290DC}" destId="{828192E9-3862-49F6-AA00-461284D20C0F}" srcOrd="1" destOrd="0" parTransId="{BD1AB2B0-B1B4-4ED8-80E6-EE5569CB2FDB}" sibTransId="{15F2A93D-F9AD-417A-BE8A-684143827FF4}"/>
    <dgm:cxn modelId="{74E7B103-75E8-468B-9341-903C72F6A3BD}" type="presOf" srcId="{72E11768-76AA-4CC3-9FF9-31E0265A2F89}" destId="{0F1AF6B7-7702-4A80-99DE-47673B2DC675}" srcOrd="0" destOrd="0" presId="urn:microsoft.com/office/officeart/2005/8/layout/vList5"/>
    <dgm:cxn modelId="{A9300355-9D8E-4540-8627-9E25D4F30166}" type="presOf" srcId="{E38409F3-F6D9-4DFB-B1F1-AAFD6C34E8DF}" destId="{58074A30-8DF3-494C-8080-F9FC79B85347}" srcOrd="0" destOrd="0" presId="urn:microsoft.com/office/officeart/2005/8/layout/vList5"/>
    <dgm:cxn modelId="{CEC432E4-C761-4E57-AD91-FC639209DE72}" srcId="{D3054FC9-F663-4EB4-9B21-208F3366CBB7}" destId="{72E11768-76AA-4CC3-9FF9-31E0265A2F89}" srcOrd="0" destOrd="0" parTransId="{A912F141-6E73-4FCC-A39E-A912B3DD3330}" sibTransId="{7788D647-83B1-4A11-AB16-B7619B6F2B53}"/>
    <dgm:cxn modelId="{EE6FC5AD-ED5F-4A53-9F93-02B9B2A25CED}" type="presOf" srcId="{6423D396-7E4A-44B3-9170-91556CFBD940}" destId="{7E802BF4-465A-4709-945B-2D0B9F279121}" srcOrd="0" destOrd="1" presId="urn:microsoft.com/office/officeart/2005/8/layout/vList5"/>
    <dgm:cxn modelId="{375E094F-5C28-4AF3-A613-D392CF46CFC2}" srcId="{876A598A-A008-40D7-BB0D-2C217C1290DC}" destId="{E38409F3-F6D9-4DFB-B1F1-AAFD6C34E8DF}" srcOrd="0" destOrd="0" parTransId="{EDC57607-02FE-4A57-B3C0-D3C129BF1A57}" sibTransId="{4881FF65-9349-4A3E-9606-C0AB14F237BA}"/>
    <dgm:cxn modelId="{00488743-8EA0-4E7B-A862-7D1C8AC712DF}" type="presOf" srcId="{F64F815B-6F51-48A0-BA2D-C7DDEAB9723D}" destId="{7E802BF4-465A-4709-945B-2D0B9F279121}" srcOrd="0" destOrd="0" presId="urn:microsoft.com/office/officeart/2005/8/layout/vList5"/>
    <dgm:cxn modelId="{F294F7A8-1E84-4258-AF26-8D321EA10D5E}" type="presParOf" srcId="{62C21235-5CC3-4D55-BEB5-4EB6AEC4B48C}" destId="{6FD2D423-1FDC-4909-8E99-0AB960B1419F}" srcOrd="0" destOrd="0" presId="urn:microsoft.com/office/officeart/2005/8/layout/vList5"/>
    <dgm:cxn modelId="{DCF9D4E1-AE87-457F-B668-F14F0A5B55A3}" type="presParOf" srcId="{6FD2D423-1FDC-4909-8E99-0AB960B1419F}" destId="{FA9C752D-60E2-48AE-A60E-9DCBDF6EED3C}" srcOrd="0" destOrd="0" presId="urn:microsoft.com/office/officeart/2005/8/layout/vList5"/>
    <dgm:cxn modelId="{125C4243-5AE5-47D3-8688-E8C47BE63020}" type="presParOf" srcId="{6FD2D423-1FDC-4909-8E99-0AB960B1419F}" destId="{58074A30-8DF3-494C-8080-F9FC79B85347}" srcOrd="1" destOrd="0" presId="urn:microsoft.com/office/officeart/2005/8/layout/vList5"/>
    <dgm:cxn modelId="{4021383D-F797-4405-B470-29F85A7053BE}" type="presParOf" srcId="{62C21235-5CC3-4D55-BEB5-4EB6AEC4B48C}" destId="{EBEE660F-3E63-4545-B90F-B498981766B6}" srcOrd="1" destOrd="0" presId="urn:microsoft.com/office/officeart/2005/8/layout/vList5"/>
    <dgm:cxn modelId="{FC49E304-21B2-4AFC-A5DE-9C06F148487F}" type="presParOf" srcId="{62C21235-5CC3-4D55-BEB5-4EB6AEC4B48C}" destId="{7C5D84D1-C72A-4C07-866B-1B8972CF51C1}" srcOrd="2" destOrd="0" presId="urn:microsoft.com/office/officeart/2005/8/layout/vList5"/>
    <dgm:cxn modelId="{43707969-B4DB-486E-919D-5EC235D85423}" type="presParOf" srcId="{7C5D84D1-C72A-4C07-866B-1B8972CF51C1}" destId="{67CBE0C0-10BB-4FE2-AA78-ECF2B8AC168F}" srcOrd="0" destOrd="0" presId="urn:microsoft.com/office/officeart/2005/8/layout/vList5"/>
    <dgm:cxn modelId="{DDB8F7E1-7F1B-46A6-B442-BC7E71991A12}" type="presParOf" srcId="{7C5D84D1-C72A-4C07-866B-1B8972CF51C1}" destId="{0F1AF6B7-7702-4A80-99DE-47673B2DC675}" srcOrd="1" destOrd="0" presId="urn:microsoft.com/office/officeart/2005/8/layout/vList5"/>
    <dgm:cxn modelId="{94831F02-6329-418D-AEFD-27D7CE9907F1}" type="presParOf" srcId="{62C21235-5CC3-4D55-BEB5-4EB6AEC4B48C}" destId="{15E23358-AB12-4B8C-AA23-76BEE58A1703}" srcOrd="3" destOrd="0" presId="urn:microsoft.com/office/officeart/2005/8/layout/vList5"/>
    <dgm:cxn modelId="{D606D3A8-2277-41BC-AC98-1481CAAB6B62}" type="presParOf" srcId="{62C21235-5CC3-4D55-BEB5-4EB6AEC4B48C}" destId="{E0130230-FF12-4803-B61F-579F93064726}" srcOrd="4" destOrd="0" presId="urn:microsoft.com/office/officeart/2005/8/layout/vList5"/>
    <dgm:cxn modelId="{C6F91330-7B66-4DB1-8FB0-61DF63C37144}" type="presParOf" srcId="{E0130230-FF12-4803-B61F-579F93064726}" destId="{2A2BB26C-0B7D-40CC-937A-596359042960}" srcOrd="0" destOrd="0" presId="urn:microsoft.com/office/officeart/2005/8/layout/vList5"/>
    <dgm:cxn modelId="{B880741B-8629-4026-B2E5-2BB0FE4E7EC8}" type="presParOf" srcId="{E0130230-FF12-4803-B61F-579F93064726}" destId="{7E802BF4-465A-4709-945B-2D0B9F27912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DC9202-8B05-472D-8FF2-96B1A15DD98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83F57EA-7D72-442E-A545-3D111AD80610}">
      <dgm:prSet phldrT="[Texto]" custT="1"/>
      <dgm:spPr/>
      <dgm:t>
        <a:bodyPr/>
        <a:lstStyle/>
        <a:p>
          <a:pPr marL="0" indent="0">
            <a:lnSpc>
              <a:spcPts val="1920"/>
            </a:lnSpc>
            <a:spcBef>
              <a:spcPts val="0"/>
            </a:spcBef>
            <a:spcAft>
              <a:spcPts val="0"/>
            </a:spcAft>
          </a:pPr>
          <a:endParaRPr lang="es-MX" sz="1400" dirty="0" smtClean="0">
            <a:latin typeface="Adobe Caslon Pro" pitchFamily="18" charset="0"/>
          </a:endParaRPr>
        </a:p>
        <a:p>
          <a:pPr marL="0" indent="0">
            <a:lnSpc>
              <a:spcPts val="1920"/>
            </a:lnSpc>
            <a:spcBef>
              <a:spcPts val="0"/>
            </a:spcBef>
            <a:spcAft>
              <a:spcPts val="600"/>
            </a:spcAft>
          </a:pPr>
          <a:r>
            <a:rPr lang="es-MX" sz="1800" dirty="0" smtClean="0">
              <a:latin typeface="Adobe Caslon Pro" pitchFamily="18" charset="0"/>
            </a:rPr>
            <a:t>Contratación y activación</a:t>
          </a:r>
          <a:endParaRPr lang="es-MX" sz="1800" dirty="0">
            <a:latin typeface="Adobe Caslon Pro" pitchFamily="18" charset="0"/>
          </a:endParaRPr>
        </a:p>
      </dgm:t>
    </dgm:pt>
    <dgm:pt modelId="{D8B5A1C2-A465-478F-B7FD-B9EB387822BB}" type="parTrans" cxnId="{06ACD0F8-7245-4AC4-B7B1-752CFA63CFA9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698CD1CC-DFA5-4734-A961-FEE79BDC53C7}" type="sibTrans" cxnId="{06ACD0F8-7245-4AC4-B7B1-752CFA63CFA9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757EF409-C81B-41AB-9431-5AC678EE6398}">
      <dgm:prSet phldrT="[Texto]" custT="1"/>
      <dgm:spPr/>
      <dgm:t>
        <a:bodyPr/>
        <a:lstStyle/>
        <a:p>
          <a:pPr marL="190500" indent="-190500">
            <a:lnSpc>
              <a:spcPts val="1920"/>
            </a:lnSpc>
            <a:spcBef>
              <a:spcPct val="0"/>
            </a:spcBef>
            <a:spcAft>
              <a:spcPts val="0"/>
            </a:spcAft>
          </a:pPr>
          <a:r>
            <a:rPr lang="es-MX" sz="1600" dirty="0" smtClean="0">
              <a:latin typeface="Adobe Caslon Pro" pitchFamily="18" charset="0"/>
            </a:rPr>
            <a:t>Consentimiento expreso del usuario</a:t>
          </a:r>
          <a:endParaRPr lang="es-MX" sz="1600" dirty="0">
            <a:latin typeface="Adobe Caslon Pro" pitchFamily="18" charset="0"/>
          </a:endParaRPr>
        </a:p>
      </dgm:t>
    </dgm:pt>
    <dgm:pt modelId="{0C5BE066-956C-45A3-842D-49E1C1204E84}" type="parTrans" cxnId="{FB4AFFAC-112D-4554-9D1F-B3F5E7FDBF3A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C41A63A5-D04C-4780-9EA9-3B906F90E288}" type="sibTrans" cxnId="{FB4AFFAC-112D-4554-9D1F-B3F5E7FDBF3A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FE636C58-732E-4755-B3FA-17AF1EAB122B}">
      <dgm:prSet phldrT="[Texto]" custT="1"/>
      <dgm:spPr/>
      <dgm:t>
        <a:bodyPr/>
        <a:lstStyle/>
        <a:p>
          <a:pPr marL="190500" indent="-190500">
            <a:lnSpc>
              <a:spcPts val="1920"/>
            </a:lnSpc>
            <a:spcBef>
              <a:spcPct val="0"/>
            </a:spcBef>
            <a:spcAft>
              <a:spcPts val="0"/>
            </a:spcAft>
          </a:pPr>
          <a:r>
            <a:rPr lang="es-MX" sz="1600" dirty="0" smtClean="0">
              <a:latin typeface="Adobe Caslon Pro" pitchFamily="18" charset="0"/>
            </a:rPr>
            <a:t>Contratación a través de Medios Electrónicos utilizando un 2FA</a:t>
          </a:r>
          <a:endParaRPr lang="es-MX" sz="1600" dirty="0">
            <a:latin typeface="Adobe Caslon Pro" pitchFamily="18" charset="0"/>
          </a:endParaRPr>
        </a:p>
      </dgm:t>
    </dgm:pt>
    <dgm:pt modelId="{DB1D0AB2-8B6C-4128-9038-BEE93F1B8EF0}" type="parTrans" cxnId="{012639AF-F94A-497E-BFF4-0A30EB63DBFC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8417F4DF-C92D-4B95-9D79-D1EE4B113B62}" type="sibTrans" cxnId="{012639AF-F94A-497E-BFF4-0A30EB63DBFC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E81771AE-AF22-4D24-BAA8-DFCB5B40D610}">
      <dgm:prSet phldrT="[Texto]" custT="1"/>
      <dgm:spPr/>
      <dgm:t>
        <a:bodyPr/>
        <a:lstStyle/>
        <a:p>
          <a:pPr marL="0" indent="0">
            <a:lnSpc>
              <a:spcPct val="100000"/>
            </a:lnSpc>
            <a:spcAft>
              <a:spcPts val="600"/>
            </a:spcAft>
          </a:pPr>
          <a:r>
            <a:rPr lang="es-MX" sz="1800" dirty="0" smtClean="0">
              <a:latin typeface="Adobe Caslon Pro" pitchFamily="18" charset="0"/>
            </a:rPr>
            <a:t>Operación del servicio</a:t>
          </a:r>
          <a:endParaRPr lang="es-MX" sz="1800" dirty="0">
            <a:latin typeface="Adobe Caslon Pro" pitchFamily="18" charset="0"/>
          </a:endParaRPr>
        </a:p>
      </dgm:t>
    </dgm:pt>
    <dgm:pt modelId="{E65E5690-4226-413D-A550-967A4C68D033}" type="parTrans" cxnId="{366C8CCB-65BD-4C4F-A2FF-72F44C55396B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CBE97D94-FF64-4EA5-A11A-DA61BA9DD20A}" type="sibTrans" cxnId="{366C8CCB-65BD-4C4F-A2FF-72F44C55396B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7A17F4C5-03ED-49B4-A5C9-FEB3EC0A7A49}">
      <dgm:prSet phldrT="[Texto]" custT="1"/>
      <dgm:spPr/>
      <dgm:t>
        <a:bodyPr/>
        <a:lstStyle/>
        <a:p>
          <a:pPr marL="361950" indent="-190500">
            <a:lnSpc>
              <a:spcPts val="1920"/>
            </a:lnSpc>
            <a:spcAft>
              <a:spcPts val="600"/>
            </a:spcAft>
          </a:pPr>
          <a:r>
            <a:rPr lang="es-MX" sz="1600" dirty="0" smtClean="0">
              <a:latin typeface="Adobe Caslon Pro" pitchFamily="18" charset="0"/>
            </a:rPr>
            <a:t>Doble factor de autenticación para operaciones de riesgo</a:t>
          </a:r>
          <a:endParaRPr lang="es-MX" sz="1600" dirty="0">
            <a:latin typeface="Adobe Caslon Pro" pitchFamily="18" charset="0"/>
          </a:endParaRPr>
        </a:p>
      </dgm:t>
    </dgm:pt>
    <dgm:pt modelId="{5DDF156B-91BE-4C52-830C-DCFD3EB0104A}" type="parTrans" cxnId="{056596F1-3F2A-48E4-A3A0-7ACA372457C2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A7251D9F-715B-42E6-B55C-2ACA2CB7C0BC}" type="sibTrans" cxnId="{056596F1-3F2A-48E4-A3A0-7ACA372457C2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D5B1329E-4193-439C-A6F4-BC6DDCD5A12D}">
      <dgm:prSet phldrT="[Texto]" custT="1"/>
      <dgm:spPr/>
      <dgm:t>
        <a:bodyPr/>
        <a:lstStyle/>
        <a:p>
          <a:pPr marL="361950" indent="-190500">
            <a:lnSpc>
              <a:spcPts val="1920"/>
            </a:lnSpc>
            <a:spcAft>
              <a:spcPts val="600"/>
            </a:spcAft>
          </a:pPr>
          <a:r>
            <a:rPr lang="es-MX" sz="1600" dirty="0" smtClean="0">
              <a:latin typeface="Adobe Caslon Pro" pitchFamily="18" charset="0"/>
            </a:rPr>
            <a:t>Establecimiento de límites de operación</a:t>
          </a:r>
          <a:endParaRPr lang="es-MX" sz="1600" dirty="0">
            <a:latin typeface="Adobe Caslon Pro" pitchFamily="18" charset="0"/>
          </a:endParaRPr>
        </a:p>
      </dgm:t>
    </dgm:pt>
    <dgm:pt modelId="{3D92C37A-6588-4D25-A446-538281534493}" type="parTrans" cxnId="{11C9071E-B332-4FEE-822F-6A39D8ED7216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E92F3377-84A8-49CD-B116-5EBDD7956A2A}" type="sibTrans" cxnId="{11C9071E-B332-4FEE-822F-6A39D8ED7216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C1F58447-D100-4A98-B99A-2E579636B039}">
      <dgm:prSet phldrT="[Texto]" custT="1"/>
      <dgm:spPr/>
      <dgm:t>
        <a:bodyPr/>
        <a:lstStyle/>
        <a:p>
          <a:pPr marL="361950" indent="-190500">
            <a:lnSpc>
              <a:spcPts val="1920"/>
            </a:lnSpc>
            <a:spcAft>
              <a:spcPts val="600"/>
            </a:spcAft>
          </a:pPr>
          <a:r>
            <a:rPr lang="es-MX" sz="1600" dirty="0" smtClean="0">
              <a:latin typeface="Adobe Caslon Pro" pitchFamily="18" charset="0"/>
            </a:rPr>
            <a:t>Notificaciones</a:t>
          </a:r>
          <a:endParaRPr lang="es-MX" sz="1600" dirty="0">
            <a:latin typeface="Adobe Caslon Pro" pitchFamily="18" charset="0"/>
          </a:endParaRPr>
        </a:p>
      </dgm:t>
    </dgm:pt>
    <dgm:pt modelId="{8D2642B8-B637-4069-A021-EA6ACA9C5B09}" type="parTrans" cxnId="{F3868CE8-41B2-45A8-B092-C33826B8A0FE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126C89D2-EBD9-4F05-97F1-CDD585BD6DB4}" type="sibTrans" cxnId="{F3868CE8-41B2-45A8-B092-C33826B8A0FE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41EFA2BB-B428-4A06-9647-073BEC899174}">
      <dgm:prSet phldrT="[Texto]" custT="1"/>
      <dgm:spPr/>
      <dgm:t>
        <a:bodyPr/>
        <a:lstStyle/>
        <a:p>
          <a:pPr marL="361950" indent="-190500">
            <a:lnSpc>
              <a:spcPts val="1920"/>
            </a:lnSpc>
            <a:spcAft>
              <a:spcPts val="600"/>
            </a:spcAft>
          </a:pPr>
          <a:r>
            <a:rPr lang="es-MX" sz="1600" dirty="0" smtClean="0">
              <a:latin typeface="Adobe Caslon Pro" pitchFamily="18" charset="0"/>
            </a:rPr>
            <a:t>Pre-registro de cuentas destino</a:t>
          </a:r>
          <a:endParaRPr lang="es-MX" sz="1600" dirty="0">
            <a:latin typeface="Adobe Caslon Pro" pitchFamily="18" charset="0"/>
          </a:endParaRPr>
        </a:p>
      </dgm:t>
    </dgm:pt>
    <dgm:pt modelId="{A9F9E536-F973-4577-A26A-91269E2FF76B}" type="parTrans" cxnId="{C8A8F835-57DF-425A-8C72-5F845B5B02F4}">
      <dgm:prSet/>
      <dgm:spPr/>
      <dgm:t>
        <a:bodyPr/>
        <a:lstStyle/>
        <a:p>
          <a:endParaRPr lang="en-US" sz="2800">
            <a:latin typeface="Adobe Caslon Pro" pitchFamily="18" charset="0"/>
          </a:endParaRPr>
        </a:p>
      </dgm:t>
    </dgm:pt>
    <dgm:pt modelId="{BBDF9EA3-1A58-4A72-9426-92F86FCA8D9E}" type="sibTrans" cxnId="{C8A8F835-57DF-425A-8C72-5F845B5B02F4}">
      <dgm:prSet/>
      <dgm:spPr/>
      <dgm:t>
        <a:bodyPr/>
        <a:lstStyle/>
        <a:p>
          <a:endParaRPr lang="en-US" sz="2800">
            <a:latin typeface="Adobe Caslon Pro" pitchFamily="18" charset="0"/>
          </a:endParaRPr>
        </a:p>
      </dgm:t>
    </dgm:pt>
    <dgm:pt modelId="{5E2E67C6-652D-4C1F-B31A-1F7C9970C801}">
      <dgm:prSet phldrT="[Texto]" custT="1"/>
      <dgm:spPr/>
      <dgm:t>
        <a:bodyPr/>
        <a:lstStyle/>
        <a:p>
          <a:pPr marL="361950" indent="-190500">
            <a:lnSpc>
              <a:spcPts val="1920"/>
            </a:lnSpc>
            <a:spcAft>
              <a:spcPts val="600"/>
            </a:spcAft>
          </a:pPr>
          <a:r>
            <a:rPr lang="es-MX" sz="1600" dirty="0" smtClean="0">
              <a:latin typeface="Adobe Caslon Pro" pitchFamily="18" charset="0"/>
            </a:rPr>
            <a:t>Autenticación Banco - Cliente</a:t>
          </a:r>
          <a:endParaRPr lang="es-MX" sz="1600" dirty="0">
            <a:latin typeface="Adobe Caslon Pro" pitchFamily="18" charset="0"/>
          </a:endParaRPr>
        </a:p>
      </dgm:t>
    </dgm:pt>
    <dgm:pt modelId="{6B0DB017-07C6-4A00-AF02-36E3731C774F}" type="parTrans" cxnId="{A9490A2D-D6AA-4795-8BBA-05D9AEC6657B}">
      <dgm:prSet/>
      <dgm:spPr/>
      <dgm:t>
        <a:bodyPr/>
        <a:lstStyle/>
        <a:p>
          <a:endParaRPr lang="en-US" sz="2800">
            <a:latin typeface="Adobe Caslon Pro" pitchFamily="18" charset="0"/>
          </a:endParaRPr>
        </a:p>
      </dgm:t>
    </dgm:pt>
    <dgm:pt modelId="{4AA749F9-9212-4D0D-AB0D-7233B454F3CF}" type="sibTrans" cxnId="{A9490A2D-D6AA-4795-8BBA-05D9AEC6657B}">
      <dgm:prSet/>
      <dgm:spPr/>
      <dgm:t>
        <a:bodyPr/>
        <a:lstStyle/>
        <a:p>
          <a:endParaRPr lang="en-US" sz="2800">
            <a:latin typeface="Adobe Caslon Pro" pitchFamily="18" charset="0"/>
          </a:endParaRPr>
        </a:p>
      </dgm:t>
    </dgm:pt>
    <dgm:pt modelId="{29C02913-CE95-4D1E-B085-4BF286ADDAA2}" type="pres">
      <dgm:prSet presAssocID="{C0DC9202-8B05-472D-8FF2-96B1A15DD98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8D32276-F1F8-4560-A010-6A2A417EBE98}" type="pres">
      <dgm:prSet presAssocID="{483F57EA-7D72-442E-A545-3D111AD80610}" presName="comp" presStyleCnt="0"/>
      <dgm:spPr/>
    </dgm:pt>
    <dgm:pt modelId="{92CECDF8-113C-4277-8816-686457FFA6E3}" type="pres">
      <dgm:prSet presAssocID="{483F57EA-7D72-442E-A545-3D111AD80610}" presName="box" presStyleLbl="node1" presStyleIdx="0" presStyleCnt="2" custScaleY="100663" custLinFactNeighborY="-9994"/>
      <dgm:spPr/>
      <dgm:t>
        <a:bodyPr/>
        <a:lstStyle/>
        <a:p>
          <a:endParaRPr lang="es-MX"/>
        </a:p>
      </dgm:t>
    </dgm:pt>
    <dgm:pt modelId="{77B3AF14-95B1-487E-9834-D2332EAB0724}" type="pres">
      <dgm:prSet presAssocID="{483F57EA-7D72-442E-A545-3D111AD80610}" presName="img" presStyleLbl="fgImgPlace1" presStyleIdx="0" presStyleCnt="2" custScaleX="101894" custScaleY="605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9124FDC4-6D62-487C-9D77-5BC49A9685C9}" type="pres">
      <dgm:prSet presAssocID="{483F57EA-7D72-442E-A545-3D111AD8061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DD5788-993F-44DF-B8AC-81D12668B19C}" type="pres">
      <dgm:prSet presAssocID="{698CD1CC-DFA5-4734-A961-FEE79BDC53C7}" presName="spacer" presStyleCnt="0"/>
      <dgm:spPr/>
    </dgm:pt>
    <dgm:pt modelId="{3C7D4FC8-B4D1-44D5-A247-763CD09D11FB}" type="pres">
      <dgm:prSet presAssocID="{E81771AE-AF22-4D24-BAA8-DFCB5B40D610}" presName="comp" presStyleCnt="0"/>
      <dgm:spPr/>
    </dgm:pt>
    <dgm:pt modelId="{DE2C7B34-4A1E-4D0C-9BFA-F2F50532152A}" type="pres">
      <dgm:prSet presAssocID="{E81771AE-AF22-4D24-BAA8-DFCB5B40D610}" presName="box" presStyleLbl="node1" presStyleIdx="1" presStyleCnt="2" custScaleY="170942" custLinFactNeighborY="-4902"/>
      <dgm:spPr/>
      <dgm:t>
        <a:bodyPr/>
        <a:lstStyle/>
        <a:p>
          <a:endParaRPr lang="es-MX"/>
        </a:p>
      </dgm:t>
    </dgm:pt>
    <dgm:pt modelId="{D0286B1A-6FBF-4229-BD91-D15ED21F45F4}" type="pres">
      <dgm:prSet presAssocID="{E81771AE-AF22-4D24-BAA8-DFCB5B40D610}" presName="img" presStyleLbl="fgImgPlace1" presStyleIdx="1" presStyleCnt="2" custScaleX="105647" custScaleY="64340" custLinFactNeighborX="922" custLinFactNeighborY="-1576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799E2D9E-E90D-47CE-B59F-8853A0EE4E03}" type="pres">
      <dgm:prSet presAssocID="{E81771AE-AF22-4D24-BAA8-DFCB5B40D610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E9C4380-57E3-40BF-A353-6A19E19C2357}" type="presOf" srcId="{7A17F4C5-03ED-49B4-A5C9-FEB3EC0A7A49}" destId="{799E2D9E-E90D-47CE-B59F-8853A0EE4E03}" srcOrd="1" destOrd="2" presId="urn:microsoft.com/office/officeart/2005/8/layout/vList4#1"/>
    <dgm:cxn modelId="{8DB5E32D-DC14-407C-85C3-8AE61946789A}" type="presOf" srcId="{483F57EA-7D72-442E-A545-3D111AD80610}" destId="{92CECDF8-113C-4277-8816-686457FFA6E3}" srcOrd="0" destOrd="0" presId="urn:microsoft.com/office/officeart/2005/8/layout/vList4#1"/>
    <dgm:cxn modelId="{056596F1-3F2A-48E4-A3A0-7ACA372457C2}" srcId="{E81771AE-AF22-4D24-BAA8-DFCB5B40D610}" destId="{7A17F4C5-03ED-49B4-A5C9-FEB3EC0A7A49}" srcOrd="1" destOrd="0" parTransId="{5DDF156B-91BE-4C52-830C-DCFD3EB0104A}" sibTransId="{A7251D9F-715B-42E6-B55C-2ACA2CB7C0BC}"/>
    <dgm:cxn modelId="{C8A8F835-57DF-425A-8C72-5F845B5B02F4}" srcId="{E81771AE-AF22-4D24-BAA8-DFCB5B40D610}" destId="{41EFA2BB-B428-4A06-9647-073BEC899174}" srcOrd="2" destOrd="0" parTransId="{A9F9E536-F973-4577-A26A-91269E2FF76B}" sibTransId="{BBDF9EA3-1A58-4A72-9426-92F86FCA8D9E}"/>
    <dgm:cxn modelId="{F3868CE8-41B2-45A8-B092-C33826B8A0FE}" srcId="{E81771AE-AF22-4D24-BAA8-DFCB5B40D610}" destId="{C1F58447-D100-4A98-B99A-2E579636B039}" srcOrd="4" destOrd="0" parTransId="{8D2642B8-B637-4069-A021-EA6ACA9C5B09}" sibTransId="{126C89D2-EBD9-4F05-97F1-CDD585BD6DB4}"/>
    <dgm:cxn modelId="{F565C5C2-AF36-4667-80DA-08C5E80FFA88}" type="presOf" srcId="{41EFA2BB-B428-4A06-9647-073BEC899174}" destId="{799E2D9E-E90D-47CE-B59F-8853A0EE4E03}" srcOrd="1" destOrd="3" presId="urn:microsoft.com/office/officeart/2005/8/layout/vList4#1"/>
    <dgm:cxn modelId="{1AADD5FA-857D-4112-8A67-9C5D3C53E9A4}" type="presOf" srcId="{E81771AE-AF22-4D24-BAA8-DFCB5B40D610}" destId="{799E2D9E-E90D-47CE-B59F-8853A0EE4E03}" srcOrd="1" destOrd="0" presId="urn:microsoft.com/office/officeart/2005/8/layout/vList4#1"/>
    <dgm:cxn modelId="{366C8CCB-65BD-4C4F-A2FF-72F44C55396B}" srcId="{C0DC9202-8B05-472D-8FF2-96B1A15DD98C}" destId="{E81771AE-AF22-4D24-BAA8-DFCB5B40D610}" srcOrd="1" destOrd="0" parTransId="{E65E5690-4226-413D-A550-967A4C68D033}" sibTransId="{CBE97D94-FF64-4EA5-A11A-DA61BA9DD20A}"/>
    <dgm:cxn modelId="{D0266025-C3FF-4D4D-9CC0-FCFC9F3FEDE0}" type="presOf" srcId="{E81771AE-AF22-4D24-BAA8-DFCB5B40D610}" destId="{DE2C7B34-4A1E-4D0C-9BFA-F2F50532152A}" srcOrd="0" destOrd="0" presId="urn:microsoft.com/office/officeart/2005/8/layout/vList4#1"/>
    <dgm:cxn modelId="{78E185D3-D836-4832-A2F9-73B5B64233F6}" type="presOf" srcId="{483F57EA-7D72-442E-A545-3D111AD80610}" destId="{9124FDC4-6D62-487C-9D77-5BC49A9685C9}" srcOrd="1" destOrd="0" presId="urn:microsoft.com/office/officeart/2005/8/layout/vList4#1"/>
    <dgm:cxn modelId="{FB4AFFAC-112D-4554-9D1F-B3F5E7FDBF3A}" srcId="{483F57EA-7D72-442E-A545-3D111AD80610}" destId="{757EF409-C81B-41AB-9431-5AC678EE6398}" srcOrd="0" destOrd="0" parTransId="{0C5BE066-956C-45A3-842D-49E1C1204E84}" sibTransId="{C41A63A5-D04C-4780-9EA9-3B906F90E288}"/>
    <dgm:cxn modelId="{6AE90545-69A2-4A4C-9B3A-F927AC0DF5EA}" type="presOf" srcId="{757EF409-C81B-41AB-9431-5AC678EE6398}" destId="{92CECDF8-113C-4277-8816-686457FFA6E3}" srcOrd="0" destOrd="1" presId="urn:microsoft.com/office/officeart/2005/8/layout/vList4#1"/>
    <dgm:cxn modelId="{2A54E556-DA66-4A72-83F2-72E46BC919EA}" type="presOf" srcId="{5E2E67C6-652D-4C1F-B31A-1F7C9970C801}" destId="{799E2D9E-E90D-47CE-B59F-8853A0EE4E03}" srcOrd="1" destOrd="1" presId="urn:microsoft.com/office/officeart/2005/8/layout/vList4#1"/>
    <dgm:cxn modelId="{0CD43364-9758-4857-9258-F64D18A0EFC1}" type="presOf" srcId="{C1F58447-D100-4A98-B99A-2E579636B039}" destId="{799E2D9E-E90D-47CE-B59F-8853A0EE4E03}" srcOrd="1" destOrd="5" presId="urn:microsoft.com/office/officeart/2005/8/layout/vList4#1"/>
    <dgm:cxn modelId="{D6D90FFD-46F2-4B87-957C-75FEE5A886DA}" type="presOf" srcId="{FE636C58-732E-4755-B3FA-17AF1EAB122B}" destId="{92CECDF8-113C-4277-8816-686457FFA6E3}" srcOrd="0" destOrd="2" presId="urn:microsoft.com/office/officeart/2005/8/layout/vList4#1"/>
    <dgm:cxn modelId="{4B914CF0-9277-4398-B4A5-7E3A81AABEAE}" type="presOf" srcId="{41EFA2BB-B428-4A06-9647-073BEC899174}" destId="{DE2C7B34-4A1E-4D0C-9BFA-F2F50532152A}" srcOrd="0" destOrd="3" presId="urn:microsoft.com/office/officeart/2005/8/layout/vList4#1"/>
    <dgm:cxn modelId="{683D6B8D-BB6C-447A-B32B-460B883F9AE9}" type="presOf" srcId="{FE636C58-732E-4755-B3FA-17AF1EAB122B}" destId="{9124FDC4-6D62-487C-9D77-5BC49A9685C9}" srcOrd="1" destOrd="2" presId="urn:microsoft.com/office/officeart/2005/8/layout/vList4#1"/>
    <dgm:cxn modelId="{1620FC41-E194-4258-8FF6-016FD5E5EF04}" type="presOf" srcId="{5E2E67C6-652D-4C1F-B31A-1F7C9970C801}" destId="{DE2C7B34-4A1E-4D0C-9BFA-F2F50532152A}" srcOrd="0" destOrd="1" presId="urn:microsoft.com/office/officeart/2005/8/layout/vList4#1"/>
    <dgm:cxn modelId="{DF1E76FD-5D6F-4B25-878D-099E7B001379}" type="presOf" srcId="{C0DC9202-8B05-472D-8FF2-96B1A15DD98C}" destId="{29C02913-CE95-4D1E-B085-4BF286ADDAA2}" srcOrd="0" destOrd="0" presId="urn:microsoft.com/office/officeart/2005/8/layout/vList4#1"/>
    <dgm:cxn modelId="{548A8347-8D46-4E10-8AB3-28A55CDF1E47}" type="presOf" srcId="{D5B1329E-4193-439C-A6F4-BC6DDCD5A12D}" destId="{DE2C7B34-4A1E-4D0C-9BFA-F2F50532152A}" srcOrd="0" destOrd="4" presId="urn:microsoft.com/office/officeart/2005/8/layout/vList4#1"/>
    <dgm:cxn modelId="{7B37E054-2534-4C28-9EF6-40BB5C5461B4}" type="presOf" srcId="{D5B1329E-4193-439C-A6F4-BC6DDCD5A12D}" destId="{799E2D9E-E90D-47CE-B59F-8853A0EE4E03}" srcOrd="1" destOrd="4" presId="urn:microsoft.com/office/officeart/2005/8/layout/vList4#1"/>
    <dgm:cxn modelId="{A92BF9CE-2949-4E7C-91A8-587FD0961ADB}" type="presOf" srcId="{757EF409-C81B-41AB-9431-5AC678EE6398}" destId="{9124FDC4-6D62-487C-9D77-5BC49A9685C9}" srcOrd="1" destOrd="1" presId="urn:microsoft.com/office/officeart/2005/8/layout/vList4#1"/>
    <dgm:cxn modelId="{012639AF-F94A-497E-BFF4-0A30EB63DBFC}" srcId="{483F57EA-7D72-442E-A545-3D111AD80610}" destId="{FE636C58-732E-4755-B3FA-17AF1EAB122B}" srcOrd="1" destOrd="0" parTransId="{DB1D0AB2-8B6C-4128-9038-BEE93F1B8EF0}" sibTransId="{8417F4DF-C92D-4B95-9D79-D1EE4B113B62}"/>
    <dgm:cxn modelId="{ED20195C-FE5D-4372-894A-E28BD0CA4150}" type="presOf" srcId="{7A17F4C5-03ED-49B4-A5C9-FEB3EC0A7A49}" destId="{DE2C7B34-4A1E-4D0C-9BFA-F2F50532152A}" srcOrd="0" destOrd="2" presId="urn:microsoft.com/office/officeart/2005/8/layout/vList4#1"/>
    <dgm:cxn modelId="{11C9071E-B332-4FEE-822F-6A39D8ED7216}" srcId="{E81771AE-AF22-4D24-BAA8-DFCB5B40D610}" destId="{D5B1329E-4193-439C-A6F4-BC6DDCD5A12D}" srcOrd="3" destOrd="0" parTransId="{3D92C37A-6588-4D25-A446-538281534493}" sibTransId="{E92F3377-84A8-49CD-B116-5EBDD7956A2A}"/>
    <dgm:cxn modelId="{E64752D4-3DE8-4515-AA3E-8FC9A2D2A067}" type="presOf" srcId="{C1F58447-D100-4A98-B99A-2E579636B039}" destId="{DE2C7B34-4A1E-4D0C-9BFA-F2F50532152A}" srcOrd="0" destOrd="5" presId="urn:microsoft.com/office/officeart/2005/8/layout/vList4#1"/>
    <dgm:cxn modelId="{A9490A2D-D6AA-4795-8BBA-05D9AEC6657B}" srcId="{E81771AE-AF22-4D24-BAA8-DFCB5B40D610}" destId="{5E2E67C6-652D-4C1F-B31A-1F7C9970C801}" srcOrd="0" destOrd="0" parTransId="{6B0DB017-07C6-4A00-AF02-36E3731C774F}" sibTransId="{4AA749F9-9212-4D0D-AB0D-7233B454F3CF}"/>
    <dgm:cxn modelId="{06ACD0F8-7245-4AC4-B7B1-752CFA63CFA9}" srcId="{C0DC9202-8B05-472D-8FF2-96B1A15DD98C}" destId="{483F57EA-7D72-442E-A545-3D111AD80610}" srcOrd="0" destOrd="0" parTransId="{D8B5A1C2-A465-478F-B7FD-B9EB387822BB}" sibTransId="{698CD1CC-DFA5-4734-A961-FEE79BDC53C7}"/>
    <dgm:cxn modelId="{22C57E05-7AC4-47B7-9FAD-E7040930FEFC}" type="presParOf" srcId="{29C02913-CE95-4D1E-B085-4BF286ADDAA2}" destId="{C8D32276-F1F8-4560-A010-6A2A417EBE98}" srcOrd="0" destOrd="0" presId="urn:microsoft.com/office/officeart/2005/8/layout/vList4#1"/>
    <dgm:cxn modelId="{BAEF903A-3911-49D4-AE59-E6B03541FCA7}" type="presParOf" srcId="{C8D32276-F1F8-4560-A010-6A2A417EBE98}" destId="{92CECDF8-113C-4277-8816-686457FFA6E3}" srcOrd="0" destOrd="0" presId="urn:microsoft.com/office/officeart/2005/8/layout/vList4#1"/>
    <dgm:cxn modelId="{C42DF59D-9E40-43B8-8CEE-20E987B612DE}" type="presParOf" srcId="{C8D32276-F1F8-4560-A010-6A2A417EBE98}" destId="{77B3AF14-95B1-487E-9834-D2332EAB0724}" srcOrd="1" destOrd="0" presId="urn:microsoft.com/office/officeart/2005/8/layout/vList4#1"/>
    <dgm:cxn modelId="{C0003222-ADEA-4CCB-8EC9-FBB5AE5D1FD0}" type="presParOf" srcId="{C8D32276-F1F8-4560-A010-6A2A417EBE98}" destId="{9124FDC4-6D62-487C-9D77-5BC49A9685C9}" srcOrd="2" destOrd="0" presId="urn:microsoft.com/office/officeart/2005/8/layout/vList4#1"/>
    <dgm:cxn modelId="{AE282754-4725-4198-8F36-221E8DF875C1}" type="presParOf" srcId="{29C02913-CE95-4D1E-B085-4BF286ADDAA2}" destId="{64DD5788-993F-44DF-B8AC-81D12668B19C}" srcOrd="1" destOrd="0" presId="urn:microsoft.com/office/officeart/2005/8/layout/vList4#1"/>
    <dgm:cxn modelId="{60CD9277-450D-4041-9660-67916801EAEA}" type="presParOf" srcId="{29C02913-CE95-4D1E-B085-4BF286ADDAA2}" destId="{3C7D4FC8-B4D1-44D5-A247-763CD09D11FB}" srcOrd="2" destOrd="0" presId="urn:microsoft.com/office/officeart/2005/8/layout/vList4#1"/>
    <dgm:cxn modelId="{9CF55383-D1CB-4E74-8107-D9A8E0C82C4F}" type="presParOf" srcId="{3C7D4FC8-B4D1-44D5-A247-763CD09D11FB}" destId="{DE2C7B34-4A1E-4D0C-9BFA-F2F50532152A}" srcOrd="0" destOrd="0" presId="urn:microsoft.com/office/officeart/2005/8/layout/vList4#1"/>
    <dgm:cxn modelId="{8AE047CE-ADE1-451B-966E-6E1F6FFD98FC}" type="presParOf" srcId="{3C7D4FC8-B4D1-44D5-A247-763CD09D11FB}" destId="{D0286B1A-6FBF-4229-BD91-D15ED21F45F4}" srcOrd="1" destOrd="0" presId="urn:microsoft.com/office/officeart/2005/8/layout/vList4#1"/>
    <dgm:cxn modelId="{88B64FFB-C80C-4E82-B55A-71E7723F7248}" type="presParOf" srcId="{3C7D4FC8-B4D1-44D5-A247-763CD09D11FB}" destId="{799E2D9E-E90D-47CE-B59F-8853A0EE4E0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DC9202-8B05-472D-8FF2-96B1A15DD98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BC75E1C-DAE8-4CAF-B09C-ABC029FF0EC6}">
      <dgm:prSet phldrT="[Texto]" custT="1"/>
      <dgm:spPr/>
      <dgm:t>
        <a:bodyPr/>
        <a:lstStyle/>
        <a:p>
          <a:pPr marL="0" indent="0">
            <a:lnSpc>
              <a:spcPts val="2160"/>
            </a:lnSpc>
          </a:pPr>
          <a:r>
            <a:rPr lang="es-MX" sz="1800" dirty="0" smtClean="0">
              <a:latin typeface="Adobe Caslon Pro" pitchFamily="18" charset="0"/>
            </a:rPr>
            <a:t>Seguridad, confidencialidad e integridad de la información</a:t>
          </a:r>
          <a:endParaRPr lang="es-MX" sz="1800" dirty="0">
            <a:latin typeface="Adobe Caslon Pro" pitchFamily="18" charset="0"/>
          </a:endParaRPr>
        </a:p>
      </dgm:t>
    </dgm:pt>
    <dgm:pt modelId="{970F5702-8723-4810-918A-D1491E6C1F33}" type="parTrans" cxnId="{F754D9A7-390C-475F-9833-9815A9B0BD57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578A6618-A4AA-44E0-AD31-C31E10E60E15}" type="sibTrans" cxnId="{F754D9A7-390C-475F-9833-9815A9B0BD57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78512FCE-0E50-4CE0-9801-89791CE86DF8}">
      <dgm:prSet phldrT="[Texto]" custT="1"/>
      <dgm:spPr/>
      <dgm:t>
        <a:bodyPr/>
        <a:lstStyle/>
        <a:p>
          <a:pPr marL="361950" indent="-190500">
            <a:lnSpc>
              <a:spcPts val="2160"/>
            </a:lnSpc>
          </a:pPr>
          <a:r>
            <a:rPr lang="es-MX" sz="1600" dirty="0" smtClean="0">
              <a:latin typeface="Adobe Caslon Pro" pitchFamily="18" charset="0"/>
            </a:rPr>
            <a:t>Cifrado de datos sensibles</a:t>
          </a:r>
          <a:endParaRPr lang="es-MX" sz="1600" dirty="0">
            <a:latin typeface="Adobe Caslon Pro" pitchFamily="18" charset="0"/>
          </a:endParaRPr>
        </a:p>
      </dgm:t>
    </dgm:pt>
    <dgm:pt modelId="{C25344BA-4F28-40EA-8150-56053846BEAC}" type="parTrans" cxnId="{192F11B1-2418-4D96-8B50-EBD5E1BD9A8E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22472792-BA99-486C-8529-38772C30A0A4}" type="sibTrans" cxnId="{192F11B1-2418-4D96-8B50-EBD5E1BD9A8E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ABDE450F-F6A1-4374-AEEF-7E79CA7D87D7}">
      <dgm:prSet phldrT="[Texto]" custT="1"/>
      <dgm:spPr/>
      <dgm:t>
        <a:bodyPr/>
        <a:lstStyle/>
        <a:p>
          <a:pPr marL="361950" indent="-190500">
            <a:lnSpc>
              <a:spcPts val="2160"/>
            </a:lnSpc>
          </a:pPr>
          <a:r>
            <a:rPr lang="es-MX" sz="1600" dirty="0" smtClean="0">
              <a:latin typeface="Adobe Caslon Pro" pitchFamily="18" charset="0"/>
            </a:rPr>
            <a:t>Controles de acceso a la información</a:t>
          </a:r>
          <a:endParaRPr lang="es-MX" sz="1600" dirty="0">
            <a:latin typeface="Adobe Caslon Pro" pitchFamily="18" charset="0"/>
          </a:endParaRPr>
        </a:p>
      </dgm:t>
    </dgm:pt>
    <dgm:pt modelId="{548756DB-65A2-4537-AD37-190EE777EC0F}" type="parTrans" cxnId="{664EE02E-5BC6-48C1-A03B-8A89AD0EF51B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213A6F16-636E-44B4-8E53-04C4E1090402}" type="sibTrans" cxnId="{664EE02E-5BC6-48C1-A03B-8A89AD0EF51B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6A6B6E26-5804-4EDD-BB7E-E77180FFC5F8}">
      <dgm:prSet phldrT="[Texto]" custT="1"/>
      <dgm:spPr/>
      <dgm:t>
        <a:bodyPr/>
        <a:lstStyle/>
        <a:p>
          <a:pPr marL="190500" indent="-190500">
            <a:lnSpc>
              <a:spcPts val="2160"/>
            </a:lnSpc>
          </a:pPr>
          <a:r>
            <a:rPr lang="es-MX" sz="1800" dirty="0" smtClean="0">
              <a:latin typeface="Adobe Caslon Pro" pitchFamily="18" charset="0"/>
            </a:rPr>
            <a:t>Monitoreo, control y continuidad de operaciones</a:t>
          </a:r>
          <a:endParaRPr lang="es-MX" sz="1800" dirty="0">
            <a:latin typeface="Adobe Caslon Pro" pitchFamily="18" charset="0"/>
          </a:endParaRPr>
        </a:p>
      </dgm:t>
    </dgm:pt>
    <dgm:pt modelId="{DD2157EA-9715-4C16-BD25-9326541E6503}" type="parTrans" cxnId="{423B905C-9CED-430C-A839-DC84E4FACC1B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74B32857-5268-4808-8769-CAB5D6398A09}" type="sibTrans" cxnId="{423B905C-9CED-430C-A839-DC84E4FACC1B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758F12E9-1C8E-40F0-8745-80625D549B2E}">
      <dgm:prSet phldrT="[Texto]" custT="1"/>
      <dgm:spPr/>
      <dgm:t>
        <a:bodyPr/>
        <a:lstStyle/>
        <a:p>
          <a:pPr marL="190500" indent="-190500">
            <a:lnSpc>
              <a:spcPts val="2160"/>
            </a:lnSpc>
          </a:pPr>
          <a:r>
            <a:rPr lang="es-MX" sz="1600" dirty="0" smtClean="0">
              <a:latin typeface="Adobe Caslon Pro" pitchFamily="18" charset="0"/>
            </a:rPr>
            <a:t>Monitoreo </a:t>
          </a:r>
          <a:endParaRPr lang="es-MX" sz="1600" dirty="0">
            <a:latin typeface="Adobe Caslon Pro" pitchFamily="18" charset="0"/>
          </a:endParaRPr>
        </a:p>
      </dgm:t>
    </dgm:pt>
    <dgm:pt modelId="{8F7D790A-0456-4983-9653-CADBCA764502}" type="parTrans" cxnId="{2ACA4BAA-A9AB-4860-9185-14C4C5929EE0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BC1A730C-303E-4B75-BAD9-9DE95746EE19}" type="sibTrans" cxnId="{2ACA4BAA-A9AB-4860-9185-14C4C5929EE0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41EB1706-3C8C-4868-96BE-6D3F4452C56D}">
      <dgm:prSet phldrT="[Texto]" custT="1"/>
      <dgm:spPr/>
      <dgm:t>
        <a:bodyPr/>
        <a:lstStyle/>
        <a:p>
          <a:pPr marL="190500" indent="-190500">
            <a:lnSpc>
              <a:spcPts val="2160"/>
            </a:lnSpc>
          </a:pPr>
          <a:r>
            <a:rPr lang="es-MX" sz="1600" dirty="0" smtClean="0">
              <a:latin typeface="Adobe Caslon Pro" pitchFamily="18" charset="0"/>
            </a:rPr>
            <a:t>Revisiones de seguridad</a:t>
          </a:r>
          <a:endParaRPr lang="es-MX" sz="1600" dirty="0">
            <a:latin typeface="Adobe Caslon Pro" pitchFamily="18" charset="0"/>
          </a:endParaRPr>
        </a:p>
      </dgm:t>
    </dgm:pt>
    <dgm:pt modelId="{B6420DB1-4186-4EC8-A258-9C0DCBDE7C30}" type="parTrans" cxnId="{0703DA49-1CE0-4531-BBF7-49B61B53AD37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0DF8D223-BD7A-405D-886B-3DCE6962536D}" type="sibTrans" cxnId="{0703DA49-1CE0-4531-BBF7-49B61B53AD37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6A60AAC7-926E-44E7-A99B-37959B95F04D}">
      <dgm:prSet phldrT="[Texto]" custT="1"/>
      <dgm:spPr/>
      <dgm:t>
        <a:bodyPr/>
        <a:lstStyle/>
        <a:p>
          <a:pPr marL="190500" indent="-190500">
            <a:lnSpc>
              <a:spcPts val="2160"/>
            </a:lnSpc>
          </a:pPr>
          <a:r>
            <a:rPr lang="es-MX" sz="1600" dirty="0" smtClean="0">
              <a:latin typeface="Adobe Caslon Pro" pitchFamily="18" charset="0"/>
            </a:rPr>
            <a:t>Soporte técnico y continuidad de la operación</a:t>
          </a:r>
          <a:endParaRPr lang="es-MX" sz="1600" dirty="0">
            <a:latin typeface="Adobe Caslon Pro" pitchFamily="18" charset="0"/>
          </a:endParaRPr>
        </a:p>
      </dgm:t>
    </dgm:pt>
    <dgm:pt modelId="{3C5E2368-B6B9-402E-B037-52B759900D83}" type="parTrans" cxnId="{0729D0BD-C872-4EA7-93DB-9D306B7199D3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3EA0F387-1FC8-4A8E-8E22-8F89B0C83E3B}" type="sibTrans" cxnId="{0729D0BD-C872-4EA7-93DB-9D306B7199D3}">
      <dgm:prSet/>
      <dgm:spPr/>
      <dgm:t>
        <a:bodyPr/>
        <a:lstStyle/>
        <a:p>
          <a:endParaRPr lang="es-MX" sz="2800">
            <a:latin typeface="Adobe Caslon Pro" pitchFamily="18" charset="0"/>
          </a:endParaRPr>
        </a:p>
      </dgm:t>
    </dgm:pt>
    <dgm:pt modelId="{29C02913-CE95-4D1E-B085-4BF286ADDAA2}" type="pres">
      <dgm:prSet presAssocID="{C0DC9202-8B05-472D-8FF2-96B1A15DD98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AC76B77-A59C-4C26-BF04-D27AE4E6152B}" type="pres">
      <dgm:prSet presAssocID="{2BC75E1C-DAE8-4CAF-B09C-ABC029FF0EC6}" presName="comp" presStyleCnt="0"/>
      <dgm:spPr/>
    </dgm:pt>
    <dgm:pt modelId="{40E46079-FB64-41E9-8AFD-D08B14C89F33}" type="pres">
      <dgm:prSet presAssocID="{2BC75E1C-DAE8-4CAF-B09C-ABC029FF0EC6}" presName="box" presStyleLbl="node1" presStyleIdx="0" presStyleCnt="2" custScaleY="202623" custLinFactNeighborY="-14925"/>
      <dgm:spPr/>
      <dgm:t>
        <a:bodyPr/>
        <a:lstStyle/>
        <a:p>
          <a:endParaRPr lang="es-MX"/>
        </a:p>
      </dgm:t>
    </dgm:pt>
    <dgm:pt modelId="{C6B6BCD3-2DC0-4400-B62C-90CEBAE84E7A}" type="pres">
      <dgm:prSet presAssocID="{2BC75E1C-DAE8-4CAF-B09C-ABC029FF0EC6}" presName="img" presStyleLbl="fgImgPlace1" presStyleIdx="0" presStyleCnt="2" custScaleX="88544" custScaleY="98020" custLinFactNeighborX="214" custLinFactNeighborY="121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A5CD2F6-9FC6-4A41-BB1B-6CF5B4794486}" type="pres">
      <dgm:prSet presAssocID="{2BC75E1C-DAE8-4CAF-B09C-ABC029FF0EC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A9F255-2D0D-4771-8D36-3B8AE59C72B6}" type="pres">
      <dgm:prSet presAssocID="{578A6618-A4AA-44E0-AD31-C31E10E60E15}" presName="spacer" presStyleCnt="0"/>
      <dgm:spPr/>
    </dgm:pt>
    <dgm:pt modelId="{4FB0C175-152C-487A-941B-1C8C7B692ECF}" type="pres">
      <dgm:prSet presAssocID="{6A6B6E26-5804-4EDD-BB7E-E77180FFC5F8}" presName="comp" presStyleCnt="0"/>
      <dgm:spPr/>
    </dgm:pt>
    <dgm:pt modelId="{CDCB00E4-160B-4982-876C-8B3ABD533ED2}" type="pres">
      <dgm:prSet presAssocID="{6A6B6E26-5804-4EDD-BB7E-E77180FFC5F8}" presName="box" presStyleLbl="node1" presStyleIdx="1" presStyleCnt="2" custScaleY="238839" custLinFactNeighborY="298"/>
      <dgm:spPr/>
      <dgm:t>
        <a:bodyPr/>
        <a:lstStyle/>
        <a:p>
          <a:endParaRPr lang="es-MX"/>
        </a:p>
      </dgm:t>
    </dgm:pt>
    <dgm:pt modelId="{0FC3B9A0-D61A-450A-B1EA-319BDE3627A4}" type="pres">
      <dgm:prSet presAssocID="{6A6B6E26-5804-4EDD-BB7E-E77180FFC5F8}" presName="img" presStyleLbl="fgImgPlace1" presStyleIdx="1" presStyleCnt="2" custScaleX="91319" custScaleY="107261" custLinFactNeighborX="-7195" custLinFactNeighborY="557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2D767860-0EE2-4DE0-821C-F52DE70A441A}" type="pres">
      <dgm:prSet presAssocID="{6A6B6E26-5804-4EDD-BB7E-E77180FFC5F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962C925-DE90-437A-A4CD-6F188B34A7EF}" type="presOf" srcId="{758F12E9-1C8E-40F0-8745-80625D549B2E}" destId="{CDCB00E4-160B-4982-876C-8B3ABD533ED2}" srcOrd="0" destOrd="1" presId="urn:microsoft.com/office/officeart/2005/8/layout/vList4#1"/>
    <dgm:cxn modelId="{C05AC848-A606-48F2-BD6F-D3ECB5904068}" type="presOf" srcId="{ABDE450F-F6A1-4374-AEEF-7E79CA7D87D7}" destId="{FA5CD2F6-9FC6-4A41-BB1B-6CF5B4794486}" srcOrd="1" destOrd="2" presId="urn:microsoft.com/office/officeart/2005/8/layout/vList4#1"/>
    <dgm:cxn modelId="{192F11B1-2418-4D96-8B50-EBD5E1BD9A8E}" srcId="{2BC75E1C-DAE8-4CAF-B09C-ABC029FF0EC6}" destId="{78512FCE-0E50-4CE0-9801-89791CE86DF8}" srcOrd="0" destOrd="0" parTransId="{C25344BA-4F28-40EA-8150-56053846BEAC}" sibTransId="{22472792-BA99-486C-8529-38772C30A0A4}"/>
    <dgm:cxn modelId="{BE8549F1-2E76-43E4-ABD8-2C6719A140C3}" type="presOf" srcId="{6A60AAC7-926E-44E7-A99B-37959B95F04D}" destId="{CDCB00E4-160B-4982-876C-8B3ABD533ED2}" srcOrd="0" destOrd="3" presId="urn:microsoft.com/office/officeart/2005/8/layout/vList4#1"/>
    <dgm:cxn modelId="{0729D0BD-C872-4EA7-93DB-9D306B7199D3}" srcId="{6A6B6E26-5804-4EDD-BB7E-E77180FFC5F8}" destId="{6A60AAC7-926E-44E7-A99B-37959B95F04D}" srcOrd="2" destOrd="0" parTransId="{3C5E2368-B6B9-402E-B037-52B759900D83}" sibTransId="{3EA0F387-1FC8-4A8E-8E22-8F89B0C83E3B}"/>
    <dgm:cxn modelId="{FD834D4A-1FFD-43EB-B32F-EFC2F0AA5442}" type="presOf" srcId="{6A6B6E26-5804-4EDD-BB7E-E77180FFC5F8}" destId="{2D767860-0EE2-4DE0-821C-F52DE70A441A}" srcOrd="1" destOrd="0" presId="urn:microsoft.com/office/officeart/2005/8/layout/vList4#1"/>
    <dgm:cxn modelId="{0DEC6C4D-B73E-4584-AA54-DF5F088F463A}" type="presOf" srcId="{ABDE450F-F6A1-4374-AEEF-7E79CA7D87D7}" destId="{40E46079-FB64-41E9-8AFD-D08B14C89F33}" srcOrd="0" destOrd="2" presId="urn:microsoft.com/office/officeart/2005/8/layout/vList4#1"/>
    <dgm:cxn modelId="{2ACA4BAA-A9AB-4860-9185-14C4C5929EE0}" srcId="{6A6B6E26-5804-4EDD-BB7E-E77180FFC5F8}" destId="{758F12E9-1C8E-40F0-8745-80625D549B2E}" srcOrd="0" destOrd="0" parTransId="{8F7D790A-0456-4983-9653-CADBCA764502}" sibTransId="{BC1A730C-303E-4B75-BAD9-9DE95746EE19}"/>
    <dgm:cxn modelId="{553BC24D-A303-4747-8317-5892B76DA0C2}" type="presOf" srcId="{78512FCE-0E50-4CE0-9801-89791CE86DF8}" destId="{FA5CD2F6-9FC6-4A41-BB1B-6CF5B4794486}" srcOrd="1" destOrd="1" presId="urn:microsoft.com/office/officeart/2005/8/layout/vList4#1"/>
    <dgm:cxn modelId="{000DCFFC-43C8-4A87-8403-DEFCCF667D7A}" type="presOf" srcId="{78512FCE-0E50-4CE0-9801-89791CE86DF8}" destId="{40E46079-FB64-41E9-8AFD-D08B14C89F33}" srcOrd="0" destOrd="1" presId="urn:microsoft.com/office/officeart/2005/8/layout/vList4#1"/>
    <dgm:cxn modelId="{0703DA49-1CE0-4531-BBF7-49B61B53AD37}" srcId="{6A6B6E26-5804-4EDD-BB7E-E77180FFC5F8}" destId="{41EB1706-3C8C-4868-96BE-6D3F4452C56D}" srcOrd="1" destOrd="0" parTransId="{B6420DB1-4186-4EC8-A258-9C0DCBDE7C30}" sibTransId="{0DF8D223-BD7A-405D-886B-3DCE6962536D}"/>
    <dgm:cxn modelId="{F2E154C7-777E-4BC9-86D8-B454A7397E24}" type="presOf" srcId="{6A60AAC7-926E-44E7-A99B-37959B95F04D}" destId="{2D767860-0EE2-4DE0-821C-F52DE70A441A}" srcOrd="1" destOrd="3" presId="urn:microsoft.com/office/officeart/2005/8/layout/vList4#1"/>
    <dgm:cxn modelId="{F754D9A7-390C-475F-9833-9815A9B0BD57}" srcId="{C0DC9202-8B05-472D-8FF2-96B1A15DD98C}" destId="{2BC75E1C-DAE8-4CAF-B09C-ABC029FF0EC6}" srcOrd="0" destOrd="0" parTransId="{970F5702-8723-4810-918A-D1491E6C1F33}" sibTransId="{578A6618-A4AA-44E0-AD31-C31E10E60E15}"/>
    <dgm:cxn modelId="{423B905C-9CED-430C-A839-DC84E4FACC1B}" srcId="{C0DC9202-8B05-472D-8FF2-96B1A15DD98C}" destId="{6A6B6E26-5804-4EDD-BB7E-E77180FFC5F8}" srcOrd="1" destOrd="0" parTransId="{DD2157EA-9715-4C16-BD25-9326541E6503}" sibTransId="{74B32857-5268-4808-8769-CAB5D6398A09}"/>
    <dgm:cxn modelId="{F82C1F5D-D1D2-48BE-853C-1308BA019081}" type="presOf" srcId="{6A6B6E26-5804-4EDD-BB7E-E77180FFC5F8}" destId="{CDCB00E4-160B-4982-876C-8B3ABD533ED2}" srcOrd="0" destOrd="0" presId="urn:microsoft.com/office/officeart/2005/8/layout/vList4#1"/>
    <dgm:cxn modelId="{ED17F65A-0635-4541-AB65-A8B3CC869086}" type="presOf" srcId="{41EB1706-3C8C-4868-96BE-6D3F4452C56D}" destId="{2D767860-0EE2-4DE0-821C-F52DE70A441A}" srcOrd="1" destOrd="2" presId="urn:microsoft.com/office/officeart/2005/8/layout/vList4#1"/>
    <dgm:cxn modelId="{30A9CDEC-830B-4097-9FDE-525B451B72BD}" type="presOf" srcId="{758F12E9-1C8E-40F0-8745-80625D549B2E}" destId="{2D767860-0EE2-4DE0-821C-F52DE70A441A}" srcOrd="1" destOrd="1" presId="urn:microsoft.com/office/officeart/2005/8/layout/vList4#1"/>
    <dgm:cxn modelId="{6E27A7EA-EE58-469F-8987-BE37097C99B2}" type="presOf" srcId="{41EB1706-3C8C-4868-96BE-6D3F4452C56D}" destId="{CDCB00E4-160B-4982-876C-8B3ABD533ED2}" srcOrd="0" destOrd="2" presId="urn:microsoft.com/office/officeart/2005/8/layout/vList4#1"/>
    <dgm:cxn modelId="{D0C2016F-AE4A-4866-BB98-6F4D8F11F1F2}" type="presOf" srcId="{C0DC9202-8B05-472D-8FF2-96B1A15DD98C}" destId="{29C02913-CE95-4D1E-B085-4BF286ADDAA2}" srcOrd="0" destOrd="0" presId="urn:microsoft.com/office/officeart/2005/8/layout/vList4#1"/>
    <dgm:cxn modelId="{557D3DAA-6A17-4006-BA10-8F008236BD06}" type="presOf" srcId="{2BC75E1C-DAE8-4CAF-B09C-ABC029FF0EC6}" destId="{FA5CD2F6-9FC6-4A41-BB1B-6CF5B4794486}" srcOrd="1" destOrd="0" presId="urn:microsoft.com/office/officeart/2005/8/layout/vList4#1"/>
    <dgm:cxn modelId="{664EE02E-5BC6-48C1-A03B-8A89AD0EF51B}" srcId="{2BC75E1C-DAE8-4CAF-B09C-ABC029FF0EC6}" destId="{ABDE450F-F6A1-4374-AEEF-7E79CA7D87D7}" srcOrd="1" destOrd="0" parTransId="{548756DB-65A2-4537-AD37-190EE777EC0F}" sibTransId="{213A6F16-636E-44B4-8E53-04C4E1090402}"/>
    <dgm:cxn modelId="{DCD6B91A-BE1C-4767-B1EF-6B299D6CD3C9}" type="presOf" srcId="{2BC75E1C-DAE8-4CAF-B09C-ABC029FF0EC6}" destId="{40E46079-FB64-41E9-8AFD-D08B14C89F33}" srcOrd="0" destOrd="0" presId="urn:microsoft.com/office/officeart/2005/8/layout/vList4#1"/>
    <dgm:cxn modelId="{41EDD7A5-DF90-49B7-8E97-CA7380F0E635}" type="presParOf" srcId="{29C02913-CE95-4D1E-B085-4BF286ADDAA2}" destId="{2AC76B77-A59C-4C26-BF04-D27AE4E6152B}" srcOrd="0" destOrd="0" presId="urn:microsoft.com/office/officeart/2005/8/layout/vList4#1"/>
    <dgm:cxn modelId="{E5139A01-94A7-4119-9421-A4735916ACFD}" type="presParOf" srcId="{2AC76B77-A59C-4C26-BF04-D27AE4E6152B}" destId="{40E46079-FB64-41E9-8AFD-D08B14C89F33}" srcOrd="0" destOrd="0" presId="urn:microsoft.com/office/officeart/2005/8/layout/vList4#1"/>
    <dgm:cxn modelId="{DC40CFF3-A3C4-463D-A8D7-137A7AC29833}" type="presParOf" srcId="{2AC76B77-A59C-4C26-BF04-D27AE4E6152B}" destId="{C6B6BCD3-2DC0-4400-B62C-90CEBAE84E7A}" srcOrd="1" destOrd="0" presId="urn:microsoft.com/office/officeart/2005/8/layout/vList4#1"/>
    <dgm:cxn modelId="{3946D195-9A1E-4119-B050-BB9614BAFB2A}" type="presParOf" srcId="{2AC76B77-A59C-4C26-BF04-D27AE4E6152B}" destId="{FA5CD2F6-9FC6-4A41-BB1B-6CF5B4794486}" srcOrd="2" destOrd="0" presId="urn:microsoft.com/office/officeart/2005/8/layout/vList4#1"/>
    <dgm:cxn modelId="{21CAE951-27DD-4A1A-8548-6F073D4DCED9}" type="presParOf" srcId="{29C02913-CE95-4D1E-B085-4BF286ADDAA2}" destId="{C8A9F255-2D0D-4771-8D36-3B8AE59C72B6}" srcOrd="1" destOrd="0" presId="urn:microsoft.com/office/officeart/2005/8/layout/vList4#1"/>
    <dgm:cxn modelId="{6FB04B83-F384-4A87-8C35-E8C77824294A}" type="presParOf" srcId="{29C02913-CE95-4D1E-B085-4BF286ADDAA2}" destId="{4FB0C175-152C-487A-941B-1C8C7B692ECF}" srcOrd="2" destOrd="0" presId="urn:microsoft.com/office/officeart/2005/8/layout/vList4#1"/>
    <dgm:cxn modelId="{CDA19A4B-3F30-42EA-B086-23317DBC7D5C}" type="presParOf" srcId="{4FB0C175-152C-487A-941B-1C8C7B692ECF}" destId="{CDCB00E4-160B-4982-876C-8B3ABD533ED2}" srcOrd="0" destOrd="0" presId="urn:microsoft.com/office/officeart/2005/8/layout/vList4#1"/>
    <dgm:cxn modelId="{7C77F12A-A863-4602-9101-7A13915742DC}" type="presParOf" srcId="{4FB0C175-152C-487A-941B-1C8C7B692ECF}" destId="{0FC3B9A0-D61A-450A-B1EA-319BDE3627A4}" srcOrd="1" destOrd="0" presId="urn:microsoft.com/office/officeart/2005/8/layout/vList4#1"/>
    <dgm:cxn modelId="{BD14AE51-203C-41ED-8D35-5E506C7E79EA}" type="presParOf" srcId="{4FB0C175-152C-487A-941B-1C8C7B692ECF}" destId="{2D767860-0EE2-4DE0-821C-F52DE70A441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C42817-A9FC-413C-98A2-881E7B6B7CD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5D4CB7-5019-4A85-8774-E920244D2290}">
      <dgm:prSet phldrT="[Texto]" custT="1"/>
      <dgm:spPr/>
      <dgm:t>
        <a:bodyPr/>
        <a:lstStyle/>
        <a:p>
          <a:r>
            <a:rPr lang="es-MX" sz="1100" noProof="0" smtClean="0">
              <a:latin typeface="Calibri" pitchFamily="34" charset="0"/>
            </a:rPr>
            <a:t>  </a:t>
          </a:r>
          <a:endParaRPr lang="es-MX" sz="1100" noProof="0">
            <a:latin typeface="Calibri" pitchFamily="34" charset="0"/>
          </a:endParaRPr>
        </a:p>
      </dgm:t>
    </dgm:pt>
    <dgm:pt modelId="{185DCC60-721E-4CD6-AC93-D47539D8DA02}" type="parTrans" cxnId="{3A57B98D-ABF3-4406-AE3D-9DACFFF3D530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B359A52A-A648-470C-A55E-041448003629}" type="sibTrans" cxnId="{3A57B98D-ABF3-4406-AE3D-9DACFFF3D530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4A759C20-EE9D-41D2-92A2-DFCFE1F00E1F}">
      <dgm:prSet phldrT="[Texto]" custT="1"/>
      <dgm:spPr/>
      <dgm:t>
        <a:bodyPr/>
        <a:lstStyle/>
        <a:p>
          <a:r>
            <a:rPr lang="es-MX" sz="1400" b="1" i="0" noProof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rPr>
            <a:t>Dispositivo Móvil</a:t>
          </a:r>
          <a:endParaRPr lang="es-MX" sz="1400" b="1" i="0" noProof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itchFamily="34" charset="0"/>
          </a:endParaRPr>
        </a:p>
      </dgm:t>
    </dgm:pt>
    <dgm:pt modelId="{4ABC8401-EDDA-4E77-B546-7CFD44323B89}" type="parTrans" cxnId="{12CB1807-70B2-4F01-99BE-5AC11D08EEEE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7B0EC3C4-BEF1-45F6-9C7E-B63FE1BB967D}" type="sibTrans" cxnId="{12CB1807-70B2-4F01-99BE-5AC11D08EEEE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08D32C97-8022-4FF5-B298-C2BC61BAFE58}">
      <dgm:prSet phldrT="[Texto]" custT="1"/>
      <dgm:spPr/>
      <dgm:t>
        <a:bodyPr/>
        <a:lstStyle/>
        <a:p>
          <a:r>
            <a:rPr lang="es-MX" sz="1400" b="1" i="0" noProof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rPr>
            <a:t>Sistemas Operativos  de los dispositivos móviles</a:t>
          </a:r>
          <a:endParaRPr lang="es-MX" sz="1400" b="1" i="0" noProof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itchFamily="34" charset="0"/>
          </a:endParaRPr>
        </a:p>
      </dgm:t>
    </dgm:pt>
    <dgm:pt modelId="{2DF942C6-18DA-4A07-8DC2-026739CBCE41}" type="parTrans" cxnId="{7A610C86-7994-42B0-9D3C-5C6C8312D82E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BA9E6560-E0CA-411D-9740-149DA6B10BAB}" type="sibTrans" cxnId="{7A610C86-7994-42B0-9D3C-5C6C8312D82E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4CC9FEA4-DC72-4D4F-9010-E78662132362}">
      <dgm:prSet phldrT="[Texto]" custT="1"/>
      <dgm:spPr/>
      <dgm:t>
        <a:bodyPr anchor="t"/>
        <a:lstStyle/>
        <a:p>
          <a:r>
            <a:rPr lang="es-MX" sz="1800" b="1" noProof="0" smtClean="0">
              <a:latin typeface="Calibri" pitchFamily="34" charset="0"/>
            </a:rPr>
            <a:t>Fortalezas</a:t>
          </a:r>
          <a:endParaRPr lang="es-MX" sz="1800" b="1" noProof="0">
            <a:latin typeface="Calibri" pitchFamily="34" charset="0"/>
          </a:endParaRPr>
        </a:p>
      </dgm:t>
    </dgm:pt>
    <dgm:pt modelId="{278B7807-3438-4217-B081-C1F7A5CFDD3D}" type="parTrans" cxnId="{DA2DB8C9-E521-47D3-9D70-8190611647D0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4DB78932-C8C7-4CCE-B6C7-17331DEF88E4}" type="sibTrans" cxnId="{DA2DB8C9-E521-47D3-9D70-8190611647D0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7006222F-57B7-47CE-A70F-909A02BA5859}">
      <dgm:prSet phldrT="[Texto]" custT="1"/>
      <dgm:spPr/>
      <dgm:t>
        <a:bodyPr/>
        <a:lstStyle/>
        <a:p>
          <a:pPr algn="l"/>
          <a:r>
            <a:rPr lang="es-MX" sz="1100" noProof="0" dirty="0" smtClean="0">
              <a:latin typeface="Calibri" pitchFamily="34" charset="0"/>
            </a:rPr>
            <a:t>- El cliente siempre lo tiene consigo</a:t>
          </a:r>
        </a:p>
        <a:p>
          <a:pPr algn="l"/>
          <a:r>
            <a:rPr lang="es-MX" sz="1100" noProof="0" dirty="0" smtClean="0">
              <a:latin typeface="Calibri" pitchFamily="34" charset="0"/>
            </a:rPr>
            <a:t>- Puede ser un factor de autenticación</a:t>
          </a:r>
        </a:p>
        <a:p>
          <a:pPr algn="l"/>
          <a:r>
            <a:rPr lang="es-MX" sz="1100" noProof="0" dirty="0" smtClean="0">
              <a:latin typeface="Calibri" pitchFamily="34" charset="0"/>
            </a:rPr>
            <a:t>- Puede bloquearse con una clave</a:t>
          </a:r>
        </a:p>
        <a:p>
          <a:pPr algn="l"/>
          <a:r>
            <a:rPr lang="es-MX" sz="1100" noProof="0" dirty="0" smtClean="0">
              <a:latin typeface="Calibri" pitchFamily="34" charset="0"/>
            </a:rPr>
            <a:t>- Se pueden generar claves dinámicas de un solo uso en él</a:t>
          </a:r>
          <a:endParaRPr lang="es-MX" sz="1100" noProof="0" dirty="0">
            <a:latin typeface="Calibri" pitchFamily="34" charset="0"/>
          </a:endParaRPr>
        </a:p>
      </dgm:t>
    </dgm:pt>
    <dgm:pt modelId="{5C381E8B-77A7-48A7-833E-B2D7C8049BA4}" type="parTrans" cxnId="{E6EFF1F8-D2F7-464C-BBA6-14670F106EBC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A603F0A7-2636-4076-AEEE-C59FAC63D3C1}" type="sibTrans" cxnId="{E6EFF1F8-D2F7-464C-BBA6-14670F106EBC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CBFF7100-DF9D-4469-BCEB-8CF96D93C20E}">
      <dgm:prSet phldrT="[Texto]" custT="1"/>
      <dgm:spPr/>
      <dgm:t>
        <a:bodyPr/>
        <a:lstStyle/>
        <a:p>
          <a:pPr algn="l"/>
          <a:r>
            <a:rPr lang="es-MX" sz="1200" noProof="0" dirty="0" smtClean="0">
              <a:latin typeface="Calibri" pitchFamily="34" charset="0"/>
            </a:rPr>
            <a:t>- La diversidad de sistemas en el mercado reduce la posibilidad de que exista Malware</a:t>
          </a:r>
          <a:endParaRPr lang="es-MX" sz="1200" noProof="0" dirty="0">
            <a:latin typeface="Calibri" pitchFamily="34" charset="0"/>
          </a:endParaRPr>
        </a:p>
      </dgm:t>
    </dgm:pt>
    <dgm:pt modelId="{AF4BC1F4-43E2-4744-9BC6-EE4482B39D2F}" type="parTrans" cxnId="{B5AAF9C0-824D-4539-A8D6-30111481F1AD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E656F177-2483-4F27-BDCD-500214B9803D}" type="sibTrans" cxnId="{B5AAF9C0-824D-4539-A8D6-30111481F1AD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F26AC96E-CCE8-44BE-852D-84629303525E}">
      <dgm:prSet phldrT="[Texto]" custT="1"/>
      <dgm:spPr/>
      <dgm:t>
        <a:bodyPr anchor="t"/>
        <a:lstStyle/>
        <a:p>
          <a:r>
            <a:rPr lang="es-MX" sz="1800" b="1" noProof="0" dirty="0" smtClean="0">
              <a:latin typeface="Calibri" pitchFamily="34" charset="0"/>
            </a:rPr>
            <a:t>Debilidades</a:t>
          </a:r>
          <a:endParaRPr lang="es-MX" sz="1800" b="1" noProof="0" dirty="0">
            <a:latin typeface="Calibri" pitchFamily="34" charset="0"/>
          </a:endParaRPr>
        </a:p>
      </dgm:t>
    </dgm:pt>
    <dgm:pt modelId="{ED54D379-ACF0-430E-A48E-6CEA0DA0EE62}" type="parTrans" cxnId="{D2DC46BA-D083-4D8C-8823-DE3631168E7D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85DC9673-6309-4F27-8277-CC537FF9FBFF}" type="sibTrans" cxnId="{D2DC46BA-D083-4D8C-8823-DE3631168E7D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80605C08-9FBA-4347-87B3-140F9F65CF0B}">
      <dgm:prSet phldrT="[Texto]" custT="1"/>
      <dgm:spPr/>
      <dgm:t>
        <a:bodyPr/>
        <a:lstStyle/>
        <a:p>
          <a:pPr algn="l"/>
          <a:r>
            <a:rPr lang="es-MX" sz="1100" noProof="0" dirty="0" smtClean="0">
              <a:latin typeface="Calibri" pitchFamily="34" charset="0"/>
            </a:rPr>
            <a:t>- Amacena  nombres de usuario, claves y datos personales</a:t>
          </a:r>
        </a:p>
        <a:p>
          <a:pPr algn="l"/>
          <a:r>
            <a:rPr lang="es-MX" sz="1100" noProof="0" dirty="0" smtClean="0">
              <a:latin typeface="Calibri" pitchFamily="34" charset="0"/>
            </a:rPr>
            <a:t>- El bloqueo del teléfono no es  por default</a:t>
          </a:r>
        </a:p>
        <a:p>
          <a:pPr algn="l"/>
          <a:r>
            <a:rPr lang="es-MX" sz="1100" noProof="0" dirty="0" smtClean="0">
              <a:latin typeface="Calibri" pitchFamily="34" charset="0"/>
            </a:rPr>
            <a:t>- No todos tienen capacidad para generar claves dinámicas</a:t>
          </a:r>
          <a:endParaRPr lang="es-MX" sz="1100" noProof="0" dirty="0">
            <a:latin typeface="Calibri" pitchFamily="34" charset="0"/>
          </a:endParaRPr>
        </a:p>
      </dgm:t>
    </dgm:pt>
    <dgm:pt modelId="{D44A8DC5-AD23-4EE5-A15E-73DA2AF41E22}" type="parTrans" cxnId="{0FCE6988-D94D-4325-A15D-D02B662D2A5E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4B7B9664-AF40-4A17-AE13-D5933CABDA59}" type="sibTrans" cxnId="{0FCE6988-D94D-4325-A15D-D02B662D2A5E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EB08DEE4-3A9F-4BA5-9394-BF084D5C46F6}">
      <dgm:prSet phldrT="[Texto]" custT="1"/>
      <dgm:spPr/>
      <dgm:t>
        <a:bodyPr/>
        <a:lstStyle/>
        <a:p>
          <a:pPr algn="l"/>
          <a:r>
            <a:rPr lang="es-MX" sz="1200" noProof="0" smtClean="0">
              <a:latin typeface="Calibri" pitchFamily="34" charset="0"/>
            </a:rPr>
            <a:t>- La diversidad de sistemas hace difícil obtener software anti-malware</a:t>
          </a:r>
          <a:endParaRPr lang="es-MX" sz="1200" noProof="0">
            <a:latin typeface="Calibri" pitchFamily="34" charset="0"/>
          </a:endParaRPr>
        </a:p>
      </dgm:t>
    </dgm:pt>
    <dgm:pt modelId="{C85EFFF9-EC9E-4A5E-8772-D24F3FC183A0}" type="parTrans" cxnId="{87441FA0-EF78-4A39-85B3-F59058E07777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3962BF1F-4D24-41FD-9F77-CCBE0F5ECB14}" type="sibTrans" cxnId="{87441FA0-EF78-4A39-85B3-F59058E07777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06A38F30-E115-4DB5-86FE-916EFD8FB8E8}">
      <dgm:prSet phldrT="[Texto]" custT="1"/>
      <dgm:spPr/>
      <dgm:t>
        <a:bodyPr/>
        <a:lstStyle/>
        <a:p>
          <a:r>
            <a:rPr lang="es-MX" sz="1400" b="1" i="0" noProof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rPr>
            <a:t>Redes  de Comunicación Móvil</a:t>
          </a:r>
          <a:endParaRPr lang="es-MX" sz="1400" b="1" i="0" noProof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itchFamily="34" charset="0"/>
          </a:endParaRPr>
        </a:p>
      </dgm:t>
    </dgm:pt>
    <dgm:pt modelId="{CB0022DB-AD49-4CD4-9EE8-A7265D167A7B}" type="parTrans" cxnId="{74D80F41-B957-4C08-9CB0-FA5EED10554E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8F8B342B-0AAA-4C2B-AFDC-105075BF4A83}" type="sibTrans" cxnId="{74D80F41-B957-4C08-9CB0-FA5EED10554E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43081847-6BBD-46A5-9BBC-2D718DA66EA9}">
      <dgm:prSet phldrT="[Texto]" custT="1"/>
      <dgm:spPr/>
      <dgm:t>
        <a:bodyPr/>
        <a:lstStyle/>
        <a:p>
          <a:pPr algn="l"/>
          <a:r>
            <a:rPr lang="es-MX" sz="1200" noProof="0" dirty="0" smtClean="0">
              <a:latin typeface="Calibri" pitchFamily="34" charset="0"/>
            </a:rPr>
            <a:t>- Elevado costo del hardware requerido para un ataque </a:t>
          </a:r>
          <a:endParaRPr lang="es-MX" sz="1200" noProof="0" dirty="0">
            <a:latin typeface="Calibri" pitchFamily="34" charset="0"/>
          </a:endParaRPr>
        </a:p>
      </dgm:t>
    </dgm:pt>
    <dgm:pt modelId="{3E4312D2-83B2-444B-B09A-D6F6FE45D613}" type="parTrans" cxnId="{85481DFE-720B-4596-8E4C-B9F2499A47B7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17D7683A-FD9B-4F58-A48B-6A28060FCAEC}" type="sibTrans" cxnId="{85481DFE-720B-4596-8E4C-B9F2499A47B7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BDB5D66F-5A47-4F9A-BDF3-E15869B0C346}">
      <dgm:prSet phldrT="[Texto]" custT="1"/>
      <dgm:spPr/>
      <dgm:t>
        <a:bodyPr/>
        <a:lstStyle/>
        <a:p>
          <a:pPr algn="l"/>
          <a:r>
            <a:rPr lang="es-MX" sz="1200" noProof="0" dirty="0" smtClean="0">
              <a:latin typeface="Calibri" pitchFamily="34" charset="0"/>
            </a:rPr>
            <a:t>- Todo mundo tiene acceso</a:t>
          </a:r>
          <a:endParaRPr lang="es-MX" sz="1200" noProof="0" dirty="0">
            <a:latin typeface="Calibri" pitchFamily="34" charset="0"/>
          </a:endParaRPr>
        </a:p>
      </dgm:t>
    </dgm:pt>
    <dgm:pt modelId="{9D72D767-18CA-4077-BB3E-B35C91117720}" type="parTrans" cxnId="{9A8A43F5-719D-4DF0-A168-94732027F9F9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C31D4BC0-4B1F-48B0-8953-4D51D6252E38}" type="sibTrans" cxnId="{9A8A43F5-719D-4DF0-A168-94732027F9F9}">
      <dgm:prSet/>
      <dgm:spPr/>
      <dgm:t>
        <a:bodyPr/>
        <a:lstStyle/>
        <a:p>
          <a:endParaRPr lang="es-MX" sz="1100" noProof="0">
            <a:latin typeface="Calibri" pitchFamily="34" charset="0"/>
          </a:endParaRPr>
        </a:p>
      </dgm:t>
    </dgm:pt>
    <dgm:pt modelId="{85D7D01B-3E7A-433D-9BD8-08F1473135F6}" type="pres">
      <dgm:prSet presAssocID="{EEC42817-A9FC-413C-98A2-881E7B6B7CD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B38F66-E3E6-4FC0-BE85-9B2C22FDE540}" type="pres">
      <dgm:prSet presAssocID="{565D4CB7-5019-4A85-8774-E920244D2290}" presName="compNode" presStyleCnt="0"/>
      <dgm:spPr/>
    </dgm:pt>
    <dgm:pt modelId="{1C206AAD-D31C-4E23-8C33-AC398D302176}" type="pres">
      <dgm:prSet presAssocID="{565D4CB7-5019-4A85-8774-E920244D2290}" presName="aNode" presStyleLbl="bgShp" presStyleIdx="0" presStyleCnt="3"/>
      <dgm:spPr/>
      <dgm:t>
        <a:bodyPr/>
        <a:lstStyle/>
        <a:p>
          <a:endParaRPr lang="en-US"/>
        </a:p>
      </dgm:t>
    </dgm:pt>
    <dgm:pt modelId="{02C7EE19-983B-49B0-954F-3F2C2D226492}" type="pres">
      <dgm:prSet presAssocID="{565D4CB7-5019-4A85-8774-E920244D2290}" presName="textNode" presStyleLbl="bgShp" presStyleIdx="0" presStyleCnt="3"/>
      <dgm:spPr/>
      <dgm:t>
        <a:bodyPr/>
        <a:lstStyle/>
        <a:p>
          <a:endParaRPr lang="en-US"/>
        </a:p>
      </dgm:t>
    </dgm:pt>
    <dgm:pt modelId="{E8C6F41D-DB1D-4CD1-BC38-762A5B8C68DA}" type="pres">
      <dgm:prSet presAssocID="{565D4CB7-5019-4A85-8774-E920244D2290}" presName="compChildNode" presStyleCnt="0"/>
      <dgm:spPr/>
    </dgm:pt>
    <dgm:pt modelId="{CCCBA276-D06E-4DB1-9F0A-05D920CC6638}" type="pres">
      <dgm:prSet presAssocID="{565D4CB7-5019-4A85-8774-E920244D2290}" presName="theInnerList" presStyleCnt="0"/>
      <dgm:spPr/>
    </dgm:pt>
    <dgm:pt modelId="{9794DE3F-8898-4C30-A5C9-4C00FA8702E8}" type="pres">
      <dgm:prSet presAssocID="{4A759C20-EE9D-41D2-92A2-DFCFE1F00E1F}" presName="childNode" presStyleLbl="node1" presStyleIdx="0" presStyleCnt="9" custScaleY="2000000" custLinFactY="-1048942" custLinFactNeighborY="-1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6B6B7-0F2B-4F21-AC4B-B91E9EE4B5CD}" type="pres">
      <dgm:prSet presAssocID="{4A759C20-EE9D-41D2-92A2-DFCFE1F00E1F}" presName="aSpace2" presStyleCnt="0"/>
      <dgm:spPr/>
    </dgm:pt>
    <dgm:pt modelId="{AB68F1D9-9EF2-4854-9946-ABB206CCEAF3}" type="pres">
      <dgm:prSet presAssocID="{08D32C97-8022-4FF5-B298-C2BC61BAFE58}" presName="childNode" presStyleLbl="node1" presStyleIdx="1" presStyleCnt="9" custScaleY="2000000" custLinFactY="-600000" custLinFactNeighborY="-688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B5F82-5B97-443B-B606-246BF9B38523}" type="pres">
      <dgm:prSet presAssocID="{08D32C97-8022-4FF5-B298-C2BC61BAFE58}" presName="aSpace2" presStyleCnt="0"/>
      <dgm:spPr/>
    </dgm:pt>
    <dgm:pt modelId="{51B7D57B-FEE0-4F5F-A05F-99DD6EEFA475}" type="pres">
      <dgm:prSet presAssocID="{06A38F30-E115-4DB5-86FE-916EFD8FB8E8}" presName="childNode" presStyleLbl="node1" presStyleIdx="2" presStyleCnt="9" custScaleY="2000000" custLinFactY="-11636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AF83F-60B4-4384-9B61-1815E76F3FAE}" type="pres">
      <dgm:prSet presAssocID="{565D4CB7-5019-4A85-8774-E920244D2290}" presName="aSpace" presStyleCnt="0"/>
      <dgm:spPr/>
    </dgm:pt>
    <dgm:pt modelId="{FF6C5107-AE20-428B-8BB2-1099F8C060BC}" type="pres">
      <dgm:prSet presAssocID="{4CC9FEA4-DC72-4D4F-9010-E78662132362}" presName="compNode" presStyleCnt="0"/>
      <dgm:spPr/>
    </dgm:pt>
    <dgm:pt modelId="{A480E32B-269D-4B2B-BD3A-276543E1FB48}" type="pres">
      <dgm:prSet presAssocID="{4CC9FEA4-DC72-4D4F-9010-E78662132362}" presName="aNode" presStyleLbl="bgShp" presStyleIdx="1" presStyleCnt="3"/>
      <dgm:spPr/>
      <dgm:t>
        <a:bodyPr/>
        <a:lstStyle/>
        <a:p>
          <a:endParaRPr lang="en-US"/>
        </a:p>
      </dgm:t>
    </dgm:pt>
    <dgm:pt modelId="{D492EB66-1CF7-497C-BBC2-3A950C430830}" type="pres">
      <dgm:prSet presAssocID="{4CC9FEA4-DC72-4D4F-9010-E78662132362}" presName="textNode" presStyleLbl="bgShp" presStyleIdx="1" presStyleCnt="3"/>
      <dgm:spPr/>
      <dgm:t>
        <a:bodyPr/>
        <a:lstStyle/>
        <a:p>
          <a:endParaRPr lang="en-US"/>
        </a:p>
      </dgm:t>
    </dgm:pt>
    <dgm:pt modelId="{A5F5B2E6-D3E0-430F-8C99-16E002DC4812}" type="pres">
      <dgm:prSet presAssocID="{4CC9FEA4-DC72-4D4F-9010-E78662132362}" presName="compChildNode" presStyleCnt="0"/>
      <dgm:spPr/>
    </dgm:pt>
    <dgm:pt modelId="{28F3686D-CA51-4C04-BA24-7FD4F3BACD6A}" type="pres">
      <dgm:prSet presAssocID="{4CC9FEA4-DC72-4D4F-9010-E78662132362}" presName="theInnerList" presStyleCnt="0"/>
      <dgm:spPr/>
    </dgm:pt>
    <dgm:pt modelId="{476EC269-1E7E-4664-BCDB-5D0DE9F2694E}" type="pres">
      <dgm:prSet presAssocID="{7006222F-57B7-47CE-A70F-909A02BA5859}" presName="childNode" presStyleLbl="node1" presStyleIdx="3" presStyleCnt="9" custScaleX="120543" custScaleY="2000000" custLinFactY="-1072193" custLinFactNeighborX="-216" custLinFactNeighborY="-1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4F0D4-530B-4483-9EB5-05F7B1D6192C}" type="pres">
      <dgm:prSet presAssocID="{7006222F-57B7-47CE-A70F-909A02BA5859}" presName="aSpace2" presStyleCnt="0"/>
      <dgm:spPr/>
    </dgm:pt>
    <dgm:pt modelId="{53EBA5CE-8B1C-4BC5-8CAB-5CB1DE177D4D}" type="pres">
      <dgm:prSet presAssocID="{CBFF7100-DF9D-4469-BCEB-8CF96D93C20E}" presName="childNode" presStyleLbl="node1" presStyleIdx="4" presStyleCnt="9" custScaleX="120543" custScaleY="2000000" custLinFactY="-600000" custLinFactNeighborY="-688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7034E-9224-444C-A338-DC1CE3A9F6BD}" type="pres">
      <dgm:prSet presAssocID="{CBFF7100-DF9D-4469-BCEB-8CF96D93C20E}" presName="aSpace2" presStyleCnt="0"/>
      <dgm:spPr/>
    </dgm:pt>
    <dgm:pt modelId="{DDB4A85D-D2BE-4553-825D-211E56F48868}" type="pres">
      <dgm:prSet presAssocID="{43081847-6BBD-46A5-9BBC-2D718DA66EA9}" presName="childNode" presStyleLbl="node1" presStyleIdx="5" presStyleCnt="9" custScaleX="120543" custScaleY="2000000" custLinFactY="-11636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07662-9FA4-42DF-BCDE-CD51D2863CDB}" type="pres">
      <dgm:prSet presAssocID="{4CC9FEA4-DC72-4D4F-9010-E78662132362}" presName="aSpace" presStyleCnt="0"/>
      <dgm:spPr/>
    </dgm:pt>
    <dgm:pt modelId="{994737D6-1D82-467A-AE96-45535EC12480}" type="pres">
      <dgm:prSet presAssocID="{F26AC96E-CCE8-44BE-852D-84629303525E}" presName="compNode" presStyleCnt="0"/>
      <dgm:spPr/>
    </dgm:pt>
    <dgm:pt modelId="{7100B8F1-5507-4A8B-8C47-E72ADDE50145}" type="pres">
      <dgm:prSet presAssocID="{F26AC96E-CCE8-44BE-852D-84629303525E}" presName="aNode" presStyleLbl="bgShp" presStyleIdx="2" presStyleCnt="3"/>
      <dgm:spPr/>
      <dgm:t>
        <a:bodyPr/>
        <a:lstStyle/>
        <a:p>
          <a:endParaRPr lang="en-US"/>
        </a:p>
      </dgm:t>
    </dgm:pt>
    <dgm:pt modelId="{EEA866AA-829E-4BF9-9F1C-14809A666A0A}" type="pres">
      <dgm:prSet presAssocID="{F26AC96E-CCE8-44BE-852D-84629303525E}" presName="textNode" presStyleLbl="bgShp" presStyleIdx="2" presStyleCnt="3"/>
      <dgm:spPr/>
      <dgm:t>
        <a:bodyPr/>
        <a:lstStyle/>
        <a:p>
          <a:endParaRPr lang="en-US"/>
        </a:p>
      </dgm:t>
    </dgm:pt>
    <dgm:pt modelId="{F1E229A4-684E-4409-91B3-E45752B9FC96}" type="pres">
      <dgm:prSet presAssocID="{F26AC96E-CCE8-44BE-852D-84629303525E}" presName="compChildNode" presStyleCnt="0"/>
      <dgm:spPr/>
    </dgm:pt>
    <dgm:pt modelId="{91437FCA-2634-4506-82FC-CC2C44687DBD}" type="pres">
      <dgm:prSet presAssocID="{F26AC96E-CCE8-44BE-852D-84629303525E}" presName="theInnerList" presStyleCnt="0"/>
      <dgm:spPr/>
    </dgm:pt>
    <dgm:pt modelId="{5C4559D5-7791-444A-ABA3-1CEFC8A5A5F7}" type="pres">
      <dgm:prSet presAssocID="{80605C08-9FBA-4347-87B3-140F9F65CF0B}" presName="childNode" presStyleLbl="node1" presStyleIdx="6" presStyleCnt="9" custScaleX="119638" custScaleY="2000000" custLinFactY="-800000" custLinFactNeighborX="1106" custLinFactNeighborY="-811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4B76B-1D7C-4851-9FBF-D5883810F90A}" type="pres">
      <dgm:prSet presAssocID="{80605C08-9FBA-4347-87B3-140F9F65CF0B}" presName="aSpace2" presStyleCnt="0"/>
      <dgm:spPr/>
    </dgm:pt>
    <dgm:pt modelId="{D334E25E-E21E-4F79-A176-F0064903386F}" type="pres">
      <dgm:prSet presAssocID="{EB08DEE4-3A9F-4BA5-9394-BF084D5C46F6}" presName="childNode" presStyleLbl="node1" presStyleIdx="7" presStyleCnt="9" custScaleX="119638" custScaleY="2000000" custLinFactY="-600000" custLinFactNeighborY="-688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330D7-1FF3-4D94-A9FD-753E21820579}" type="pres">
      <dgm:prSet presAssocID="{EB08DEE4-3A9F-4BA5-9394-BF084D5C46F6}" presName="aSpace2" presStyleCnt="0"/>
      <dgm:spPr/>
    </dgm:pt>
    <dgm:pt modelId="{353C83F2-1A08-4E76-B909-99FB881E053C}" type="pres">
      <dgm:prSet presAssocID="{BDB5D66F-5A47-4F9A-BDF3-E15869B0C346}" presName="childNode" presStyleLbl="node1" presStyleIdx="8" presStyleCnt="9" custScaleX="119638" custScaleY="2000000" custLinFactY="-11636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C570A5-EC28-4B58-8CDA-810064156BF9}" type="presOf" srcId="{BDB5D66F-5A47-4F9A-BDF3-E15869B0C346}" destId="{353C83F2-1A08-4E76-B909-99FB881E053C}" srcOrd="0" destOrd="0" presId="urn:microsoft.com/office/officeart/2005/8/layout/lProcess2"/>
    <dgm:cxn modelId="{3A57B98D-ABF3-4406-AE3D-9DACFFF3D530}" srcId="{EEC42817-A9FC-413C-98A2-881E7B6B7CD0}" destId="{565D4CB7-5019-4A85-8774-E920244D2290}" srcOrd="0" destOrd="0" parTransId="{185DCC60-721E-4CD6-AC93-D47539D8DA02}" sibTransId="{B359A52A-A648-470C-A55E-041448003629}"/>
    <dgm:cxn modelId="{87441FA0-EF78-4A39-85B3-F59058E07777}" srcId="{F26AC96E-CCE8-44BE-852D-84629303525E}" destId="{EB08DEE4-3A9F-4BA5-9394-BF084D5C46F6}" srcOrd="1" destOrd="0" parTransId="{C85EFFF9-EC9E-4A5E-8772-D24F3FC183A0}" sibTransId="{3962BF1F-4D24-41FD-9F77-CCBE0F5ECB14}"/>
    <dgm:cxn modelId="{EA98719B-C0AC-40F4-94B0-97446BB03C72}" type="presOf" srcId="{EEC42817-A9FC-413C-98A2-881E7B6B7CD0}" destId="{85D7D01B-3E7A-433D-9BD8-08F1473135F6}" srcOrd="0" destOrd="0" presId="urn:microsoft.com/office/officeart/2005/8/layout/lProcess2"/>
    <dgm:cxn modelId="{880C5129-6492-46D0-B14D-A2BE5090DAF4}" type="presOf" srcId="{F26AC96E-CCE8-44BE-852D-84629303525E}" destId="{EEA866AA-829E-4BF9-9F1C-14809A666A0A}" srcOrd="1" destOrd="0" presId="urn:microsoft.com/office/officeart/2005/8/layout/lProcess2"/>
    <dgm:cxn modelId="{060B0CB9-5213-414E-AD59-376311F45B7B}" type="presOf" srcId="{565D4CB7-5019-4A85-8774-E920244D2290}" destId="{02C7EE19-983B-49B0-954F-3F2C2D226492}" srcOrd="1" destOrd="0" presId="urn:microsoft.com/office/officeart/2005/8/layout/lProcess2"/>
    <dgm:cxn modelId="{DA2DB8C9-E521-47D3-9D70-8190611647D0}" srcId="{EEC42817-A9FC-413C-98A2-881E7B6B7CD0}" destId="{4CC9FEA4-DC72-4D4F-9010-E78662132362}" srcOrd="1" destOrd="0" parTransId="{278B7807-3438-4217-B081-C1F7A5CFDD3D}" sibTransId="{4DB78932-C8C7-4CCE-B6C7-17331DEF88E4}"/>
    <dgm:cxn modelId="{210DD9B0-717A-4EDF-B83E-CBAC5226FBE0}" type="presOf" srcId="{CBFF7100-DF9D-4469-BCEB-8CF96D93C20E}" destId="{53EBA5CE-8B1C-4BC5-8CAB-5CB1DE177D4D}" srcOrd="0" destOrd="0" presId="urn:microsoft.com/office/officeart/2005/8/layout/lProcess2"/>
    <dgm:cxn modelId="{CD7C2ECA-CE89-4938-9820-BEF60CD4DC56}" type="presOf" srcId="{80605C08-9FBA-4347-87B3-140F9F65CF0B}" destId="{5C4559D5-7791-444A-ABA3-1CEFC8A5A5F7}" srcOrd="0" destOrd="0" presId="urn:microsoft.com/office/officeart/2005/8/layout/lProcess2"/>
    <dgm:cxn modelId="{E6EFF1F8-D2F7-464C-BBA6-14670F106EBC}" srcId="{4CC9FEA4-DC72-4D4F-9010-E78662132362}" destId="{7006222F-57B7-47CE-A70F-909A02BA5859}" srcOrd="0" destOrd="0" parTransId="{5C381E8B-77A7-48A7-833E-B2D7C8049BA4}" sibTransId="{A603F0A7-2636-4076-AEEE-C59FAC63D3C1}"/>
    <dgm:cxn modelId="{0FCE6988-D94D-4325-A15D-D02B662D2A5E}" srcId="{F26AC96E-CCE8-44BE-852D-84629303525E}" destId="{80605C08-9FBA-4347-87B3-140F9F65CF0B}" srcOrd="0" destOrd="0" parTransId="{D44A8DC5-AD23-4EE5-A15E-73DA2AF41E22}" sibTransId="{4B7B9664-AF40-4A17-AE13-D5933CABDA59}"/>
    <dgm:cxn modelId="{52FFA084-4E78-4775-96AB-58E162D2703F}" type="presOf" srcId="{43081847-6BBD-46A5-9BBC-2D718DA66EA9}" destId="{DDB4A85D-D2BE-4553-825D-211E56F48868}" srcOrd="0" destOrd="0" presId="urn:microsoft.com/office/officeart/2005/8/layout/lProcess2"/>
    <dgm:cxn modelId="{8FA6A0C7-FC64-429B-85B6-439814C0511C}" type="presOf" srcId="{08D32C97-8022-4FF5-B298-C2BC61BAFE58}" destId="{AB68F1D9-9EF2-4854-9946-ABB206CCEAF3}" srcOrd="0" destOrd="0" presId="urn:microsoft.com/office/officeart/2005/8/layout/lProcess2"/>
    <dgm:cxn modelId="{A2E722CA-6E5A-49E9-A8B8-F3565EFC47E8}" type="presOf" srcId="{06A38F30-E115-4DB5-86FE-916EFD8FB8E8}" destId="{51B7D57B-FEE0-4F5F-A05F-99DD6EEFA475}" srcOrd="0" destOrd="0" presId="urn:microsoft.com/office/officeart/2005/8/layout/lProcess2"/>
    <dgm:cxn modelId="{6FCE2CF9-15F6-482E-A85D-56574CE2A9F9}" type="presOf" srcId="{EB08DEE4-3A9F-4BA5-9394-BF084D5C46F6}" destId="{D334E25E-E21E-4F79-A176-F0064903386F}" srcOrd="0" destOrd="0" presId="urn:microsoft.com/office/officeart/2005/8/layout/lProcess2"/>
    <dgm:cxn modelId="{B5AAF9C0-824D-4539-A8D6-30111481F1AD}" srcId="{4CC9FEA4-DC72-4D4F-9010-E78662132362}" destId="{CBFF7100-DF9D-4469-BCEB-8CF96D93C20E}" srcOrd="1" destOrd="0" parTransId="{AF4BC1F4-43E2-4744-9BC6-EE4482B39D2F}" sibTransId="{E656F177-2483-4F27-BDCD-500214B9803D}"/>
    <dgm:cxn modelId="{E9A8047A-1269-4BAE-89B1-10D07E5E19CA}" type="presOf" srcId="{4CC9FEA4-DC72-4D4F-9010-E78662132362}" destId="{A480E32B-269D-4B2B-BD3A-276543E1FB48}" srcOrd="0" destOrd="0" presId="urn:microsoft.com/office/officeart/2005/8/layout/lProcess2"/>
    <dgm:cxn modelId="{BED73FE2-F3BA-454F-9B0B-50D34C5D0BA1}" type="presOf" srcId="{4A759C20-EE9D-41D2-92A2-DFCFE1F00E1F}" destId="{9794DE3F-8898-4C30-A5C9-4C00FA8702E8}" srcOrd="0" destOrd="0" presId="urn:microsoft.com/office/officeart/2005/8/layout/lProcess2"/>
    <dgm:cxn modelId="{9A8A43F5-719D-4DF0-A168-94732027F9F9}" srcId="{F26AC96E-CCE8-44BE-852D-84629303525E}" destId="{BDB5D66F-5A47-4F9A-BDF3-E15869B0C346}" srcOrd="2" destOrd="0" parTransId="{9D72D767-18CA-4077-BB3E-B35C91117720}" sibTransId="{C31D4BC0-4B1F-48B0-8953-4D51D6252E38}"/>
    <dgm:cxn modelId="{ED86B655-0A33-4E4B-8A27-585871E596F3}" type="presOf" srcId="{F26AC96E-CCE8-44BE-852D-84629303525E}" destId="{7100B8F1-5507-4A8B-8C47-E72ADDE50145}" srcOrd="0" destOrd="0" presId="urn:microsoft.com/office/officeart/2005/8/layout/lProcess2"/>
    <dgm:cxn modelId="{EE6BB245-3164-4CC5-BB04-8A67DF98EA30}" type="presOf" srcId="{7006222F-57B7-47CE-A70F-909A02BA5859}" destId="{476EC269-1E7E-4664-BCDB-5D0DE9F2694E}" srcOrd="0" destOrd="0" presId="urn:microsoft.com/office/officeart/2005/8/layout/lProcess2"/>
    <dgm:cxn modelId="{85481DFE-720B-4596-8E4C-B9F2499A47B7}" srcId="{4CC9FEA4-DC72-4D4F-9010-E78662132362}" destId="{43081847-6BBD-46A5-9BBC-2D718DA66EA9}" srcOrd="2" destOrd="0" parTransId="{3E4312D2-83B2-444B-B09A-D6F6FE45D613}" sibTransId="{17D7683A-FD9B-4F58-A48B-6A28060FCAEC}"/>
    <dgm:cxn modelId="{D2DC46BA-D083-4D8C-8823-DE3631168E7D}" srcId="{EEC42817-A9FC-413C-98A2-881E7B6B7CD0}" destId="{F26AC96E-CCE8-44BE-852D-84629303525E}" srcOrd="2" destOrd="0" parTransId="{ED54D379-ACF0-430E-A48E-6CEA0DA0EE62}" sibTransId="{85DC9673-6309-4F27-8277-CC537FF9FBFF}"/>
    <dgm:cxn modelId="{74D80F41-B957-4C08-9CB0-FA5EED10554E}" srcId="{565D4CB7-5019-4A85-8774-E920244D2290}" destId="{06A38F30-E115-4DB5-86FE-916EFD8FB8E8}" srcOrd="2" destOrd="0" parTransId="{CB0022DB-AD49-4CD4-9EE8-A7265D167A7B}" sibTransId="{8F8B342B-0AAA-4C2B-AFDC-105075BF4A83}"/>
    <dgm:cxn modelId="{12CB1807-70B2-4F01-99BE-5AC11D08EEEE}" srcId="{565D4CB7-5019-4A85-8774-E920244D2290}" destId="{4A759C20-EE9D-41D2-92A2-DFCFE1F00E1F}" srcOrd="0" destOrd="0" parTransId="{4ABC8401-EDDA-4E77-B546-7CFD44323B89}" sibTransId="{7B0EC3C4-BEF1-45F6-9C7E-B63FE1BB967D}"/>
    <dgm:cxn modelId="{7A610C86-7994-42B0-9D3C-5C6C8312D82E}" srcId="{565D4CB7-5019-4A85-8774-E920244D2290}" destId="{08D32C97-8022-4FF5-B298-C2BC61BAFE58}" srcOrd="1" destOrd="0" parTransId="{2DF942C6-18DA-4A07-8DC2-026739CBCE41}" sibTransId="{BA9E6560-E0CA-411D-9740-149DA6B10BAB}"/>
    <dgm:cxn modelId="{215D167A-4F82-4A02-BC74-C204A26E727B}" type="presOf" srcId="{565D4CB7-5019-4A85-8774-E920244D2290}" destId="{1C206AAD-D31C-4E23-8C33-AC398D302176}" srcOrd="0" destOrd="0" presId="urn:microsoft.com/office/officeart/2005/8/layout/lProcess2"/>
    <dgm:cxn modelId="{78B65919-E9A8-4EFF-80AB-741172C928D3}" type="presOf" srcId="{4CC9FEA4-DC72-4D4F-9010-E78662132362}" destId="{D492EB66-1CF7-497C-BBC2-3A950C430830}" srcOrd="1" destOrd="0" presId="urn:microsoft.com/office/officeart/2005/8/layout/lProcess2"/>
    <dgm:cxn modelId="{E4441795-57DB-494B-AB82-FB16430AE5BE}" type="presParOf" srcId="{85D7D01B-3E7A-433D-9BD8-08F1473135F6}" destId="{49B38F66-E3E6-4FC0-BE85-9B2C22FDE540}" srcOrd="0" destOrd="0" presId="urn:microsoft.com/office/officeart/2005/8/layout/lProcess2"/>
    <dgm:cxn modelId="{30E5EF66-CA15-4B62-B33E-270A3D851B59}" type="presParOf" srcId="{49B38F66-E3E6-4FC0-BE85-9B2C22FDE540}" destId="{1C206AAD-D31C-4E23-8C33-AC398D302176}" srcOrd="0" destOrd="0" presId="urn:microsoft.com/office/officeart/2005/8/layout/lProcess2"/>
    <dgm:cxn modelId="{ACD3C1C4-8F78-4C80-9849-CC5E8BA8C16C}" type="presParOf" srcId="{49B38F66-E3E6-4FC0-BE85-9B2C22FDE540}" destId="{02C7EE19-983B-49B0-954F-3F2C2D226492}" srcOrd="1" destOrd="0" presId="urn:microsoft.com/office/officeart/2005/8/layout/lProcess2"/>
    <dgm:cxn modelId="{CA1057B5-19A8-46B1-A78B-3A084E87E974}" type="presParOf" srcId="{49B38F66-E3E6-4FC0-BE85-9B2C22FDE540}" destId="{E8C6F41D-DB1D-4CD1-BC38-762A5B8C68DA}" srcOrd="2" destOrd="0" presId="urn:microsoft.com/office/officeart/2005/8/layout/lProcess2"/>
    <dgm:cxn modelId="{19FD9141-D2ED-45B2-87F8-3F6847EC8B71}" type="presParOf" srcId="{E8C6F41D-DB1D-4CD1-BC38-762A5B8C68DA}" destId="{CCCBA276-D06E-4DB1-9F0A-05D920CC6638}" srcOrd="0" destOrd="0" presId="urn:microsoft.com/office/officeart/2005/8/layout/lProcess2"/>
    <dgm:cxn modelId="{FCB58530-DB6A-48DD-B2CA-B1098C073ACE}" type="presParOf" srcId="{CCCBA276-D06E-4DB1-9F0A-05D920CC6638}" destId="{9794DE3F-8898-4C30-A5C9-4C00FA8702E8}" srcOrd="0" destOrd="0" presId="urn:microsoft.com/office/officeart/2005/8/layout/lProcess2"/>
    <dgm:cxn modelId="{9433FA3B-EB8F-4970-B68B-E94415D0AB27}" type="presParOf" srcId="{CCCBA276-D06E-4DB1-9F0A-05D920CC6638}" destId="{EB86B6B7-0F2B-4F21-AC4B-B91E9EE4B5CD}" srcOrd="1" destOrd="0" presId="urn:microsoft.com/office/officeart/2005/8/layout/lProcess2"/>
    <dgm:cxn modelId="{AD0B4914-0532-4B96-9928-D1190F0839A9}" type="presParOf" srcId="{CCCBA276-D06E-4DB1-9F0A-05D920CC6638}" destId="{AB68F1D9-9EF2-4854-9946-ABB206CCEAF3}" srcOrd="2" destOrd="0" presId="urn:microsoft.com/office/officeart/2005/8/layout/lProcess2"/>
    <dgm:cxn modelId="{F24305D4-51B0-4120-BBED-03683A277534}" type="presParOf" srcId="{CCCBA276-D06E-4DB1-9F0A-05D920CC6638}" destId="{732B5F82-5B97-443B-B606-246BF9B38523}" srcOrd="3" destOrd="0" presId="urn:microsoft.com/office/officeart/2005/8/layout/lProcess2"/>
    <dgm:cxn modelId="{CDE56575-42ED-4158-B3D6-0DFF530A4E21}" type="presParOf" srcId="{CCCBA276-D06E-4DB1-9F0A-05D920CC6638}" destId="{51B7D57B-FEE0-4F5F-A05F-99DD6EEFA475}" srcOrd="4" destOrd="0" presId="urn:microsoft.com/office/officeart/2005/8/layout/lProcess2"/>
    <dgm:cxn modelId="{B9BAAD1E-852A-49E3-A8A4-58A74FB7EAE6}" type="presParOf" srcId="{85D7D01B-3E7A-433D-9BD8-08F1473135F6}" destId="{24AAF83F-60B4-4384-9B61-1815E76F3FAE}" srcOrd="1" destOrd="0" presId="urn:microsoft.com/office/officeart/2005/8/layout/lProcess2"/>
    <dgm:cxn modelId="{10F93C8A-6861-4B11-8D7A-90DCCE2CA770}" type="presParOf" srcId="{85D7D01B-3E7A-433D-9BD8-08F1473135F6}" destId="{FF6C5107-AE20-428B-8BB2-1099F8C060BC}" srcOrd="2" destOrd="0" presId="urn:microsoft.com/office/officeart/2005/8/layout/lProcess2"/>
    <dgm:cxn modelId="{90B3C2E2-A6A6-4028-81C7-8A39FD1FA8CD}" type="presParOf" srcId="{FF6C5107-AE20-428B-8BB2-1099F8C060BC}" destId="{A480E32B-269D-4B2B-BD3A-276543E1FB48}" srcOrd="0" destOrd="0" presId="urn:microsoft.com/office/officeart/2005/8/layout/lProcess2"/>
    <dgm:cxn modelId="{23872572-4DA5-4E8F-B597-6267F5F3B361}" type="presParOf" srcId="{FF6C5107-AE20-428B-8BB2-1099F8C060BC}" destId="{D492EB66-1CF7-497C-BBC2-3A950C430830}" srcOrd="1" destOrd="0" presId="urn:microsoft.com/office/officeart/2005/8/layout/lProcess2"/>
    <dgm:cxn modelId="{716C6318-2CFF-4EB4-B136-68815E80A5CF}" type="presParOf" srcId="{FF6C5107-AE20-428B-8BB2-1099F8C060BC}" destId="{A5F5B2E6-D3E0-430F-8C99-16E002DC4812}" srcOrd="2" destOrd="0" presId="urn:microsoft.com/office/officeart/2005/8/layout/lProcess2"/>
    <dgm:cxn modelId="{04F1BD04-0C6D-40FF-B2DA-855054EBDA6C}" type="presParOf" srcId="{A5F5B2E6-D3E0-430F-8C99-16E002DC4812}" destId="{28F3686D-CA51-4C04-BA24-7FD4F3BACD6A}" srcOrd="0" destOrd="0" presId="urn:microsoft.com/office/officeart/2005/8/layout/lProcess2"/>
    <dgm:cxn modelId="{00F4CEB3-11CA-4211-A478-5BE4C25EB01C}" type="presParOf" srcId="{28F3686D-CA51-4C04-BA24-7FD4F3BACD6A}" destId="{476EC269-1E7E-4664-BCDB-5D0DE9F2694E}" srcOrd="0" destOrd="0" presId="urn:microsoft.com/office/officeart/2005/8/layout/lProcess2"/>
    <dgm:cxn modelId="{A8D355DD-AC7E-4A3D-9623-55DBA2A9FC9F}" type="presParOf" srcId="{28F3686D-CA51-4C04-BA24-7FD4F3BACD6A}" destId="{5514F0D4-530B-4483-9EB5-05F7B1D6192C}" srcOrd="1" destOrd="0" presId="urn:microsoft.com/office/officeart/2005/8/layout/lProcess2"/>
    <dgm:cxn modelId="{B5378F14-33FA-40EE-B030-6144E01B1E13}" type="presParOf" srcId="{28F3686D-CA51-4C04-BA24-7FD4F3BACD6A}" destId="{53EBA5CE-8B1C-4BC5-8CAB-5CB1DE177D4D}" srcOrd="2" destOrd="0" presId="urn:microsoft.com/office/officeart/2005/8/layout/lProcess2"/>
    <dgm:cxn modelId="{47CBB0F9-83C5-4014-A40B-D566DC7F4F49}" type="presParOf" srcId="{28F3686D-CA51-4C04-BA24-7FD4F3BACD6A}" destId="{4D97034E-9224-444C-A338-DC1CE3A9F6BD}" srcOrd="3" destOrd="0" presId="urn:microsoft.com/office/officeart/2005/8/layout/lProcess2"/>
    <dgm:cxn modelId="{3F3C865C-D664-41FE-AAC0-BD2D69409063}" type="presParOf" srcId="{28F3686D-CA51-4C04-BA24-7FD4F3BACD6A}" destId="{DDB4A85D-D2BE-4553-825D-211E56F48868}" srcOrd="4" destOrd="0" presId="urn:microsoft.com/office/officeart/2005/8/layout/lProcess2"/>
    <dgm:cxn modelId="{0CD89A89-3B3A-4DD3-9D1E-2D5FAED20CC5}" type="presParOf" srcId="{85D7D01B-3E7A-433D-9BD8-08F1473135F6}" destId="{25207662-9FA4-42DF-BCDE-CD51D2863CDB}" srcOrd="3" destOrd="0" presId="urn:microsoft.com/office/officeart/2005/8/layout/lProcess2"/>
    <dgm:cxn modelId="{28F1DD74-6369-4EE1-819E-B066E41BAB3C}" type="presParOf" srcId="{85D7D01B-3E7A-433D-9BD8-08F1473135F6}" destId="{994737D6-1D82-467A-AE96-45535EC12480}" srcOrd="4" destOrd="0" presId="urn:microsoft.com/office/officeart/2005/8/layout/lProcess2"/>
    <dgm:cxn modelId="{FB6F0B51-079D-4C76-8897-CC603446E5ED}" type="presParOf" srcId="{994737D6-1D82-467A-AE96-45535EC12480}" destId="{7100B8F1-5507-4A8B-8C47-E72ADDE50145}" srcOrd="0" destOrd="0" presId="urn:microsoft.com/office/officeart/2005/8/layout/lProcess2"/>
    <dgm:cxn modelId="{56ED1E56-0BA4-483F-AD4A-C7FB52AE022C}" type="presParOf" srcId="{994737D6-1D82-467A-AE96-45535EC12480}" destId="{EEA866AA-829E-4BF9-9F1C-14809A666A0A}" srcOrd="1" destOrd="0" presId="urn:microsoft.com/office/officeart/2005/8/layout/lProcess2"/>
    <dgm:cxn modelId="{01032747-FAAE-4558-8781-2134485C37C0}" type="presParOf" srcId="{994737D6-1D82-467A-AE96-45535EC12480}" destId="{F1E229A4-684E-4409-91B3-E45752B9FC96}" srcOrd="2" destOrd="0" presId="urn:microsoft.com/office/officeart/2005/8/layout/lProcess2"/>
    <dgm:cxn modelId="{7E2DD925-AE06-4870-8235-972968B0F7E2}" type="presParOf" srcId="{F1E229A4-684E-4409-91B3-E45752B9FC96}" destId="{91437FCA-2634-4506-82FC-CC2C44687DBD}" srcOrd="0" destOrd="0" presId="urn:microsoft.com/office/officeart/2005/8/layout/lProcess2"/>
    <dgm:cxn modelId="{744D2CFA-E8B0-409D-B5E1-4F3937BC944A}" type="presParOf" srcId="{91437FCA-2634-4506-82FC-CC2C44687DBD}" destId="{5C4559D5-7791-444A-ABA3-1CEFC8A5A5F7}" srcOrd="0" destOrd="0" presId="urn:microsoft.com/office/officeart/2005/8/layout/lProcess2"/>
    <dgm:cxn modelId="{6AB015BF-CAD6-4A99-80E0-0D19CF993A41}" type="presParOf" srcId="{91437FCA-2634-4506-82FC-CC2C44687DBD}" destId="{4644B76B-1D7C-4851-9FBF-D5883810F90A}" srcOrd="1" destOrd="0" presId="urn:microsoft.com/office/officeart/2005/8/layout/lProcess2"/>
    <dgm:cxn modelId="{A375DCE7-8715-4A78-9B75-577DBE98E44A}" type="presParOf" srcId="{91437FCA-2634-4506-82FC-CC2C44687DBD}" destId="{D334E25E-E21E-4F79-A176-F0064903386F}" srcOrd="2" destOrd="0" presId="urn:microsoft.com/office/officeart/2005/8/layout/lProcess2"/>
    <dgm:cxn modelId="{B7221CE7-7F09-4CA0-8391-715182083DAC}" type="presParOf" srcId="{91437FCA-2634-4506-82FC-CC2C44687DBD}" destId="{D4F330D7-1FF3-4D94-A9FD-753E21820579}" srcOrd="3" destOrd="0" presId="urn:microsoft.com/office/officeart/2005/8/layout/lProcess2"/>
    <dgm:cxn modelId="{92998C29-C097-46C9-860F-A5C35DBA91F3}" type="presParOf" srcId="{91437FCA-2634-4506-82FC-CC2C44687DBD}" destId="{353C83F2-1A08-4E76-B909-99FB881E053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A81491-8405-4BEC-813B-124D44E7137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C5B1E4E-8790-42BB-A6F2-D0568203C97D}">
      <dgm:prSet phldrT="[Texto]" custT="1"/>
      <dgm:spPr/>
      <dgm:t>
        <a:bodyPr/>
        <a:lstStyle/>
        <a:p>
          <a:r>
            <a:rPr lang="es-MX" sz="2400" dirty="0" smtClean="0"/>
            <a:t>Prepago</a:t>
          </a:r>
          <a:endParaRPr lang="es-MX" sz="2400" dirty="0"/>
        </a:p>
      </dgm:t>
    </dgm:pt>
    <dgm:pt modelId="{C3E02D7A-019E-4DB0-88E4-B6F486E06BA2}" type="parTrans" cxnId="{561366BE-4D8D-488A-A10E-23E26459CCD1}">
      <dgm:prSet/>
      <dgm:spPr/>
      <dgm:t>
        <a:bodyPr/>
        <a:lstStyle/>
        <a:p>
          <a:endParaRPr lang="es-MX" sz="1200"/>
        </a:p>
      </dgm:t>
    </dgm:pt>
    <dgm:pt modelId="{55AA75EB-9850-4C84-9BB4-1E6268442A6F}" type="sibTrans" cxnId="{561366BE-4D8D-488A-A10E-23E26459CCD1}">
      <dgm:prSet/>
      <dgm:spPr/>
      <dgm:t>
        <a:bodyPr/>
        <a:lstStyle/>
        <a:p>
          <a:endParaRPr lang="es-MX" sz="1200"/>
        </a:p>
      </dgm:t>
    </dgm:pt>
    <dgm:pt modelId="{17B530C6-12D2-448C-BD99-62AAFF6B0666}">
      <dgm:prSet phldrT="[Texto]" custT="1"/>
      <dgm:spPr/>
      <dgm:t>
        <a:bodyPr/>
        <a:lstStyle/>
        <a:p>
          <a:r>
            <a:rPr lang="es-MX" sz="2400" dirty="0" smtClean="0"/>
            <a:t>Cuentas Móviles</a:t>
          </a:r>
          <a:endParaRPr lang="es-MX" sz="2400" dirty="0"/>
        </a:p>
      </dgm:t>
    </dgm:pt>
    <dgm:pt modelId="{4C675F25-5521-422D-A05E-A3E087098991}" type="parTrans" cxnId="{C23E9BDA-E5B9-4E89-A613-A6106F1B8806}">
      <dgm:prSet/>
      <dgm:spPr/>
      <dgm:t>
        <a:bodyPr/>
        <a:lstStyle/>
        <a:p>
          <a:endParaRPr lang="es-MX" sz="1200"/>
        </a:p>
      </dgm:t>
    </dgm:pt>
    <dgm:pt modelId="{227EECC5-742F-418C-94DD-1E345351D85F}" type="sibTrans" cxnId="{C23E9BDA-E5B9-4E89-A613-A6106F1B8806}">
      <dgm:prSet/>
      <dgm:spPr/>
      <dgm:t>
        <a:bodyPr/>
        <a:lstStyle/>
        <a:p>
          <a:endParaRPr lang="es-MX" sz="1200"/>
        </a:p>
      </dgm:t>
    </dgm:pt>
    <dgm:pt modelId="{B2E65CE5-E056-4F10-9B36-782EC8BC6E1C}">
      <dgm:prSet phldrT="[Texto]" custT="1"/>
      <dgm:spPr/>
      <dgm:t>
        <a:bodyPr/>
        <a:lstStyle/>
        <a:p>
          <a:r>
            <a:rPr lang="es-MX" sz="2400" dirty="0" smtClean="0"/>
            <a:t>Nóminas / Programas</a:t>
          </a:r>
          <a:endParaRPr lang="es-MX" sz="2400" dirty="0"/>
        </a:p>
      </dgm:t>
    </dgm:pt>
    <dgm:pt modelId="{95FBB8F2-BDA8-4865-857D-5EA57DB49B81}" type="parTrans" cxnId="{039C2878-24C3-4FD7-9363-0BC569682C7A}">
      <dgm:prSet/>
      <dgm:spPr/>
      <dgm:t>
        <a:bodyPr/>
        <a:lstStyle/>
        <a:p>
          <a:endParaRPr lang="es-MX" sz="1200"/>
        </a:p>
      </dgm:t>
    </dgm:pt>
    <dgm:pt modelId="{EA8D0F61-2E21-485A-8BB9-7FAE7B3238A1}" type="sibTrans" cxnId="{039C2878-24C3-4FD7-9363-0BC569682C7A}">
      <dgm:prSet/>
      <dgm:spPr/>
      <dgm:t>
        <a:bodyPr/>
        <a:lstStyle/>
        <a:p>
          <a:endParaRPr lang="es-MX" sz="1200"/>
        </a:p>
      </dgm:t>
    </dgm:pt>
    <dgm:pt modelId="{98101DF2-68C3-4817-A7BA-05544168EFF7}">
      <dgm:prSet phldrT="[Texto]" custT="1"/>
      <dgm:spPr/>
      <dgm:t>
        <a:bodyPr/>
        <a:lstStyle/>
        <a:p>
          <a:r>
            <a:rPr lang="es-MX" sz="2400" dirty="0" smtClean="0"/>
            <a:t>Cuentas Full</a:t>
          </a:r>
          <a:endParaRPr lang="es-MX" sz="2400" dirty="0"/>
        </a:p>
      </dgm:t>
    </dgm:pt>
    <dgm:pt modelId="{33A3E4B0-389C-48B5-B401-55D7A7F0B33F}" type="parTrans" cxnId="{45C119DF-FB14-483E-BFA3-A36C8283C71B}">
      <dgm:prSet/>
      <dgm:spPr/>
      <dgm:t>
        <a:bodyPr/>
        <a:lstStyle/>
        <a:p>
          <a:endParaRPr lang="es-MX" sz="1200"/>
        </a:p>
      </dgm:t>
    </dgm:pt>
    <dgm:pt modelId="{74576908-3668-44C3-9A92-FE7390CEF4AB}" type="sibTrans" cxnId="{45C119DF-FB14-483E-BFA3-A36C8283C71B}">
      <dgm:prSet/>
      <dgm:spPr/>
      <dgm:t>
        <a:bodyPr/>
        <a:lstStyle/>
        <a:p>
          <a:endParaRPr lang="es-MX" sz="1200"/>
        </a:p>
      </dgm:t>
    </dgm:pt>
    <dgm:pt modelId="{9D4AEF81-AEE0-4DDE-A098-597948F85903}" type="pres">
      <dgm:prSet presAssocID="{C3A81491-8405-4BEC-813B-124D44E71378}" presName="linearFlow" presStyleCnt="0">
        <dgm:presLayoutVars>
          <dgm:dir/>
          <dgm:resizeHandles val="exact"/>
        </dgm:presLayoutVars>
      </dgm:prSet>
      <dgm:spPr/>
    </dgm:pt>
    <dgm:pt modelId="{0B0896E9-5EF7-4433-A557-8E290BFA12A5}" type="pres">
      <dgm:prSet presAssocID="{0C5B1E4E-8790-42BB-A6F2-D0568203C97D}" presName="composite" presStyleCnt="0"/>
      <dgm:spPr/>
    </dgm:pt>
    <dgm:pt modelId="{6A8D7202-360D-42D1-AF52-FFB393328E4E}" type="pres">
      <dgm:prSet presAssocID="{0C5B1E4E-8790-42BB-A6F2-D0568203C97D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5DAD593-81A7-452D-AC11-710580E1938C}" type="pres">
      <dgm:prSet presAssocID="{0C5B1E4E-8790-42BB-A6F2-D0568203C97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ACCCD3-46CE-44CF-B0B1-39EB70566157}" type="pres">
      <dgm:prSet presAssocID="{55AA75EB-9850-4C84-9BB4-1E6268442A6F}" presName="spacing" presStyleCnt="0"/>
      <dgm:spPr/>
    </dgm:pt>
    <dgm:pt modelId="{CBBE9472-0338-4F9E-A150-9E0C2355498C}" type="pres">
      <dgm:prSet presAssocID="{17B530C6-12D2-448C-BD99-62AAFF6B0666}" presName="composite" presStyleCnt="0"/>
      <dgm:spPr/>
    </dgm:pt>
    <dgm:pt modelId="{31EFED4B-E90A-47B2-A4B0-95C5C0BCBB24}" type="pres">
      <dgm:prSet presAssocID="{17B530C6-12D2-448C-BD99-62AAFF6B0666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14BF41D-6FB2-4CB6-8BFC-BE450C0E6A19}" type="pres">
      <dgm:prSet presAssocID="{17B530C6-12D2-448C-BD99-62AAFF6B066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7CD062-079C-435D-8C13-76C2E9936F86}" type="pres">
      <dgm:prSet presAssocID="{227EECC5-742F-418C-94DD-1E345351D85F}" presName="spacing" presStyleCnt="0"/>
      <dgm:spPr/>
    </dgm:pt>
    <dgm:pt modelId="{1D044847-ADB0-499F-965D-1D0827887A24}" type="pres">
      <dgm:prSet presAssocID="{B2E65CE5-E056-4F10-9B36-782EC8BC6E1C}" presName="composite" presStyleCnt="0"/>
      <dgm:spPr/>
    </dgm:pt>
    <dgm:pt modelId="{93927A26-F3FF-4319-972B-18C3EDC03344}" type="pres">
      <dgm:prSet presAssocID="{B2E65CE5-E056-4F10-9B36-782EC8BC6E1C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8C64654-09EC-4C6D-A133-89B05CAEA5EF}" type="pres">
      <dgm:prSet presAssocID="{B2E65CE5-E056-4F10-9B36-782EC8BC6E1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691DE6-714A-4DFE-BB92-B7539A260CA6}" type="pres">
      <dgm:prSet presAssocID="{EA8D0F61-2E21-485A-8BB9-7FAE7B3238A1}" presName="spacing" presStyleCnt="0"/>
      <dgm:spPr/>
    </dgm:pt>
    <dgm:pt modelId="{67BDA995-D2CF-472F-BAEE-B9E1589AB94A}" type="pres">
      <dgm:prSet presAssocID="{98101DF2-68C3-4817-A7BA-05544168EFF7}" presName="composite" presStyleCnt="0"/>
      <dgm:spPr/>
    </dgm:pt>
    <dgm:pt modelId="{8E29AC7E-B76C-451E-A230-F84F51E1713C}" type="pres">
      <dgm:prSet presAssocID="{98101DF2-68C3-4817-A7BA-05544168EFF7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C15C32E-64B2-455F-A6F6-A5486CC96B9F}" type="pres">
      <dgm:prSet presAssocID="{98101DF2-68C3-4817-A7BA-05544168EFF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E6E4E1D-ED07-4362-9DCF-56396D072F59}" type="presOf" srcId="{0C5B1E4E-8790-42BB-A6F2-D0568203C97D}" destId="{05DAD593-81A7-452D-AC11-710580E1938C}" srcOrd="0" destOrd="0" presId="urn:microsoft.com/office/officeart/2005/8/layout/vList3"/>
    <dgm:cxn modelId="{DF1E6E7C-771F-4574-828D-2A868436128A}" type="presOf" srcId="{B2E65CE5-E056-4F10-9B36-782EC8BC6E1C}" destId="{18C64654-09EC-4C6D-A133-89B05CAEA5EF}" srcOrd="0" destOrd="0" presId="urn:microsoft.com/office/officeart/2005/8/layout/vList3"/>
    <dgm:cxn modelId="{45C119DF-FB14-483E-BFA3-A36C8283C71B}" srcId="{C3A81491-8405-4BEC-813B-124D44E71378}" destId="{98101DF2-68C3-4817-A7BA-05544168EFF7}" srcOrd="3" destOrd="0" parTransId="{33A3E4B0-389C-48B5-B401-55D7A7F0B33F}" sibTransId="{74576908-3668-44C3-9A92-FE7390CEF4AB}"/>
    <dgm:cxn modelId="{AC1A6214-603D-4FBE-B992-C5C498B98886}" type="presOf" srcId="{17B530C6-12D2-448C-BD99-62AAFF6B0666}" destId="{D14BF41D-6FB2-4CB6-8BFC-BE450C0E6A19}" srcOrd="0" destOrd="0" presId="urn:microsoft.com/office/officeart/2005/8/layout/vList3"/>
    <dgm:cxn modelId="{532B9E8A-D17D-4191-B6E5-1E45AC4BF9AA}" type="presOf" srcId="{98101DF2-68C3-4817-A7BA-05544168EFF7}" destId="{1C15C32E-64B2-455F-A6F6-A5486CC96B9F}" srcOrd="0" destOrd="0" presId="urn:microsoft.com/office/officeart/2005/8/layout/vList3"/>
    <dgm:cxn modelId="{561366BE-4D8D-488A-A10E-23E26459CCD1}" srcId="{C3A81491-8405-4BEC-813B-124D44E71378}" destId="{0C5B1E4E-8790-42BB-A6F2-D0568203C97D}" srcOrd="0" destOrd="0" parTransId="{C3E02D7A-019E-4DB0-88E4-B6F486E06BA2}" sibTransId="{55AA75EB-9850-4C84-9BB4-1E6268442A6F}"/>
    <dgm:cxn modelId="{C23E9BDA-E5B9-4E89-A613-A6106F1B8806}" srcId="{C3A81491-8405-4BEC-813B-124D44E71378}" destId="{17B530C6-12D2-448C-BD99-62AAFF6B0666}" srcOrd="1" destOrd="0" parTransId="{4C675F25-5521-422D-A05E-A3E087098991}" sibTransId="{227EECC5-742F-418C-94DD-1E345351D85F}"/>
    <dgm:cxn modelId="{0D5CD190-B6B9-440B-A5CF-0EC01676F28E}" type="presOf" srcId="{C3A81491-8405-4BEC-813B-124D44E71378}" destId="{9D4AEF81-AEE0-4DDE-A098-597948F85903}" srcOrd="0" destOrd="0" presId="urn:microsoft.com/office/officeart/2005/8/layout/vList3"/>
    <dgm:cxn modelId="{039C2878-24C3-4FD7-9363-0BC569682C7A}" srcId="{C3A81491-8405-4BEC-813B-124D44E71378}" destId="{B2E65CE5-E056-4F10-9B36-782EC8BC6E1C}" srcOrd="2" destOrd="0" parTransId="{95FBB8F2-BDA8-4865-857D-5EA57DB49B81}" sibTransId="{EA8D0F61-2E21-485A-8BB9-7FAE7B3238A1}"/>
    <dgm:cxn modelId="{77DAD001-418C-4056-97C6-6A8A3A4277F7}" type="presParOf" srcId="{9D4AEF81-AEE0-4DDE-A098-597948F85903}" destId="{0B0896E9-5EF7-4433-A557-8E290BFA12A5}" srcOrd="0" destOrd="0" presId="urn:microsoft.com/office/officeart/2005/8/layout/vList3"/>
    <dgm:cxn modelId="{8DA5B3E9-50B0-4D78-A4C5-7B8C1B03F9B3}" type="presParOf" srcId="{0B0896E9-5EF7-4433-A557-8E290BFA12A5}" destId="{6A8D7202-360D-42D1-AF52-FFB393328E4E}" srcOrd="0" destOrd="0" presId="urn:microsoft.com/office/officeart/2005/8/layout/vList3"/>
    <dgm:cxn modelId="{24B1B358-F81D-43A4-B0B6-3432AED3F914}" type="presParOf" srcId="{0B0896E9-5EF7-4433-A557-8E290BFA12A5}" destId="{05DAD593-81A7-452D-AC11-710580E1938C}" srcOrd="1" destOrd="0" presId="urn:microsoft.com/office/officeart/2005/8/layout/vList3"/>
    <dgm:cxn modelId="{B6247BC9-E86F-40BC-B1E7-68E2F16976AF}" type="presParOf" srcId="{9D4AEF81-AEE0-4DDE-A098-597948F85903}" destId="{36ACCCD3-46CE-44CF-B0B1-39EB70566157}" srcOrd="1" destOrd="0" presId="urn:microsoft.com/office/officeart/2005/8/layout/vList3"/>
    <dgm:cxn modelId="{D4B3E42B-54FA-4B43-859B-0DB63F68B607}" type="presParOf" srcId="{9D4AEF81-AEE0-4DDE-A098-597948F85903}" destId="{CBBE9472-0338-4F9E-A150-9E0C2355498C}" srcOrd="2" destOrd="0" presId="urn:microsoft.com/office/officeart/2005/8/layout/vList3"/>
    <dgm:cxn modelId="{35F85F0D-3FC7-4F20-86EA-BC80967494EC}" type="presParOf" srcId="{CBBE9472-0338-4F9E-A150-9E0C2355498C}" destId="{31EFED4B-E90A-47B2-A4B0-95C5C0BCBB24}" srcOrd="0" destOrd="0" presId="urn:microsoft.com/office/officeart/2005/8/layout/vList3"/>
    <dgm:cxn modelId="{00A5F6CC-EA00-46F3-AF1D-277CA5EDCD65}" type="presParOf" srcId="{CBBE9472-0338-4F9E-A150-9E0C2355498C}" destId="{D14BF41D-6FB2-4CB6-8BFC-BE450C0E6A19}" srcOrd="1" destOrd="0" presId="urn:microsoft.com/office/officeart/2005/8/layout/vList3"/>
    <dgm:cxn modelId="{0EC17D9D-2DD6-4238-BA63-3AF5FBC2C3E3}" type="presParOf" srcId="{9D4AEF81-AEE0-4DDE-A098-597948F85903}" destId="{397CD062-079C-435D-8C13-76C2E9936F86}" srcOrd="3" destOrd="0" presId="urn:microsoft.com/office/officeart/2005/8/layout/vList3"/>
    <dgm:cxn modelId="{5262E4E4-B318-4EE9-89F7-9FF289FAF88C}" type="presParOf" srcId="{9D4AEF81-AEE0-4DDE-A098-597948F85903}" destId="{1D044847-ADB0-499F-965D-1D0827887A24}" srcOrd="4" destOrd="0" presId="urn:microsoft.com/office/officeart/2005/8/layout/vList3"/>
    <dgm:cxn modelId="{33797710-E5A1-40DD-AEDF-553020EFE4E4}" type="presParOf" srcId="{1D044847-ADB0-499F-965D-1D0827887A24}" destId="{93927A26-F3FF-4319-972B-18C3EDC03344}" srcOrd="0" destOrd="0" presId="urn:microsoft.com/office/officeart/2005/8/layout/vList3"/>
    <dgm:cxn modelId="{57C45BCF-9C1F-4C44-9E54-582EB996DC6B}" type="presParOf" srcId="{1D044847-ADB0-499F-965D-1D0827887A24}" destId="{18C64654-09EC-4C6D-A133-89B05CAEA5EF}" srcOrd="1" destOrd="0" presId="urn:microsoft.com/office/officeart/2005/8/layout/vList3"/>
    <dgm:cxn modelId="{D2BCA176-48DF-43BA-AD17-5FC0E1D11209}" type="presParOf" srcId="{9D4AEF81-AEE0-4DDE-A098-597948F85903}" destId="{8A691DE6-714A-4DFE-BB92-B7539A260CA6}" srcOrd="5" destOrd="0" presId="urn:microsoft.com/office/officeart/2005/8/layout/vList3"/>
    <dgm:cxn modelId="{F0C8B817-1F68-41DB-9291-57CA9D961AF4}" type="presParOf" srcId="{9D4AEF81-AEE0-4DDE-A098-597948F85903}" destId="{67BDA995-D2CF-472F-BAEE-B9E1589AB94A}" srcOrd="6" destOrd="0" presId="urn:microsoft.com/office/officeart/2005/8/layout/vList3"/>
    <dgm:cxn modelId="{62D52530-6BF3-449E-9131-F932989D9EC9}" type="presParOf" srcId="{67BDA995-D2CF-472F-BAEE-B9E1589AB94A}" destId="{8E29AC7E-B76C-451E-A230-F84F51E1713C}" srcOrd="0" destOrd="0" presId="urn:microsoft.com/office/officeart/2005/8/layout/vList3"/>
    <dgm:cxn modelId="{4F9822D0-09DF-4B46-A53A-8DC136AF35C4}" type="presParOf" srcId="{67BDA995-D2CF-472F-BAEE-B9E1589AB94A}" destId="{1C15C32E-64B2-455F-A6F6-A5486CC96B9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72031-019A-468F-B845-59DC2FEE507E}">
      <dsp:nvSpPr>
        <dsp:cNvPr id="0" name=""/>
        <dsp:cNvSpPr/>
      </dsp:nvSpPr>
      <dsp:spPr>
        <a:xfrm>
          <a:off x="3713440" y="3206146"/>
          <a:ext cx="2914405" cy="1274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88269"/>
              <a:satOff val="-64753"/>
              <a:lumOff val="-497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1">
          <a:noAutofit/>
        </a:bodyPr>
        <a:lstStyle/>
        <a:p>
          <a:pPr marL="88900" lvl="1" indent="-889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solidFill>
                <a:schemeClr val="tx1"/>
              </a:solidFill>
              <a:latin typeface="Calibri" pitchFamily="34" charset="0"/>
            </a:rPr>
            <a:t>Nuevas Reglas de la CNBV para utilizar los Teléfonos Móviles como un vehículo para hacer pagos de forma segura</a:t>
          </a:r>
          <a:endParaRPr lang="en-US" sz="12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4615753" y="3552706"/>
        <a:ext cx="1984100" cy="899719"/>
      </dsp:txXfrm>
    </dsp:sp>
    <dsp:sp modelId="{E9F36ACE-F8B5-4CEB-87CC-FB07CCECDC3D}">
      <dsp:nvSpPr>
        <dsp:cNvPr id="0" name=""/>
        <dsp:cNvSpPr/>
      </dsp:nvSpPr>
      <dsp:spPr>
        <a:xfrm>
          <a:off x="0" y="3213022"/>
          <a:ext cx="2185541" cy="1260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082403"/>
              <a:satOff val="-97129"/>
              <a:lumOff val="-745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solidFill>
                <a:schemeClr val="tx1"/>
              </a:solidFill>
              <a:latin typeface="Calibri" pitchFamily="34" charset="0"/>
            </a:rPr>
            <a:t>Cambios en la LIC para permitir la entrada de nuevos participantes que puedan ser Emisores de medios de Pago</a:t>
          </a:r>
          <a:endParaRPr lang="en-US" sz="12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27689" y="3555841"/>
        <a:ext cx="1474500" cy="890011"/>
      </dsp:txXfrm>
    </dsp:sp>
    <dsp:sp modelId="{0AE31D8A-60D5-4BFD-8C8F-31B481DF1A0C}">
      <dsp:nvSpPr>
        <dsp:cNvPr id="0" name=""/>
        <dsp:cNvSpPr/>
      </dsp:nvSpPr>
      <dsp:spPr>
        <a:xfrm>
          <a:off x="3499915" y="9317"/>
          <a:ext cx="2922871" cy="14206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94134"/>
              <a:satOff val="-32376"/>
              <a:lumOff val="-248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solidFill>
                <a:schemeClr val="tx1"/>
              </a:solidFill>
              <a:latin typeface="Calibri" pitchFamily="34" charset="0"/>
            </a:rPr>
            <a:t>Cambios en las Reglas de PLD que emite la SHCP</a:t>
          </a:r>
          <a:endParaRPr lang="en-US" sz="1200" kern="1200" dirty="0">
            <a:solidFill>
              <a:schemeClr val="tx1"/>
            </a:solidFill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solidFill>
                <a:schemeClr val="tx1"/>
              </a:solidFill>
              <a:latin typeface="Calibri" pitchFamily="34" charset="0"/>
            </a:rPr>
            <a:t>Banxico establece los niveles de cuentas</a:t>
          </a:r>
          <a:endParaRPr lang="en-US" sz="12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4407982" y="40523"/>
        <a:ext cx="1983597" cy="1003043"/>
      </dsp:txXfrm>
    </dsp:sp>
    <dsp:sp modelId="{230B5749-1B2D-4C17-9614-AE46863A4AFA}">
      <dsp:nvSpPr>
        <dsp:cNvPr id="0" name=""/>
        <dsp:cNvSpPr/>
      </dsp:nvSpPr>
      <dsp:spPr>
        <a:xfrm>
          <a:off x="0" y="-86609"/>
          <a:ext cx="2205037" cy="2113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1165225" algn="l"/>
            </a:tabLst>
          </a:pPr>
          <a:r>
            <a:rPr lang="es-MX" sz="1200" kern="1200" dirty="0" smtClean="0">
              <a:solidFill>
                <a:schemeClr val="tx1"/>
              </a:solidFill>
              <a:latin typeface="Calibri" pitchFamily="34" charset="0"/>
            </a:rPr>
            <a:t>Acercar medios de depósito y retiro de efectivo a la población, fomentando el uso de “dinero electrónico”. La CNBV emitió reglas para habilitar comercios como un nuevo canal transaccional</a:t>
          </a:r>
          <a:endParaRPr lang="en-US" sz="12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45208" y="-41401"/>
        <a:ext cx="1453110" cy="1494694"/>
      </dsp:txXfrm>
    </dsp:sp>
    <dsp:sp modelId="{53AEB49A-5031-4A0A-B350-36F871623A41}">
      <dsp:nvSpPr>
        <dsp:cNvPr id="0" name=""/>
        <dsp:cNvSpPr/>
      </dsp:nvSpPr>
      <dsp:spPr>
        <a:xfrm>
          <a:off x="1347268" y="339654"/>
          <a:ext cx="1922260" cy="1922260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bg1"/>
              </a:solidFill>
              <a:latin typeface="Calibri" pitchFamily="34" charset="0"/>
              <a:hlinkClick xmlns:r="http://schemas.openxmlformats.org/officeDocument/2006/relationships" r:id="" action="ppaction://hlinksldjump"/>
            </a:rPr>
            <a:t>Corresponsales Bancarios</a:t>
          </a:r>
          <a:endParaRPr lang="en-US" sz="14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910285" y="902671"/>
        <a:ext cx="1359243" cy="1359243"/>
      </dsp:txXfrm>
    </dsp:sp>
    <dsp:sp modelId="{6312E729-6B95-4558-8E08-36215AD3E8FE}">
      <dsp:nvSpPr>
        <dsp:cNvPr id="0" name=""/>
        <dsp:cNvSpPr/>
      </dsp:nvSpPr>
      <dsp:spPr>
        <a:xfrm rot="5400000">
          <a:off x="3358316" y="339654"/>
          <a:ext cx="1922260" cy="1922260"/>
        </a:xfrm>
        <a:prstGeom prst="pieWedg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alibri" pitchFamily="34" charset="0"/>
              <a:hlinkClick xmlns:r="http://schemas.openxmlformats.org/officeDocument/2006/relationships" r:id="" action="ppaction://hlinksldjump"/>
            </a:rPr>
            <a:t>Prevención de Lavado de Dinero y Cuentas Móviles</a:t>
          </a:r>
          <a:endParaRPr lang="en-US" sz="1400" kern="1200" dirty="0">
            <a:latin typeface="Calibri" pitchFamily="34" charset="0"/>
          </a:endParaRPr>
        </a:p>
      </dsp:txBody>
      <dsp:txXfrm rot="-5400000">
        <a:off x="3358316" y="902671"/>
        <a:ext cx="1359243" cy="1359243"/>
      </dsp:txXfrm>
    </dsp:sp>
    <dsp:sp modelId="{2BEAFC46-1954-4D71-B1EE-21B220740050}">
      <dsp:nvSpPr>
        <dsp:cNvPr id="0" name=""/>
        <dsp:cNvSpPr/>
      </dsp:nvSpPr>
      <dsp:spPr>
        <a:xfrm rot="10800000">
          <a:off x="3369312" y="2350702"/>
          <a:ext cx="1922260" cy="1922260"/>
        </a:xfrm>
        <a:prstGeom prst="pieWedg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alibri" pitchFamily="34" charset="0"/>
              <a:hlinkClick xmlns:r="http://schemas.openxmlformats.org/officeDocument/2006/relationships" r:id="" action="ppaction://noaction"/>
            </a:rPr>
            <a:t>Uso del Servicio de Banca Electrónica (Capítulo X)</a:t>
          </a:r>
          <a:endParaRPr lang="en-US" sz="1400" kern="1200" dirty="0">
            <a:latin typeface="Calibri" pitchFamily="34" charset="0"/>
          </a:endParaRPr>
        </a:p>
      </dsp:txBody>
      <dsp:txXfrm rot="10800000">
        <a:off x="3369312" y="2350702"/>
        <a:ext cx="1359243" cy="1359243"/>
      </dsp:txXfrm>
    </dsp:sp>
    <dsp:sp modelId="{141F3213-384C-4930-B1EB-9EBBF20144BB}">
      <dsp:nvSpPr>
        <dsp:cNvPr id="0" name=""/>
        <dsp:cNvSpPr/>
      </dsp:nvSpPr>
      <dsp:spPr>
        <a:xfrm rot="16200000">
          <a:off x="1347268" y="2350702"/>
          <a:ext cx="1922260" cy="1922260"/>
        </a:xfrm>
        <a:prstGeom prst="pieWedge">
          <a:avLst/>
        </a:prstGeom>
        <a:gradFill rotWithShape="0">
          <a:gsLst>
            <a:gs pos="0">
              <a:schemeClr val="accent5">
                <a:hueOff val="-5082403"/>
                <a:satOff val="-97129"/>
                <a:lumOff val="-745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5082403"/>
                <a:satOff val="-97129"/>
                <a:lumOff val="-745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alibri" pitchFamily="34" charset="0"/>
              <a:hlinkClick xmlns:r="http://schemas.openxmlformats.org/officeDocument/2006/relationships" r:id="" action="ppaction://noaction"/>
            </a:rPr>
            <a:t>Bancos de Nicho y Emisores de Dinero Electrónico </a:t>
          </a:r>
          <a:endParaRPr lang="en-US" sz="1400" kern="1200" dirty="0">
            <a:latin typeface="Calibri" pitchFamily="34" charset="0"/>
          </a:endParaRPr>
        </a:p>
      </dsp:txBody>
      <dsp:txXfrm rot="5400000">
        <a:off x="1910285" y="2350702"/>
        <a:ext cx="1359243" cy="1359243"/>
      </dsp:txXfrm>
    </dsp:sp>
    <dsp:sp modelId="{283028F9-001E-41DB-9EB9-CF96DEF89273}">
      <dsp:nvSpPr>
        <dsp:cNvPr id="0" name=""/>
        <dsp:cNvSpPr/>
      </dsp:nvSpPr>
      <dsp:spPr>
        <a:xfrm>
          <a:off x="2982077" y="1906763"/>
          <a:ext cx="663690" cy="577121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D5B4F93D-212F-49F0-B0FF-535610F35CCA}">
      <dsp:nvSpPr>
        <dsp:cNvPr id="0" name=""/>
        <dsp:cNvSpPr/>
      </dsp:nvSpPr>
      <dsp:spPr>
        <a:xfrm rot="10800000">
          <a:off x="2982077" y="2128733"/>
          <a:ext cx="663690" cy="577121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74A30-8DF3-494C-8080-F9FC79B85347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Banco múltiple</a:t>
          </a:r>
          <a:endParaRPr lang="es-MX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Operación completa</a:t>
          </a:r>
          <a:endParaRPr lang="es-MX" sz="2000" kern="1200" dirty="0"/>
        </a:p>
      </dsp:txBody>
      <dsp:txXfrm rot="-5400000">
        <a:off x="2194561" y="184100"/>
        <a:ext cx="3850293" cy="945456"/>
      </dsp:txXfrm>
    </dsp:sp>
    <dsp:sp modelId="{FA9C752D-60E2-48AE-A60E-9DCBDF6EED3C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1.5 </a:t>
          </a:r>
          <a:r>
            <a:rPr lang="es-MX" sz="2800" kern="1200" dirty="0" err="1" smtClean="0"/>
            <a:t>mdd</a:t>
          </a:r>
          <a:endParaRPr lang="es-MX" sz="2800" kern="1200" dirty="0"/>
        </a:p>
      </dsp:txBody>
      <dsp:txXfrm>
        <a:off x="63934" y="65918"/>
        <a:ext cx="2066692" cy="1181819"/>
      </dsp:txXfrm>
    </dsp:sp>
    <dsp:sp modelId="{0F1AF6B7-7702-4A80-99DE-47673B2DC675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Banco especializado</a:t>
          </a:r>
          <a:endParaRPr lang="es-MX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Operación acotada</a:t>
          </a:r>
          <a:endParaRPr lang="es-MX" sz="2000" kern="1200" dirty="0"/>
        </a:p>
      </dsp:txBody>
      <dsp:txXfrm rot="-5400000">
        <a:off x="2194561" y="1559271"/>
        <a:ext cx="3850293" cy="945456"/>
      </dsp:txXfrm>
    </dsp:sp>
    <dsp:sp modelId="{67CBE0C0-10BB-4FE2-AA78-ECF2B8AC168F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.85 </a:t>
          </a:r>
          <a:r>
            <a:rPr lang="es-MX" sz="2800" kern="1200" dirty="0" err="1" smtClean="0"/>
            <a:t>mdd</a:t>
          </a:r>
          <a:endParaRPr lang="es-MX" sz="2800" kern="1200" dirty="0"/>
        </a:p>
      </dsp:txBody>
      <dsp:txXfrm>
        <a:off x="63934" y="1441090"/>
        <a:ext cx="2066692" cy="1181819"/>
      </dsp:txXfrm>
    </dsp:sp>
    <dsp:sp modelId="{7E802BF4-465A-4709-945B-2D0B9F279121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Banco de nicho</a:t>
          </a:r>
          <a:endParaRPr lang="es-MX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Operación básica</a:t>
          </a:r>
          <a:endParaRPr lang="es-MX" sz="2000" kern="1200" dirty="0"/>
        </a:p>
      </dsp:txBody>
      <dsp:txXfrm rot="-5400000">
        <a:off x="2194561" y="2934443"/>
        <a:ext cx="3850293" cy="945456"/>
      </dsp:txXfrm>
    </dsp:sp>
    <dsp:sp modelId="{2A2BB26C-0B7D-40CC-937A-596359042960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.5 </a:t>
          </a:r>
          <a:r>
            <a:rPr lang="es-MX" sz="2800" kern="1200" dirty="0" err="1" smtClean="0"/>
            <a:t>mdd</a:t>
          </a:r>
          <a:endParaRPr lang="es-MX" sz="2800" kern="1200" dirty="0"/>
        </a:p>
      </dsp:txBody>
      <dsp:txXfrm>
        <a:off x="63934" y="2816262"/>
        <a:ext cx="2066692" cy="1181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ECDF8-113C-4277-8816-686457FFA6E3}">
      <dsp:nvSpPr>
        <dsp:cNvPr id="0" name=""/>
        <dsp:cNvSpPr/>
      </dsp:nvSpPr>
      <dsp:spPr>
        <a:xfrm>
          <a:off x="0" y="0"/>
          <a:ext cx="4036247" cy="1592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ts val="1920"/>
            </a:lnSpc>
            <a:spcBef>
              <a:spcPct val="0"/>
            </a:spcBef>
            <a:spcAft>
              <a:spcPts val="0"/>
            </a:spcAft>
          </a:pPr>
          <a:endParaRPr lang="es-MX" sz="1400" kern="1200" dirty="0" smtClean="0">
            <a:latin typeface="Adobe Caslon Pro" pitchFamily="18" charset="0"/>
          </a:endParaRPr>
        </a:p>
        <a:p>
          <a:pPr marL="0" lvl="0" indent="0" algn="l" defTabSz="622300">
            <a:lnSpc>
              <a:spcPts val="1920"/>
            </a:lnSpc>
            <a:spcBef>
              <a:spcPct val="0"/>
            </a:spcBef>
            <a:spcAft>
              <a:spcPts val="600"/>
            </a:spcAft>
          </a:pPr>
          <a:r>
            <a:rPr lang="es-MX" sz="1800" kern="1200" dirty="0" smtClean="0">
              <a:latin typeface="Adobe Caslon Pro" pitchFamily="18" charset="0"/>
            </a:rPr>
            <a:t>Contratación y activación</a:t>
          </a:r>
          <a:endParaRPr lang="es-MX" sz="1800" kern="1200" dirty="0">
            <a:latin typeface="Adobe Caslon Pro" pitchFamily="18" charset="0"/>
          </a:endParaRPr>
        </a:p>
        <a:p>
          <a:pPr marL="190500" lvl="1" indent="-190500" algn="l" defTabSz="711200">
            <a:lnSpc>
              <a:spcPts val="192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MX" sz="1600" kern="1200" dirty="0" smtClean="0">
              <a:latin typeface="Adobe Caslon Pro" pitchFamily="18" charset="0"/>
            </a:rPr>
            <a:t>Consentimiento expreso del usuario</a:t>
          </a:r>
          <a:endParaRPr lang="es-MX" sz="1600" kern="1200" dirty="0">
            <a:latin typeface="Adobe Caslon Pro" pitchFamily="18" charset="0"/>
          </a:endParaRPr>
        </a:p>
        <a:p>
          <a:pPr marL="190500" lvl="1" indent="-190500" algn="l" defTabSz="711200">
            <a:lnSpc>
              <a:spcPts val="192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MX" sz="1600" kern="1200" dirty="0" smtClean="0">
              <a:latin typeface="Adobe Caslon Pro" pitchFamily="18" charset="0"/>
            </a:rPr>
            <a:t>Contratación a través de Medios Electrónicos utilizando un 2FA</a:t>
          </a:r>
          <a:endParaRPr lang="es-MX" sz="1600" kern="1200" dirty="0">
            <a:latin typeface="Adobe Caslon Pro" pitchFamily="18" charset="0"/>
          </a:endParaRPr>
        </a:p>
      </dsp:txBody>
      <dsp:txXfrm>
        <a:off x="965488" y="0"/>
        <a:ext cx="3070758" cy="1592881"/>
      </dsp:txXfrm>
    </dsp:sp>
    <dsp:sp modelId="{77B3AF14-95B1-487E-9834-D2332EAB0724}">
      <dsp:nvSpPr>
        <dsp:cNvPr id="0" name=""/>
        <dsp:cNvSpPr/>
      </dsp:nvSpPr>
      <dsp:spPr>
        <a:xfrm>
          <a:off x="150594" y="413242"/>
          <a:ext cx="822538" cy="7663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C7B34-4A1E-4D0C-9BFA-F2F50532152A}">
      <dsp:nvSpPr>
        <dsp:cNvPr id="0" name=""/>
        <dsp:cNvSpPr/>
      </dsp:nvSpPr>
      <dsp:spPr>
        <a:xfrm>
          <a:off x="0" y="1673551"/>
          <a:ext cx="4036247" cy="27049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MX" sz="1800" kern="1200" dirty="0" smtClean="0">
              <a:latin typeface="Adobe Caslon Pro" pitchFamily="18" charset="0"/>
            </a:rPr>
            <a:t>Operación del servicio</a:t>
          </a:r>
          <a:endParaRPr lang="es-MX" sz="1800" kern="1200" dirty="0">
            <a:latin typeface="Adobe Caslon Pro" pitchFamily="18" charset="0"/>
          </a:endParaRPr>
        </a:p>
        <a:p>
          <a:pPr marL="361950" lvl="1" indent="-190500" algn="l" defTabSz="711200">
            <a:lnSpc>
              <a:spcPts val="192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MX" sz="1600" kern="1200" dirty="0" smtClean="0">
              <a:latin typeface="Adobe Caslon Pro" pitchFamily="18" charset="0"/>
            </a:rPr>
            <a:t>Autenticación Banco - Cliente</a:t>
          </a:r>
          <a:endParaRPr lang="es-MX" sz="1600" kern="1200" dirty="0">
            <a:latin typeface="Adobe Caslon Pro" pitchFamily="18" charset="0"/>
          </a:endParaRPr>
        </a:p>
        <a:p>
          <a:pPr marL="361950" lvl="1" indent="-190500" algn="l" defTabSz="711200">
            <a:lnSpc>
              <a:spcPts val="192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MX" sz="1600" kern="1200" dirty="0" smtClean="0">
              <a:latin typeface="Adobe Caslon Pro" pitchFamily="18" charset="0"/>
            </a:rPr>
            <a:t>Doble factor de autenticación para operaciones de riesgo</a:t>
          </a:r>
          <a:endParaRPr lang="es-MX" sz="1600" kern="1200" dirty="0">
            <a:latin typeface="Adobe Caslon Pro" pitchFamily="18" charset="0"/>
          </a:endParaRPr>
        </a:p>
        <a:p>
          <a:pPr marL="361950" lvl="1" indent="-190500" algn="l" defTabSz="711200">
            <a:lnSpc>
              <a:spcPts val="192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MX" sz="1600" kern="1200" dirty="0" smtClean="0">
              <a:latin typeface="Adobe Caslon Pro" pitchFamily="18" charset="0"/>
            </a:rPr>
            <a:t>Pre-registro de cuentas destino</a:t>
          </a:r>
          <a:endParaRPr lang="es-MX" sz="1600" kern="1200" dirty="0">
            <a:latin typeface="Adobe Caslon Pro" pitchFamily="18" charset="0"/>
          </a:endParaRPr>
        </a:p>
        <a:p>
          <a:pPr marL="361950" lvl="1" indent="-190500" algn="l" defTabSz="711200">
            <a:lnSpc>
              <a:spcPts val="192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MX" sz="1600" kern="1200" dirty="0" smtClean="0">
              <a:latin typeface="Adobe Caslon Pro" pitchFamily="18" charset="0"/>
            </a:rPr>
            <a:t>Establecimiento de límites de operación</a:t>
          </a:r>
          <a:endParaRPr lang="es-MX" sz="1600" kern="1200" dirty="0">
            <a:latin typeface="Adobe Caslon Pro" pitchFamily="18" charset="0"/>
          </a:endParaRPr>
        </a:p>
        <a:p>
          <a:pPr marL="361950" lvl="1" indent="-190500" algn="l" defTabSz="711200">
            <a:lnSpc>
              <a:spcPts val="192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MX" sz="1600" kern="1200" dirty="0" smtClean="0">
              <a:latin typeface="Adobe Caslon Pro" pitchFamily="18" charset="0"/>
            </a:rPr>
            <a:t>Notificaciones</a:t>
          </a:r>
          <a:endParaRPr lang="es-MX" sz="1600" kern="1200" dirty="0">
            <a:latin typeface="Adobe Caslon Pro" pitchFamily="18" charset="0"/>
          </a:endParaRPr>
        </a:p>
      </dsp:txBody>
      <dsp:txXfrm>
        <a:off x="965488" y="1673551"/>
        <a:ext cx="3070758" cy="2704969"/>
      </dsp:txXfrm>
    </dsp:sp>
    <dsp:sp modelId="{D0286B1A-6FBF-4229-BD91-D15ED21F45F4}">
      <dsp:nvSpPr>
        <dsp:cNvPr id="0" name=""/>
        <dsp:cNvSpPr/>
      </dsp:nvSpPr>
      <dsp:spPr>
        <a:xfrm>
          <a:off x="142889" y="2496739"/>
          <a:ext cx="852834" cy="8144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46079-FB64-41E9-8AFD-D08B14C89F33}">
      <dsp:nvSpPr>
        <dsp:cNvPr id="0" name=""/>
        <dsp:cNvSpPr/>
      </dsp:nvSpPr>
      <dsp:spPr>
        <a:xfrm>
          <a:off x="0" y="0"/>
          <a:ext cx="4240823" cy="1939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ts val="216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Adobe Caslon Pro" pitchFamily="18" charset="0"/>
            </a:rPr>
            <a:t>Seguridad, confidencialidad e integridad de la información</a:t>
          </a:r>
          <a:endParaRPr lang="es-MX" sz="1800" kern="1200" dirty="0">
            <a:latin typeface="Adobe Caslon Pro" pitchFamily="18" charset="0"/>
          </a:endParaRPr>
        </a:p>
        <a:p>
          <a:pPr marL="361950" lvl="1" indent="-190500" algn="l" defTabSz="711200">
            <a:lnSpc>
              <a:spcPts val="216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Adobe Caslon Pro" pitchFamily="18" charset="0"/>
            </a:rPr>
            <a:t>Cifrado de datos sensibles</a:t>
          </a:r>
          <a:endParaRPr lang="es-MX" sz="1600" kern="1200" dirty="0">
            <a:latin typeface="Adobe Caslon Pro" pitchFamily="18" charset="0"/>
          </a:endParaRPr>
        </a:p>
        <a:p>
          <a:pPr marL="361950" lvl="1" indent="-190500" algn="l" defTabSz="711200">
            <a:lnSpc>
              <a:spcPts val="216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Adobe Caslon Pro" pitchFamily="18" charset="0"/>
            </a:rPr>
            <a:t>Controles de acceso a la información</a:t>
          </a:r>
          <a:endParaRPr lang="es-MX" sz="1600" kern="1200" dirty="0">
            <a:latin typeface="Adobe Caslon Pro" pitchFamily="18" charset="0"/>
          </a:endParaRPr>
        </a:p>
      </dsp:txBody>
      <dsp:txXfrm>
        <a:off x="943905" y="0"/>
        <a:ext cx="3296917" cy="1939929"/>
      </dsp:txXfrm>
    </dsp:sp>
    <dsp:sp modelId="{C6B6BCD3-2DC0-4400-B62C-90CEBAE84E7A}">
      <dsp:nvSpPr>
        <dsp:cNvPr id="0" name=""/>
        <dsp:cNvSpPr/>
      </dsp:nvSpPr>
      <dsp:spPr>
        <a:xfrm>
          <a:off x="146138" y="603905"/>
          <a:ext cx="750998" cy="7507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B00E4-160B-4982-876C-8B3ABD533ED2}">
      <dsp:nvSpPr>
        <dsp:cNvPr id="0" name=""/>
        <dsp:cNvSpPr/>
      </dsp:nvSpPr>
      <dsp:spPr>
        <a:xfrm>
          <a:off x="0" y="2036979"/>
          <a:ext cx="4240823" cy="2286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90500" lvl="0" indent="-190500" algn="l" defTabSz="800100">
            <a:lnSpc>
              <a:spcPts val="216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Adobe Caslon Pro" pitchFamily="18" charset="0"/>
            </a:rPr>
            <a:t>Monitoreo, control y continuidad de operaciones</a:t>
          </a:r>
          <a:endParaRPr lang="es-MX" sz="1800" kern="1200" dirty="0">
            <a:latin typeface="Adobe Caslon Pro" pitchFamily="18" charset="0"/>
          </a:endParaRPr>
        </a:p>
        <a:p>
          <a:pPr marL="190500" lvl="1" indent="-190500" algn="l" defTabSz="711200">
            <a:lnSpc>
              <a:spcPts val="216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Adobe Caslon Pro" pitchFamily="18" charset="0"/>
            </a:rPr>
            <a:t>Monitoreo </a:t>
          </a:r>
          <a:endParaRPr lang="es-MX" sz="1600" kern="1200" dirty="0">
            <a:latin typeface="Adobe Caslon Pro" pitchFamily="18" charset="0"/>
          </a:endParaRPr>
        </a:p>
        <a:p>
          <a:pPr marL="190500" lvl="1" indent="-190500" algn="l" defTabSz="711200">
            <a:lnSpc>
              <a:spcPts val="216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Adobe Caslon Pro" pitchFamily="18" charset="0"/>
            </a:rPr>
            <a:t>Revisiones de seguridad</a:t>
          </a:r>
          <a:endParaRPr lang="es-MX" sz="1600" kern="1200" dirty="0">
            <a:latin typeface="Adobe Caslon Pro" pitchFamily="18" charset="0"/>
          </a:endParaRPr>
        </a:p>
        <a:p>
          <a:pPr marL="190500" lvl="1" indent="-190500" algn="l" defTabSz="711200">
            <a:lnSpc>
              <a:spcPts val="216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Adobe Caslon Pro" pitchFamily="18" charset="0"/>
            </a:rPr>
            <a:t>Soporte técnico y continuidad de la operación</a:t>
          </a:r>
          <a:endParaRPr lang="es-MX" sz="1600" kern="1200" dirty="0">
            <a:latin typeface="Adobe Caslon Pro" pitchFamily="18" charset="0"/>
          </a:endParaRPr>
        </a:p>
      </dsp:txBody>
      <dsp:txXfrm>
        <a:off x="943905" y="2036979"/>
        <a:ext cx="3296917" cy="2286664"/>
      </dsp:txXfrm>
    </dsp:sp>
    <dsp:sp modelId="{0FC3B9A0-D61A-450A-B1EA-319BDE3627A4}">
      <dsp:nvSpPr>
        <dsp:cNvPr id="0" name=""/>
        <dsp:cNvSpPr/>
      </dsp:nvSpPr>
      <dsp:spPr>
        <a:xfrm>
          <a:off x="71529" y="2810933"/>
          <a:ext cx="774535" cy="8215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06AAD-D31C-4E23-8C33-AC398D302176}">
      <dsp:nvSpPr>
        <dsp:cNvPr id="0" name=""/>
        <dsp:cNvSpPr/>
      </dsp:nvSpPr>
      <dsp:spPr>
        <a:xfrm>
          <a:off x="1055" y="0"/>
          <a:ext cx="2743456" cy="45169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noProof="0" smtClean="0">
              <a:latin typeface="Calibri" pitchFamily="34" charset="0"/>
            </a:rPr>
            <a:t>  </a:t>
          </a:r>
          <a:endParaRPr lang="es-MX" sz="1100" kern="1200" noProof="0">
            <a:latin typeface="Calibri" pitchFamily="34" charset="0"/>
          </a:endParaRPr>
        </a:p>
      </dsp:txBody>
      <dsp:txXfrm>
        <a:off x="1055" y="0"/>
        <a:ext cx="2743456" cy="1355073"/>
      </dsp:txXfrm>
    </dsp:sp>
    <dsp:sp modelId="{9794DE3F-8898-4C30-A5C9-4C00FA8702E8}">
      <dsp:nvSpPr>
        <dsp:cNvPr id="0" name=""/>
        <dsp:cNvSpPr/>
      </dsp:nvSpPr>
      <dsp:spPr>
        <a:xfrm>
          <a:off x="275400" y="763339"/>
          <a:ext cx="2194765" cy="973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0" kern="1200" noProof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rPr>
            <a:t>Dispositivo Móvil</a:t>
          </a:r>
          <a:endParaRPr lang="es-MX" sz="1400" b="1" i="0" kern="1200" noProof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itchFamily="34" charset="0"/>
          </a:endParaRPr>
        </a:p>
      </dsp:txBody>
      <dsp:txXfrm>
        <a:off x="303900" y="791839"/>
        <a:ext cx="2137765" cy="916049"/>
      </dsp:txXfrm>
    </dsp:sp>
    <dsp:sp modelId="{AB68F1D9-9EF2-4854-9946-ABB206CCEAF3}">
      <dsp:nvSpPr>
        <dsp:cNvPr id="0" name=""/>
        <dsp:cNvSpPr/>
      </dsp:nvSpPr>
      <dsp:spPr>
        <a:xfrm>
          <a:off x="275400" y="1993098"/>
          <a:ext cx="2194765" cy="973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0" kern="1200" noProof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rPr>
            <a:t>Sistemas Operativos  de los dispositivos móviles</a:t>
          </a:r>
          <a:endParaRPr lang="es-MX" sz="1400" b="1" i="0" kern="1200" noProof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itchFamily="34" charset="0"/>
          </a:endParaRPr>
        </a:p>
      </dsp:txBody>
      <dsp:txXfrm>
        <a:off x="303900" y="2021598"/>
        <a:ext cx="2137765" cy="916049"/>
      </dsp:txXfrm>
    </dsp:sp>
    <dsp:sp modelId="{51B7D57B-FEE0-4F5F-A05F-99DD6EEFA475}">
      <dsp:nvSpPr>
        <dsp:cNvPr id="0" name=""/>
        <dsp:cNvSpPr/>
      </dsp:nvSpPr>
      <dsp:spPr>
        <a:xfrm>
          <a:off x="275400" y="3245495"/>
          <a:ext cx="2194765" cy="973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0" kern="1200" noProof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rPr>
            <a:t>Redes  de Comunicación Móvil</a:t>
          </a:r>
          <a:endParaRPr lang="es-MX" sz="1400" b="1" i="0" kern="1200" noProof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itchFamily="34" charset="0"/>
          </a:endParaRPr>
        </a:p>
      </dsp:txBody>
      <dsp:txXfrm>
        <a:off x="303900" y="3273995"/>
        <a:ext cx="2137765" cy="916049"/>
      </dsp:txXfrm>
    </dsp:sp>
    <dsp:sp modelId="{A480E32B-269D-4B2B-BD3A-276543E1FB48}">
      <dsp:nvSpPr>
        <dsp:cNvPr id="0" name=""/>
        <dsp:cNvSpPr/>
      </dsp:nvSpPr>
      <dsp:spPr>
        <a:xfrm>
          <a:off x="2950270" y="0"/>
          <a:ext cx="2743456" cy="45169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noProof="0" smtClean="0">
              <a:latin typeface="Calibri" pitchFamily="34" charset="0"/>
            </a:rPr>
            <a:t>Fortalezas</a:t>
          </a:r>
          <a:endParaRPr lang="es-MX" sz="1800" b="1" kern="1200" noProof="0">
            <a:latin typeface="Calibri" pitchFamily="34" charset="0"/>
          </a:endParaRPr>
        </a:p>
      </dsp:txBody>
      <dsp:txXfrm>
        <a:off x="2950270" y="0"/>
        <a:ext cx="2743456" cy="1355073"/>
      </dsp:txXfrm>
    </dsp:sp>
    <dsp:sp modelId="{476EC269-1E7E-4664-BCDB-5D0DE9F2694E}">
      <dsp:nvSpPr>
        <dsp:cNvPr id="0" name=""/>
        <dsp:cNvSpPr/>
      </dsp:nvSpPr>
      <dsp:spPr>
        <a:xfrm>
          <a:off x="2994440" y="752027"/>
          <a:ext cx="2645635" cy="973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noProof="0" dirty="0" smtClean="0">
              <a:latin typeface="Calibri" pitchFamily="34" charset="0"/>
            </a:rPr>
            <a:t>- El cliente siempre lo tiene consigo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noProof="0" dirty="0" smtClean="0">
              <a:latin typeface="Calibri" pitchFamily="34" charset="0"/>
            </a:rPr>
            <a:t>- Puede ser un factor de autenticación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noProof="0" dirty="0" smtClean="0">
              <a:latin typeface="Calibri" pitchFamily="34" charset="0"/>
            </a:rPr>
            <a:t>- Puede bloquearse con una clave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noProof="0" dirty="0" smtClean="0">
              <a:latin typeface="Calibri" pitchFamily="34" charset="0"/>
            </a:rPr>
            <a:t>- Se pueden generar claves dinámicas de un solo uso en él</a:t>
          </a:r>
          <a:endParaRPr lang="es-MX" sz="1100" kern="1200" noProof="0" dirty="0">
            <a:latin typeface="Calibri" pitchFamily="34" charset="0"/>
          </a:endParaRPr>
        </a:p>
      </dsp:txBody>
      <dsp:txXfrm>
        <a:off x="3022940" y="780527"/>
        <a:ext cx="2588635" cy="916049"/>
      </dsp:txXfrm>
    </dsp:sp>
    <dsp:sp modelId="{53EBA5CE-8B1C-4BC5-8CAB-5CB1DE177D4D}">
      <dsp:nvSpPr>
        <dsp:cNvPr id="0" name=""/>
        <dsp:cNvSpPr/>
      </dsp:nvSpPr>
      <dsp:spPr>
        <a:xfrm>
          <a:off x="2999181" y="1993098"/>
          <a:ext cx="2645635" cy="973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latin typeface="Calibri" pitchFamily="34" charset="0"/>
            </a:rPr>
            <a:t>- La diversidad de sistemas en el mercado reduce la posibilidad de que exista Malware</a:t>
          </a:r>
          <a:endParaRPr lang="es-MX" sz="1200" kern="1200" noProof="0" dirty="0">
            <a:latin typeface="Calibri" pitchFamily="34" charset="0"/>
          </a:endParaRPr>
        </a:p>
      </dsp:txBody>
      <dsp:txXfrm>
        <a:off x="3027681" y="2021598"/>
        <a:ext cx="2588635" cy="916049"/>
      </dsp:txXfrm>
    </dsp:sp>
    <dsp:sp modelId="{DDB4A85D-D2BE-4553-825D-211E56F48868}">
      <dsp:nvSpPr>
        <dsp:cNvPr id="0" name=""/>
        <dsp:cNvSpPr/>
      </dsp:nvSpPr>
      <dsp:spPr>
        <a:xfrm>
          <a:off x="2999181" y="3245495"/>
          <a:ext cx="2645635" cy="973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latin typeface="Calibri" pitchFamily="34" charset="0"/>
            </a:rPr>
            <a:t>- Elevado costo del hardware requerido para un ataque </a:t>
          </a:r>
          <a:endParaRPr lang="es-MX" sz="1200" kern="1200" noProof="0" dirty="0">
            <a:latin typeface="Calibri" pitchFamily="34" charset="0"/>
          </a:endParaRPr>
        </a:p>
      </dsp:txBody>
      <dsp:txXfrm>
        <a:off x="3027681" y="3273995"/>
        <a:ext cx="2588635" cy="916049"/>
      </dsp:txXfrm>
    </dsp:sp>
    <dsp:sp modelId="{7100B8F1-5507-4A8B-8C47-E72ADDE50145}">
      <dsp:nvSpPr>
        <dsp:cNvPr id="0" name=""/>
        <dsp:cNvSpPr/>
      </dsp:nvSpPr>
      <dsp:spPr>
        <a:xfrm>
          <a:off x="5899486" y="0"/>
          <a:ext cx="2743456" cy="45169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noProof="0" dirty="0" smtClean="0">
              <a:latin typeface="Calibri" pitchFamily="34" charset="0"/>
            </a:rPr>
            <a:t>Debilidades</a:t>
          </a:r>
          <a:endParaRPr lang="es-MX" sz="1800" b="1" kern="1200" noProof="0" dirty="0">
            <a:latin typeface="Calibri" pitchFamily="34" charset="0"/>
          </a:endParaRPr>
        </a:p>
      </dsp:txBody>
      <dsp:txXfrm>
        <a:off x="5899486" y="0"/>
        <a:ext cx="2743456" cy="1355073"/>
      </dsp:txXfrm>
    </dsp:sp>
    <dsp:sp modelId="{5C4559D5-7791-444A-ABA3-1CEFC8A5A5F7}">
      <dsp:nvSpPr>
        <dsp:cNvPr id="0" name=""/>
        <dsp:cNvSpPr/>
      </dsp:nvSpPr>
      <dsp:spPr>
        <a:xfrm>
          <a:off x="5982602" y="906016"/>
          <a:ext cx="2625773" cy="973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noProof="0" dirty="0" smtClean="0">
              <a:latin typeface="Calibri" pitchFamily="34" charset="0"/>
            </a:rPr>
            <a:t>- Amacena  nombres de usuario, claves y datos personales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noProof="0" dirty="0" smtClean="0">
              <a:latin typeface="Calibri" pitchFamily="34" charset="0"/>
            </a:rPr>
            <a:t>- El bloqueo del teléfono no es  por default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noProof="0" dirty="0" smtClean="0">
              <a:latin typeface="Calibri" pitchFamily="34" charset="0"/>
            </a:rPr>
            <a:t>- No todos tienen capacidad para generar claves dinámicas</a:t>
          </a:r>
          <a:endParaRPr lang="es-MX" sz="1100" kern="1200" noProof="0" dirty="0">
            <a:latin typeface="Calibri" pitchFamily="34" charset="0"/>
          </a:endParaRPr>
        </a:p>
      </dsp:txBody>
      <dsp:txXfrm>
        <a:off x="6011102" y="934516"/>
        <a:ext cx="2568773" cy="916049"/>
      </dsp:txXfrm>
    </dsp:sp>
    <dsp:sp modelId="{D334E25E-E21E-4F79-A176-F0064903386F}">
      <dsp:nvSpPr>
        <dsp:cNvPr id="0" name=""/>
        <dsp:cNvSpPr/>
      </dsp:nvSpPr>
      <dsp:spPr>
        <a:xfrm>
          <a:off x="5958328" y="1993098"/>
          <a:ext cx="2625773" cy="973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smtClean="0">
              <a:latin typeface="Calibri" pitchFamily="34" charset="0"/>
            </a:rPr>
            <a:t>- La diversidad de sistemas hace difícil obtener software anti-malware</a:t>
          </a:r>
          <a:endParaRPr lang="es-MX" sz="1200" kern="1200" noProof="0">
            <a:latin typeface="Calibri" pitchFamily="34" charset="0"/>
          </a:endParaRPr>
        </a:p>
      </dsp:txBody>
      <dsp:txXfrm>
        <a:off x="5986828" y="2021598"/>
        <a:ext cx="2568773" cy="916049"/>
      </dsp:txXfrm>
    </dsp:sp>
    <dsp:sp modelId="{353C83F2-1A08-4E76-B909-99FB881E053C}">
      <dsp:nvSpPr>
        <dsp:cNvPr id="0" name=""/>
        <dsp:cNvSpPr/>
      </dsp:nvSpPr>
      <dsp:spPr>
        <a:xfrm>
          <a:off x="5958328" y="3245495"/>
          <a:ext cx="2625773" cy="973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latin typeface="Calibri" pitchFamily="34" charset="0"/>
            </a:rPr>
            <a:t>- Todo mundo tiene acceso</a:t>
          </a:r>
          <a:endParaRPr lang="es-MX" sz="1200" kern="1200" noProof="0" dirty="0">
            <a:latin typeface="Calibri" pitchFamily="34" charset="0"/>
          </a:endParaRPr>
        </a:p>
      </dsp:txBody>
      <dsp:txXfrm>
        <a:off x="5986828" y="3273995"/>
        <a:ext cx="2568773" cy="9160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AD593-81A7-452D-AC11-710580E1938C}">
      <dsp:nvSpPr>
        <dsp:cNvPr id="0" name=""/>
        <dsp:cNvSpPr/>
      </dsp:nvSpPr>
      <dsp:spPr>
        <a:xfrm rot="10800000">
          <a:off x="1228486" y="1270"/>
          <a:ext cx="4053840" cy="829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Prepago</a:t>
          </a:r>
          <a:endParaRPr lang="es-MX" sz="2400" kern="1200" dirty="0"/>
        </a:p>
      </dsp:txBody>
      <dsp:txXfrm rot="10800000">
        <a:off x="1435893" y="1270"/>
        <a:ext cx="3846433" cy="829627"/>
      </dsp:txXfrm>
    </dsp:sp>
    <dsp:sp modelId="{6A8D7202-360D-42D1-AF52-FFB393328E4E}">
      <dsp:nvSpPr>
        <dsp:cNvPr id="0" name=""/>
        <dsp:cNvSpPr/>
      </dsp:nvSpPr>
      <dsp:spPr>
        <a:xfrm>
          <a:off x="813673" y="1270"/>
          <a:ext cx="829627" cy="8296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BF41D-6FB2-4CB6-8BFC-BE450C0E6A19}">
      <dsp:nvSpPr>
        <dsp:cNvPr id="0" name=""/>
        <dsp:cNvSpPr/>
      </dsp:nvSpPr>
      <dsp:spPr>
        <a:xfrm rot="10800000">
          <a:off x="1228486" y="1078547"/>
          <a:ext cx="4053840" cy="829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Cuentas Móviles</a:t>
          </a:r>
          <a:endParaRPr lang="es-MX" sz="2400" kern="1200" dirty="0"/>
        </a:p>
      </dsp:txBody>
      <dsp:txXfrm rot="10800000">
        <a:off x="1435893" y="1078547"/>
        <a:ext cx="3846433" cy="829627"/>
      </dsp:txXfrm>
    </dsp:sp>
    <dsp:sp modelId="{31EFED4B-E90A-47B2-A4B0-95C5C0BCBB24}">
      <dsp:nvSpPr>
        <dsp:cNvPr id="0" name=""/>
        <dsp:cNvSpPr/>
      </dsp:nvSpPr>
      <dsp:spPr>
        <a:xfrm>
          <a:off x="813673" y="1078547"/>
          <a:ext cx="829627" cy="82962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64654-09EC-4C6D-A133-89B05CAEA5EF}">
      <dsp:nvSpPr>
        <dsp:cNvPr id="0" name=""/>
        <dsp:cNvSpPr/>
      </dsp:nvSpPr>
      <dsp:spPr>
        <a:xfrm rot="10800000">
          <a:off x="1228486" y="2155825"/>
          <a:ext cx="4053840" cy="829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Nóminas / Programas</a:t>
          </a:r>
          <a:endParaRPr lang="es-MX" sz="2400" kern="1200" dirty="0"/>
        </a:p>
      </dsp:txBody>
      <dsp:txXfrm rot="10800000">
        <a:off x="1435893" y="2155825"/>
        <a:ext cx="3846433" cy="829627"/>
      </dsp:txXfrm>
    </dsp:sp>
    <dsp:sp modelId="{93927A26-F3FF-4319-972B-18C3EDC03344}">
      <dsp:nvSpPr>
        <dsp:cNvPr id="0" name=""/>
        <dsp:cNvSpPr/>
      </dsp:nvSpPr>
      <dsp:spPr>
        <a:xfrm>
          <a:off x="813673" y="2155825"/>
          <a:ext cx="829627" cy="82962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5C32E-64B2-455F-A6F6-A5486CC96B9F}">
      <dsp:nvSpPr>
        <dsp:cNvPr id="0" name=""/>
        <dsp:cNvSpPr/>
      </dsp:nvSpPr>
      <dsp:spPr>
        <a:xfrm rot="10800000">
          <a:off x="1228486" y="3233102"/>
          <a:ext cx="4053840" cy="829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Cuentas Full</a:t>
          </a:r>
          <a:endParaRPr lang="es-MX" sz="2400" kern="1200" dirty="0"/>
        </a:p>
      </dsp:txBody>
      <dsp:txXfrm rot="10800000">
        <a:off x="1435893" y="3233102"/>
        <a:ext cx="3846433" cy="829627"/>
      </dsp:txXfrm>
    </dsp:sp>
    <dsp:sp modelId="{8E29AC7E-B76C-451E-A230-F84F51E1713C}">
      <dsp:nvSpPr>
        <dsp:cNvPr id="0" name=""/>
        <dsp:cNvSpPr/>
      </dsp:nvSpPr>
      <dsp:spPr>
        <a:xfrm>
          <a:off x="813673" y="3233102"/>
          <a:ext cx="829627" cy="82962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C90EA4-DC05-400F-9630-EC7A5D12C3A3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391599-F2F2-4007-B27E-F00439699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9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097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57066" indent="-291179" defTabSz="888097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64717" indent="-232943" defTabSz="888097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30604" indent="-232943" defTabSz="888097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96491" indent="-232943" defTabSz="888097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62377" indent="-232943" defTabSz="8880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028264" indent="-232943" defTabSz="8880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94151" indent="-232943" defTabSz="8880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960038" indent="-232943" defTabSz="8880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fld id="{578159DE-B247-451C-A191-4E666128A9AC}" type="slidenum">
              <a:rPr lang="en-US" sz="1200">
                <a:latin typeface="Arial" charset="0"/>
              </a:rPr>
              <a:pPr eaLnBrk="1" hangingPunct="1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EA26-3FDE-4D7A-A977-E7AE6861CD73}" type="datetime1">
              <a:rPr lang="es-MX" smtClean="0"/>
              <a:t>14/08/2013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A4B7-D9B2-48CA-88E5-EBDBC98106EF}" type="datetime1">
              <a:rPr lang="es-MX" smtClean="0"/>
              <a:t>14/08/2013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23622"/>
            <a:ext cx="2057400" cy="4502541"/>
          </a:xfrm>
        </p:spPr>
        <p:txBody>
          <a:bodyPr vert="eaVert"/>
          <a:lstStyle>
            <a:lvl1pPr>
              <a:defRPr>
                <a:solidFill>
                  <a:srgbClr val="807F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23622"/>
            <a:ext cx="6019800" cy="45025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749-4CD7-472B-A7EF-375167494F4A}" type="datetime1">
              <a:rPr lang="es-MX" smtClean="0"/>
              <a:t>14/08/2013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n-US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D3-68AB-4365-AFD6-DAF70A679F89}" type="datetime1">
              <a:rPr lang="es-MX" smtClean="0"/>
              <a:t>14/08/2013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6290-2C36-4102-BFCA-C4CCB4DD0A8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5077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568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7246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04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A7EB-4397-4D73-BA59-EAF093EDC1B5}" type="datetime1">
              <a:rPr lang="es-MX" smtClean="0"/>
              <a:t>14/08/2013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07F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C35F-4155-40F9-8C72-3C056A62B477}" type="datetime1">
              <a:rPr lang="es-MX" smtClean="0"/>
              <a:t>14/08/2013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8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746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73CA-AA1D-49F2-BC2F-D881805A3EC6}" type="datetime1">
              <a:rPr lang="es-MX" smtClean="0"/>
              <a:t>14/08/2013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1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00" y="1535113"/>
            <a:ext cx="37719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2174875"/>
            <a:ext cx="37719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4450-C2C6-49F1-A33A-E1CF96E3D490}" type="datetime1">
              <a:rPr lang="es-MX" smtClean="0"/>
              <a:t>14/08/2013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ADBB-BCE3-4130-A9E6-02CA0CDD432D}" type="datetime1">
              <a:rPr lang="es-MX" smtClean="0"/>
              <a:t>14/08/2013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2C53-62FE-4734-B19F-6C189FAD00CF}" type="datetime1">
              <a:rPr lang="es-MX" smtClean="0"/>
              <a:t>14/08/2013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900" y="1767944"/>
            <a:ext cx="4286250" cy="4358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67944"/>
            <a:ext cx="3784600" cy="4358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C8D-5DB2-41BF-91FF-3B9ECB5FFA5F}" type="datetime1">
              <a:rPr lang="es-MX" smtClean="0"/>
              <a:t>14/08/2013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59703"/>
            <a:ext cx="5486400" cy="30678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AA42-FCD6-4D41-9B11-946F436CED00}" type="datetime1">
              <a:rPr lang="es-MX" smtClean="0"/>
              <a:t>14/08/2013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95000"/>
                <a:alpha val="53000"/>
              </a:schemeClr>
            </a:gs>
            <a:gs pos="0">
              <a:schemeClr val="bg1">
                <a:lumMod val="85000"/>
                <a:alpha val="47000"/>
              </a:schemeClr>
            </a:gs>
            <a:gs pos="50000">
              <a:schemeClr val="bg1">
                <a:alpha val="4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457200" y="274638"/>
            <a:ext cx="6007999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Imagen 7" descr="escudo nacional_negro.jpg"/>
          <p:cNvPicPr>
            <a:picLocks noChangeAspect="1"/>
          </p:cNvPicPr>
          <p:nvPr userDrawn="1"/>
        </p:nvPicPr>
        <p:blipFill>
          <a:blip r:embed="rId17">
            <a:lum bright="70000" contrast="-70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34" y="3008162"/>
            <a:ext cx="2857323" cy="2880000"/>
          </a:xfrm>
          <a:prstGeom prst="rect">
            <a:avLst/>
          </a:prstGeom>
          <a:blipFill rotWithShape="0">
            <a:blip r:embed="rId18">
              <a:lum bright="70000" contrast="-70000"/>
              <a:alphaModFix amt="28000"/>
            </a:blip>
            <a:stretch>
              <a:fillRect/>
            </a:stretch>
          </a:blip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dobe Caslon Pro"/>
                <a:cs typeface="Adobe Caslon Pro"/>
              </a:defRPr>
            </a:lvl1pPr>
          </a:lstStyle>
          <a:p>
            <a:fld id="{1EA2DC14-9EBD-4CEA-A485-7FC6EB9C591C}" type="datetime1">
              <a:rPr lang="es-MX" smtClean="0"/>
              <a:t>14/08/2013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dobe Caslon Pro"/>
                <a:cs typeface="Adobe Caslon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dobe Caslon Pro"/>
                <a:cs typeface="Adobe Caslon Pro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Conector recto 20"/>
          <p:cNvCxnSpPr/>
          <p:nvPr userDrawn="1"/>
        </p:nvCxnSpPr>
        <p:spPr>
          <a:xfrm>
            <a:off x="457200" y="1457364"/>
            <a:ext cx="8229600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 userDrawn="1"/>
        </p:nvSpPr>
        <p:spPr>
          <a:xfrm>
            <a:off x="457200" y="6126163"/>
            <a:ext cx="8229600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  <p:sldLayoutId id="2147493467" r:id="rId12"/>
    <p:sldLayoutId id="2147493468" r:id="rId13"/>
    <p:sldLayoutId id="2147493469" r:id="rId14"/>
    <p:sldLayoutId id="2147493470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807F83"/>
          </a:solidFill>
          <a:latin typeface="Trajan Pro"/>
          <a:ea typeface="+mj-ea"/>
          <a:cs typeface="Trajan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807F83"/>
          </a:solidFill>
          <a:latin typeface="Adobe Caslon Pro"/>
          <a:ea typeface="+mn-ea"/>
          <a:cs typeface="Adobe Caslon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807F83"/>
          </a:solidFill>
          <a:latin typeface="Adobe Caslon Pro"/>
          <a:ea typeface="+mn-ea"/>
          <a:cs typeface="Adobe Casl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807F83"/>
          </a:solidFill>
          <a:latin typeface="Adobe Caslon Pro"/>
          <a:ea typeface="+mn-ea"/>
          <a:cs typeface="Adobe Casl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807F83"/>
          </a:solidFill>
          <a:latin typeface="Adobe Caslon Pro"/>
          <a:ea typeface="+mn-ea"/>
          <a:cs typeface="Adobe Casl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807F83"/>
          </a:solidFill>
          <a:latin typeface="Adobe Caslon Pro"/>
          <a:ea typeface="+mn-ea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google.com.mx/url?sa=i&amp;rct=j&amp;q=uit&amp;source=images&amp;cd=&amp;cad=rja&amp;docid=_QYDGTz1nC5fxM&amp;tbnid=PPn2pW9i-6FfnM:&amp;ved=0CAUQjRw&amp;url=http://www.audienciaelectronica.net/2012/09/11/uit-dice-que-lte-no-es-4g/&amp;ei=aFMFUpWDHIfU2AWi64DoAw&amp;bvm=bv.50500085,d.b2I&amp;psig=AFQjCNGUz-FE7BwlZLzVB9aOtingGF0_Xg&amp;ust=137616713863639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mx/url?sa=i&amp;rct=j&amp;q=cellphone&amp;source=images&amp;cd=&amp;cad=rja&amp;docid=YHNMVgyG52LGwM&amp;tbnid=b2dXjyo0UCdD-M:&amp;ved=0CAUQjRw&amp;url=http://www.howtospyonaphone.com/&amp;ei=VWcJUcC9JMaA2AXo-oDIDw&amp;bvm=bv.41642243,d.aWM&amp;psig=AFQjCNHR-Csx5PigqcnzWufnF-5A9jOXyw&amp;ust=135965716238853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7.png"/><Relationship Id="rId4" Type="http://schemas.openxmlformats.org/officeDocument/2006/relationships/hyperlink" Target="http://www.google.com.mx/url?sa=i&amp;rct=j&amp;q=ipad&amp;source=images&amp;cd=&amp;cad=rja&amp;docid=tDRHwGY8yPtcMM&amp;tbnid=n4RRbKPr8lKeUM:&amp;ved=0CAUQjRw&amp;url=http://9to5mac.com/2012/10/20/apples-smaller-ipad-to-likely-start-at-a-minimum-of-329-in-the-u-s/&amp;ei=d24JUYbMMKaP2gWB9ICwDA&amp;bvm=bv.41642243,d.aWM&amp;psig=AFQjCNE1BZrNr_QZ-OEanZZY3TAi1FmLqA&amp;ust=135965899108811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0">
          <a:gsLst>
            <a:gs pos="0">
              <a:schemeClr val="bg1">
                <a:lumMod val="85000"/>
                <a:alpha val="70000"/>
              </a:schemeClr>
            </a:gs>
            <a:gs pos="100000">
              <a:schemeClr val="bg1">
                <a:lumMod val="75000"/>
                <a:alpha val="70000"/>
              </a:schemeClr>
            </a:gs>
            <a:gs pos="84000">
              <a:schemeClr val="bg1">
                <a:lumMod val="85000"/>
                <a:alpha val="20000"/>
              </a:schemeClr>
            </a:gs>
            <a:gs pos="19000">
              <a:schemeClr val="bg1">
                <a:lumMod val="85000"/>
                <a:alpha val="20000"/>
              </a:schemeClr>
            </a:gs>
            <a:gs pos="50000">
              <a:schemeClr val="bg1">
                <a:alpha val="88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3366535"/>
            <a:ext cx="9144000" cy="3491465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636822"/>
            <a:ext cx="9144000" cy="1532976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FFFFFF"/>
                </a:solidFill>
                <a:latin typeface="Trajan Pro"/>
                <a:cs typeface="Trajan Pro"/>
              </a:rPr>
              <a:t>Inclusión Financiera, Banca Móvil y Seguridad</a:t>
            </a:r>
            <a:r>
              <a:rPr lang="es-ES" sz="3600" dirty="0" smtClean="0">
                <a:solidFill>
                  <a:srgbClr val="FFFFFF"/>
                </a:solidFill>
                <a:latin typeface="Trajan Pro"/>
                <a:cs typeface="Trajan Pro"/>
              </a:rPr>
              <a:t/>
            </a:r>
            <a:br>
              <a:rPr lang="es-ES" sz="3600" dirty="0" smtClean="0">
                <a:solidFill>
                  <a:srgbClr val="FFFFFF"/>
                </a:solidFill>
                <a:latin typeface="Trajan Pro"/>
                <a:cs typeface="Trajan Pro"/>
              </a:rPr>
            </a:br>
            <a:r>
              <a:rPr lang="es-ES" sz="2000" dirty="0" smtClean="0">
                <a:solidFill>
                  <a:srgbClr val="FFFFFF"/>
                </a:solidFill>
              </a:rPr>
              <a:t>Regulación y Retos para promover </a:t>
            </a:r>
            <a:br>
              <a:rPr lang="es-ES" sz="2000" dirty="0" smtClean="0">
                <a:solidFill>
                  <a:srgbClr val="FFFFFF"/>
                </a:solidFill>
              </a:rPr>
            </a:br>
            <a:r>
              <a:rPr lang="es-ES" sz="2000" dirty="0" smtClean="0">
                <a:solidFill>
                  <a:srgbClr val="FFFFFF"/>
                </a:solidFill>
              </a:rPr>
              <a:t>la Inclusión Financiera</a:t>
            </a:r>
            <a:endParaRPr lang="es-ES" sz="2000" dirty="0">
              <a:solidFill>
                <a:srgbClr val="FFFFFF"/>
              </a:solidFill>
            </a:endParaRPr>
          </a:p>
        </p:txBody>
      </p:sp>
      <p:grpSp>
        <p:nvGrpSpPr>
          <p:cNvPr id="16" name="Agrupar 15"/>
          <p:cNvGrpSpPr/>
          <p:nvPr/>
        </p:nvGrpSpPr>
        <p:grpSpPr>
          <a:xfrm>
            <a:off x="2438592" y="4338568"/>
            <a:ext cx="1048416" cy="45719"/>
            <a:chOff x="1885284" y="4385501"/>
            <a:chExt cx="1471076" cy="39014"/>
          </a:xfrm>
        </p:grpSpPr>
        <p:cxnSp>
          <p:nvCxnSpPr>
            <p:cNvPr id="11" name="Conector recto 10"/>
            <p:cNvCxnSpPr/>
            <p:nvPr/>
          </p:nvCxnSpPr>
          <p:spPr>
            <a:xfrm>
              <a:off x="1885284" y="4385501"/>
              <a:ext cx="1471076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>
              <a:off x="1885284" y="4424515"/>
              <a:ext cx="1471076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Agrupar 17"/>
          <p:cNvGrpSpPr/>
          <p:nvPr/>
        </p:nvGrpSpPr>
        <p:grpSpPr>
          <a:xfrm>
            <a:off x="5657184" y="4337230"/>
            <a:ext cx="1048416" cy="45719"/>
            <a:chOff x="1885284" y="4385501"/>
            <a:chExt cx="1471076" cy="39014"/>
          </a:xfrm>
        </p:grpSpPr>
        <p:cxnSp>
          <p:nvCxnSpPr>
            <p:cNvPr id="19" name="Conector recto 18"/>
            <p:cNvCxnSpPr/>
            <p:nvPr/>
          </p:nvCxnSpPr>
          <p:spPr>
            <a:xfrm>
              <a:off x="1885284" y="4385501"/>
              <a:ext cx="1471076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>
            <a:xfrm>
              <a:off x="1885284" y="4424515"/>
              <a:ext cx="1471076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Agrupar 3"/>
          <p:cNvGrpSpPr/>
          <p:nvPr/>
        </p:nvGrpSpPr>
        <p:grpSpPr>
          <a:xfrm>
            <a:off x="785507" y="932567"/>
            <a:ext cx="7463142" cy="1010532"/>
            <a:chOff x="785507" y="932567"/>
            <a:chExt cx="7463142" cy="1010532"/>
          </a:xfrm>
        </p:grpSpPr>
        <p:pic>
          <p:nvPicPr>
            <p:cNvPr id="1026" name="Imagen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05600" y="987249"/>
              <a:ext cx="1543049" cy="909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14 Imagen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5507" y="932567"/>
              <a:ext cx="3306169" cy="1010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2 CuadroTexto"/>
          <p:cNvSpPr txBox="1"/>
          <p:nvPr/>
        </p:nvSpPr>
        <p:spPr>
          <a:xfrm>
            <a:off x="196886" y="6041182"/>
            <a:ext cx="2746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Tegucigalpa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Honduras</a:t>
            </a:r>
          </a:p>
          <a:p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12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- 13 de Agosto de </a:t>
            </a:r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2013</a:t>
            </a:r>
            <a:endParaRPr lang="es-MX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2" descr="http://www.audienciaelectronica.net/wp-content/uploads/2012/09/UIT+dice+que+LTE+no+es+4G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14" y="5818489"/>
            <a:ext cx="720470" cy="818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4276761" y="6289552"/>
            <a:ext cx="320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2">
                    <a:lumMod val="25000"/>
                  </a:schemeClr>
                </a:solidFill>
              </a:rPr>
              <a:t>Lic. Arturo Murillo Torres</a:t>
            </a:r>
          </a:p>
        </p:txBody>
      </p:sp>
    </p:spTree>
    <p:extLst>
      <p:ext uri="{BB962C8B-B14F-4D97-AF65-F5344CB8AC3E}">
        <p14:creationId xmlns:p14="http://schemas.microsoft.com/office/powerpoint/2010/main" val="23808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28084" y="331569"/>
            <a:ext cx="8229600" cy="115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r>
              <a:rPr lang="es-MX" dirty="0" smtClean="0">
                <a:solidFill>
                  <a:schemeClr val="tx1"/>
                </a:solidFill>
              </a:rPr>
              <a:t>Características de Cuentas Simplificadas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1553" y="504899"/>
            <a:ext cx="1275247" cy="7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35368976"/>
              </p:ext>
            </p:extLst>
          </p:nvPr>
        </p:nvGraphicFramePr>
        <p:xfrm>
          <a:off x="1426345" y="18763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 rot="16200000">
            <a:off x="618057" y="2954261"/>
            <a:ext cx="1616579" cy="115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r>
              <a:rPr lang="es-MX" sz="2400" dirty="0" smtClean="0">
                <a:solidFill>
                  <a:schemeClr val="tx1"/>
                </a:solidFill>
              </a:rPr>
              <a:t>N i v e l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2607764" y="3710108"/>
            <a:ext cx="1815679" cy="213985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177800">
              <a:buFont typeface="Arial" pitchFamily="34" charset="0"/>
              <a:buChar char="•"/>
            </a:pPr>
            <a:endParaRPr lang="es-MX" dirty="0">
              <a:solidFill>
                <a:schemeClr val="tx1"/>
              </a:solidFill>
              <a:latin typeface="Adobe Caslon Pro" pitchFamily="18" charset="0"/>
            </a:endParaRPr>
          </a:p>
          <a:p>
            <a:pPr marL="273050" indent="-177800"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Adobe Caslon Pro" pitchFamily="18" charset="0"/>
              </a:rPr>
              <a:t>Internet</a:t>
            </a:r>
          </a:p>
          <a:p>
            <a:pPr marL="273050" indent="-177800"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Adobe Caslon Pro" pitchFamily="18" charset="0"/>
              </a:rPr>
              <a:t>Centro de Atención </a:t>
            </a:r>
            <a:r>
              <a:rPr lang="es-MX" dirty="0" smtClean="0">
                <a:solidFill>
                  <a:schemeClr val="tx1"/>
                </a:solidFill>
                <a:latin typeface="Adobe Caslon Pro" pitchFamily="18" charset="0"/>
              </a:rPr>
              <a:t>Telefónica</a:t>
            </a:r>
            <a:endParaRPr lang="es-MX" dirty="0">
              <a:solidFill>
                <a:schemeClr val="tx1"/>
              </a:solidFill>
              <a:latin typeface="Adobe Caslon Pro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76983" y="2904444"/>
            <a:ext cx="1993827" cy="1430696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  <a:latin typeface="Adobe Caslon Pro" pitchFamily="18" charset="0"/>
              </a:rPr>
              <a:t>Cuenta </a:t>
            </a:r>
          </a:p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  <a:latin typeface="Adobe Caslon Pro" pitchFamily="18" charset="0"/>
              </a:rPr>
              <a:t>Nivel 1</a:t>
            </a:r>
          </a:p>
          <a:p>
            <a:pPr marL="95250" algn="ctr">
              <a:defRPr/>
            </a:pPr>
            <a:r>
              <a:rPr lang="es-MX" sz="1200" dirty="0">
                <a:solidFill>
                  <a:schemeClr val="tx1"/>
                </a:solidFill>
                <a:latin typeface="Adobe Caslon Pro" pitchFamily="18" charset="0"/>
              </a:rPr>
              <a:t>(Depósitos Mensuales 750 </a:t>
            </a:r>
            <a:r>
              <a:rPr lang="es-MX" sz="1200" dirty="0" err="1" smtClean="0">
                <a:solidFill>
                  <a:schemeClr val="tx1"/>
                </a:solidFill>
                <a:latin typeface="Adobe Caslon Pro" pitchFamily="18" charset="0"/>
              </a:rPr>
              <a:t>UDIs</a:t>
            </a:r>
            <a:endParaRPr lang="es-MX" sz="1200" dirty="0" smtClean="0">
              <a:solidFill>
                <a:schemeClr val="tx1"/>
              </a:solidFill>
              <a:latin typeface="Adobe Caslon Pro" pitchFamily="18" charset="0"/>
            </a:endParaRPr>
          </a:p>
          <a:p>
            <a:pPr marL="95250" algn="ctr">
              <a:defRPr/>
            </a:pPr>
            <a:r>
              <a:rPr lang="es-MX" sz="1200" dirty="0" smtClean="0">
                <a:solidFill>
                  <a:schemeClr val="tx1"/>
                </a:solidFill>
                <a:latin typeface="Adobe Caslon Pro" pitchFamily="18" charset="0"/>
              </a:rPr>
              <a:t>Saldo </a:t>
            </a:r>
            <a:r>
              <a:rPr lang="es-MX" sz="1200" dirty="0">
                <a:solidFill>
                  <a:schemeClr val="tx1"/>
                </a:solidFill>
                <a:latin typeface="Adobe Caslon Pro" pitchFamily="18" charset="0"/>
              </a:rPr>
              <a:t>Máximo </a:t>
            </a:r>
            <a:r>
              <a:rPr lang="es-MX" sz="1200" dirty="0" smtClean="0">
                <a:solidFill>
                  <a:schemeClr val="tx1"/>
                </a:solidFill>
                <a:latin typeface="Adobe Caslon Pro" pitchFamily="18" charset="0"/>
              </a:rPr>
              <a:t>1,000 </a:t>
            </a:r>
            <a:r>
              <a:rPr lang="es-MX" sz="1200" dirty="0" err="1">
                <a:solidFill>
                  <a:schemeClr val="tx1"/>
                </a:solidFill>
                <a:latin typeface="Adobe Caslon Pro" pitchFamily="18" charset="0"/>
              </a:rPr>
              <a:t>UDIs</a:t>
            </a:r>
            <a:r>
              <a:rPr lang="es-MX" sz="1200" dirty="0">
                <a:solidFill>
                  <a:schemeClr val="tx1"/>
                </a:solidFill>
                <a:latin typeface="Adobe Caslon Pro" pitchFamily="18" charset="0"/>
              </a:rPr>
              <a:t>)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760759" y="3762491"/>
            <a:ext cx="1524802" cy="400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660033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cs typeface="Arial" pitchFamily="34" charset="0"/>
              </a:defRPr>
            </a:lvl1pPr>
          </a:lstStyle>
          <a:p>
            <a:r>
              <a:rPr lang="es-MX" dirty="0">
                <a:latin typeface="Adobe Caslon Pro" pitchFamily="18" charset="0"/>
              </a:rPr>
              <a:t>Remota</a:t>
            </a:r>
            <a:endParaRPr lang="en-US" dirty="0">
              <a:latin typeface="Adobe Caslon Pro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727480" y="2857178"/>
            <a:ext cx="1439862" cy="147796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273050" indent="-177800">
              <a:buFont typeface="Arial" pitchFamily="34" charset="0"/>
              <a:buChar char="•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s-MX" dirty="0">
              <a:solidFill>
                <a:schemeClr val="tx1"/>
              </a:solidFill>
              <a:latin typeface="Adobe Caslon Pro" pitchFamily="18" charset="0"/>
            </a:endParaRPr>
          </a:p>
          <a:p>
            <a:pPr marL="95250" indent="0">
              <a:buNone/>
            </a:pPr>
            <a:r>
              <a:rPr lang="es-MX" dirty="0">
                <a:solidFill>
                  <a:schemeClr val="tx1"/>
                </a:solidFill>
                <a:latin typeface="Adobe Caslon Pro" pitchFamily="18" charset="0"/>
              </a:rPr>
              <a:t>Sin Datos (Cuentas anónimas)</a:t>
            </a:r>
          </a:p>
          <a:p>
            <a:endParaRPr lang="en-US" dirty="0">
              <a:solidFill>
                <a:schemeClr val="tx1"/>
              </a:solidFill>
              <a:latin typeface="Adobe Caslon Pro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607764" y="2012233"/>
            <a:ext cx="1815679" cy="1512989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177800">
              <a:buFont typeface="Arial" pitchFamily="34" charset="0"/>
              <a:buChar char="•"/>
              <a:defRPr/>
            </a:pPr>
            <a:endParaRPr lang="es-MX" dirty="0" smtClean="0">
              <a:latin typeface="Adobe Caslon Pro" pitchFamily="18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s-MX" dirty="0" smtClean="0">
                <a:solidFill>
                  <a:schemeClr val="tx1"/>
                </a:solidFill>
                <a:latin typeface="Adobe Caslon Pro" pitchFamily="18" charset="0"/>
              </a:rPr>
              <a:t>Sucursales</a:t>
            </a:r>
            <a:endParaRPr lang="es-MX" dirty="0">
              <a:solidFill>
                <a:schemeClr val="tx1"/>
              </a:solidFill>
              <a:latin typeface="Adobe Caslon Pro" pitchFamily="18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s-MX" dirty="0">
                <a:solidFill>
                  <a:schemeClr val="tx1"/>
                </a:solidFill>
                <a:latin typeface="Adobe Caslon Pro" pitchFamily="18" charset="0"/>
              </a:rPr>
              <a:t>Corresponsales</a:t>
            </a:r>
            <a:endParaRPr lang="en-US" dirty="0">
              <a:solidFill>
                <a:schemeClr val="tx1"/>
              </a:solidFill>
              <a:latin typeface="Adobe Caslon Pro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760759" y="2116722"/>
            <a:ext cx="1524802" cy="400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66003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  <a:cs typeface="Arial" pitchFamily="34" charset="0"/>
              </a:rPr>
              <a:t>Presencial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dobe Caslon Pro" pitchFamily="18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509765" y="2199702"/>
            <a:ext cx="2037842" cy="361720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5250"/>
            <a:r>
              <a:rPr lang="es-MX" sz="1600" b="1" i="1" dirty="0">
                <a:solidFill>
                  <a:schemeClr val="tx1"/>
                </a:solidFill>
                <a:latin typeface="Adobe Caslon Pro" pitchFamily="18" charset="0"/>
              </a:rPr>
              <a:t>Retiro de Efectivo y Compras en Territorio Nacional</a:t>
            </a:r>
          </a:p>
          <a:p>
            <a:pPr marL="273050" indent="-177800">
              <a:buFont typeface="Arial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Adobe Caslon Pro" pitchFamily="18" charset="0"/>
              </a:rPr>
              <a:t>ATM </a:t>
            </a:r>
          </a:p>
          <a:p>
            <a:pPr marL="273050" indent="-177800">
              <a:buFont typeface="Arial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Adobe Caslon Pro" pitchFamily="18" charset="0"/>
              </a:rPr>
              <a:t>TPV</a:t>
            </a:r>
          </a:p>
          <a:p>
            <a:pPr marL="273050" indent="-177800">
              <a:buFont typeface="Arial" pitchFamily="34" charset="0"/>
              <a:buChar char="•"/>
            </a:pPr>
            <a:endParaRPr lang="es-MX" sz="1600" dirty="0">
              <a:solidFill>
                <a:schemeClr val="tx1"/>
              </a:solidFill>
              <a:latin typeface="Adobe Caslon Pro" pitchFamily="18" charset="0"/>
            </a:endParaRPr>
          </a:p>
          <a:p>
            <a:pPr marL="95250"/>
            <a:r>
              <a:rPr lang="es-MX" sz="1600" b="1" i="1" dirty="0" smtClean="0">
                <a:solidFill>
                  <a:schemeClr val="tx1"/>
                </a:solidFill>
                <a:latin typeface="Adobe Caslon Pro" pitchFamily="18" charset="0"/>
              </a:rPr>
              <a:t>Sólo </a:t>
            </a:r>
            <a:r>
              <a:rPr lang="es-MX" sz="1600" b="1" i="1" dirty="0">
                <a:solidFill>
                  <a:schemeClr val="tx1"/>
                </a:solidFill>
                <a:latin typeface="Adobe Caslon Pro" pitchFamily="18" charset="0"/>
              </a:rPr>
              <a:t>Consultas en:</a:t>
            </a:r>
          </a:p>
          <a:p>
            <a:pPr marL="273050" indent="-177800">
              <a:buFont typeface="Arial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Adobe Caslon Pro" pitchFamily="18" charset="0"/>
              </a:rPr>
              <a:t>Banca por Internet</a:t>
            </a:r>
          </a:p>
          <a:p>
            <a:pPr marL="273050" indent="-177800">
              <a:buFont typeface="Arial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Adobe Caslon Pro" pitchFamily="18" charset="0"/>
              </a:rPr>
              <a:t>Banca por Teléfono</a:t>
            </a:r>
          </a:p>
          <a:p>
            <a:pPr marL="273050" indent="-177800">
              <a:buFont typeface="Arial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Adobe Caslon Pro" pitchFamily="18" charset="0"/>
              </a:rPr>
              <a:t>Banca Móvil</a:t>
            </a:r>
          </a:p>
          <a:p>
            <a:pPr marL="273050" indent="-177800">
              <a:buFont typeface="Arial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Adobe Caslon Pro" pitchFamily="18" charset="0"/>
              </a:rPr>
              <a:t>Pago Móvil</a:t>
            </a:r>
            <a:endParaRPr lang="en-US" sz="1600" dirty="0">
              <a:solidFill>
                <a:schemeClr val="tx1"/>
              </a:solidFill>
              <a:latin typeface="Adobe Caslon Pro" pitchFamily="18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378223" y="1545659"/>
            <a:ext cx="2268537" cy="382294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dobe Caslon Pro" pitchFamily="18" charset="0"/>
              </a:rPr>
              <a:t>Banca Electrónica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4727480" y="1545659"/>
            <a:ext cx="1439862" cy="382294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dobe Caslon Pro" pitchFamily="18" charset="0"/>
              </a:rPr>
              <a:t>Datos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2607764" y="1546106"/>
            <a:ext cx="1815679" cy="38184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dobe Caslon Pro" pitchFamily="18" charset="0"/>
              </a:rPr>
              <a:t>Contratación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53966" y="1545659"/>
            <a:ext cx="1439862" cy="382294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dobe Caslon Pro" pitchFamily="18" charset="0"/>
              </a:rPr>
              <a:t>Nivel</a:t>
            </a:r>
            <a:endParaRPr lang="es-MX" sz="2000" b="1" dirty="0">
              <a:solidFill>
                <a:schemeClr val="bg1"/>
              </a:solidFill>
              <a:latin typeface="Adobe Caslon Pro" pitchFamily="18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428084" y="331569"/>
            <a:ext cx="8229600" cy="115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r>
              <a:rPr lang="es-MX" dirty="0" smtClean="0">
                <a:solidFill>
                  <a:schemeClr val="tx1"/>
                </a:solidFill>
              </a:rPr>
              <a:t>Características de Cuentas Simplificadas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3703" y="484523"/>
            <a:ext cx="1275247" cy="7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3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2629798" y="3652456"/>
            <a:ext cx="1815679" cy="2395899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 dirty="0">
              <a:solidFill>
                <a:schemeClr val="tx1"/>
              </a:solidFill>
              <a:latin typeface="Adobe Caslon Pro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Adobe Caslon Pro" pitchFamily="18" charset="0"/>
              </a:rPr>
              <a:t>Internet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Adobe Caslon Pro" pitchFamily="18" charset="0"/>
              </a:rPr>
              <a:t>Centro Atención Telefónica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Adobe Caslon Pro" pitchFamily="18" charset="0"/>
              </a:rPr>
              <a:t>Mensaje </a:t>
            </a:r>
            <a:r>
              <a:rPr lang="es-MX" dirty="0" smtClean="0">
                <a:solidFill>
                  <a:schemeClr val="tx1"/>
                </a:solidFill>
                <a:latin typeface="Adobe Caslon Pro" pitchFamily="18" charset="0"/>
              </a:rPr>
              <a:t>SMS</a:t>
            </a:r>
            <a:endParaRPr lang="es-MX" dirty="0">
              <a:solidFill>
                <a:schemeClr val="tx1"/>
              </a:solidFill>
              <a:latin typeface="Adobe Caslon Pro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96260" y="2889238"/>
            <a:ext cx="1800225" cy="1439863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dobe Caslon Pro" pitchFamily="18" charset="0"/>
              </a:rPr>
              <a:t>Cuenta </a:t>
            </a:r>
          </a:p>
          <a:p>
            <a:pPr algn="ctr"/>
            <a:r>
              <a:rPr lang="es-MX" b="1" dirty="0">
                <a:solidFill>
                  <a:schemeClr val="tx1"/>
                </a:solidFill>
                <a:latin typeface="Adobe Caslon Pro" pitchFamily="18" charset="0"/>
              </a:rPr>
              <a:t>Nivel 2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  <a:latin typeface="Adobe Caslon Pro" pitchFamily="18" charset="0"/>
              </a:rPr>
              <a:t>(Depósitos Mensuales 3,000 </a:t>
            </a:r>
            <a:r>
              <a:rPr lang="es-MX" sz="1200" dirty="0" err="1">
                <a:solidFill>
                  <a:schemeClr val="tx1"/>
                </a:solidFill>
                <a:latin typeface="Adobe Caslon Pro" pitchFamily="18" charset="0"/>
              </a:rPr>
              <a:t>UDIs</a:t>
            </a:r>
            <a:r>
              <a:rPr lang="es-MX" sz="1200" dirty="0">
                <a:solidFill>
                  <a:schemeClr val="tx1"/>
                </a:solidFill>
                <a:latin typeface="Adobe Caslon Pro" pitchFamily="18" charset="0"/>
              </a:rPr>
              <a:t>) *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793808" y="3759657"/>
            <a:ext cx="1535823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660033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MX" dirty="0"/>
              <a:t>Remota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4683412" y="2099904"/>
            <a:ext cx="1927092" cy="646113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>
                <a:latin typeface="Adobe Caslon Pro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chemeClr val="tx1"/>
                </a:solidFill>
              </a:rPr>
              <a:t>Nombre completo</a:t>
            </a:r>
          </a:p>
          <a:p>
            <a:r>
              <a:rPr lang="es-MX" dirty="0">
                <a:solidFill>
                  <a:schemeClr val="tx1"/>
                </a:solidFill>
              </a:rPr>
              <a:t>Domicilio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83413" y="3034942"/>
            <a:ext cx="1927092" cy="36988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>
                <a:latin typeface="Adobe Caslon Pro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chemeClr val="tx1"/>
                </a:solidFill>
              </a:rPr>
              <a:t>Identificación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629798" y="2066946"/>
            <a:ext cx="1815679" cy="1216083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itchFamily="34" charset="0"/>
              <a:buChar char="•"/>
            </a:pPr>
            <a:endParaRPr lang="es-MX" dirty="0" smtClean="0">
              <a:solidFill>
                <a:schemeClr val="tx1"/>
              </a:solidFill>
              <a:latin typeface="Adobe Caslon Pro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solidFill>
                <a:schemeClr val="tx1"/>
              </a:solidFill>
              <a:latin typeface="Adobe Caslon Pro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Adobe Caslon Pro" pitchFamily="18" charset="0"/>
              </a:rPr>
              <a:t>Sucursales</a:t>
            </a:r>
            <a:endParaRPr lang="es-MX" dirty="0">
              <a:solidFill>
                <a:schemeClr val="tx1"/>
              </a:solidFill>
              <a:latin typeface="Adobe Caslon Pro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Adobe Caslon Pro" pitchFamily="18" charset="0"/>
              </a:rPr>
              <a:t>Corresponsales</a:t>
            </a:r>
            <a:endParaRPr lang="en-US" dirty="0">
              <a:solidFill>
                <a:schemeClr val="tx1"/>
              </a:solidFill>
              <a:latin typeface="Adobe Caslon Pro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793809" y="2138384"/>
            <a:ext cx="1535823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660033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MX" dirty="0"/>
              <a:t>Presencial</a:t>
            </a:r>
            <a:endParaRPr lang="en-US" dirty="0"/>
          </a:p>
        </p:txBody>
      </p:sp>
      <p:sp>
        <p:nvSpPr>
          <p:cNvPr id="9" name="8 Más"/>
          <p:cNvSpPr/>
          <p:nvPr/>
        </p:nvSpPr>
        <p:spPr>
          <a:xfrm>
            <a:off x="5537236" y="2757129"/>
            <a:ext cx="215900" cy="215900"/>
          </a:xfrm>
          <a:prstGeom prst="mathPlus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4683412" y="3652456"/>
            <a:ext cx="1927093" cy="1476375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>
                <a:latin typeface="Adobe Caslon Pro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Nombre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Domicilio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Fecha </a:t>
            </a:r>
            <a:r>
              <a:rPr lang="es-MX" dirty="0" err="1" smtClean="0">
                <a:solidFill>
                  <a:schemeClr val="tx1"/>
                </a:solidFill>
              </a:rPr>
              <a:t>Nac</a:t>
            </a:r>
            <a:r>
              <a:rPr lang="es-MX" dirty="0" smtClean="0">
                <a:solidFill>
                  <a:schemeClr val="tx1"/>
                </a:solidFill>
              </a:rPr>
              <a:t>.</a:t>
            </a:r>
            <a:endParaRPr lang="es-MX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Entidad Fed.</a:t>
            </a:r>
            <a:endParaRPr lang="es-MX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Género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83412" y="5425157"/>
            <a:ext cx="1927093" cy="62926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>
                <a:latin typeface="Adobe Caslon Pro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600" dirty="0">
                <a:solidFill>
                  <a:schemeClr val="tx1"/>
                </a:solidFill>
              </a:rPr>
              <a:t>Verificación </a:t>
            </a:r>
            <a:r>
              <a:rPr lang="es-MX" sz="1600" dirty="0" smtClean="0">
                <a:solidFill>
                  <a:schemeClr val="tx1"/>
                </a:solidFill>
              </a:rPr>
              <a:t>datos</a:t>
            </a:r>
            <a:endParaRPr lang="es-MX" sz="1600" dirty="0">
              <a:solidFill>
                <a:schemeClr val="tx1"/>
              </a:solidFill>
            </a:endParaRPr>
          </a:p>
          <a:p>
            <a:r>
              <a:rPr lang="es-MX" sz="1600" dirty="0">
                <a:solidFill>
                  <a:schemeClr val="tx1"/>
                </a:solidFill>
              </a:rPr>
              <a:t>RENAPO: </a:t>
            </a:r>
            <a:r>
              <a:rPr lang="es-MX" sz="1600" dirty="0" err="1" smtClean="0">
                <a:solidFill>
                  <a:schemeClr val="tx1"/>
                </a:solidFill>
              </a:rPr>
              <a:t>CURP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12" name="11 Más"/>
          <p:cNvSpPr/>
          <p:nvPr/>
        </p:nvSpPr>
        <p:spPr>
          <a:xfrm>
            <a:off x="5542572" y="5157788"/>
            <a:ext cx="215900" cy="215900"/>
          </a:xfrm>
          <a:prstGeom prst="mathPlus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5" name="15 CuadroTexto"/>
          <p:cNvSpPr txBox="1">
            <a:spLocks noChangeArrowheads="1"/>
          </p:cNvSpPr>
          <p:nvPr/>
        </p:nvSpPr>
        <p:spPr bwMode="auto">
          <a:xfrm>
            <a:off x="56959" y="6359394"/>
            <a:ext cx="25703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s-MX" sz="1000" dirty="0">
                <a:latin typeface="Arial" charset="0"/>
                <a:cs typeface="Arial" charset="0"/>
              </a:rPr>
              <a:t>*Si es utilizada para recibir apoyos gubernamentales, el límite se puede extender hasta 6,000 </a:t>
            </a:r>
            <a:r>
              <a:rPr lang="es-MX" sz="1000" dirty="0" err="1">
                <a:latin typeface="Arial" charset="0"/>
                <a:cs typeface="Arial" charset="0"/>
              </a:rPr>
              <a:t>UDIs</a:t>
            </a:r>
            <a:r>
              <a:rPr lang="es-MX" sz="1000" dirty="0">
                <a:latin typeface="Arial" charset="0"/>
                <a:cs typeface="Arial" charset="0"/>
              </a:rPr>
              <a:t> adicionales</a:t>
            </a:r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794593" y="2681715"/>
            <a:ext cx="1871663" cy="2584023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Adobe Caslon Pro" pitchFamily="18" charset="0"/>
              </a:rPr>
              <a:t>Pago Móvil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Adobe Caslon Pro" pitchFamily="18" charset="0"/>
              </a:rPr>
              <a:t>ATM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Adobe Caslon Pro" pitchFamily="18" charset="0"/>
              </a:rPr>
              <a:t>TPV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Adobe Caslon Pro" pitchFamily="18" charset="0"/>
              </a:rPr>
              <a:t>Banca por </a:t>
            </a:r>
            <a:r>
              <a:rPr lang="es-MX" dirty="0" smtClean="0">
                <a:solidFill>
                  <a:schemeClr val="tx1"/>
                </a:solidFill>
                <a:latin typeface="Adobe Caslon Pro" pitchFamily="18" charset="0"/>
              </a:rPr>
              <a:t>Internet **</a:t>
            </a:r>
            <a:endParaRPr lang="es-MX" dirty="0">
              <a:solidFill>
                <a:schemeClr val="tx1"/>
              </a:solidFill>
              <a:latin typeface="Adobe Caslon Pro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Adobe Caslon Pro" pitchFamily="18" charset="0"/>
              </a:rPr>
              <a:t>Banca por </a:t>
            </a:r>
            <a:r>
              <a:rPr lang="es-MX" dirty="0" smtClean="0">
                <a:solidFill>
                  <a:schemeClr val="tx1"/>
                </a:solidFill>
                <a:latin typeface="Adobe Caslon Pro" pitchFamily="18" charset="0"/>
              </a:rPr>
              <a:t>Teléfono **</a:t>
            </a:r>
            <a:endParaRPr lang="es-MX" dirty="0">
              <a:solidFill>
                <a:schemeClr val="tx1"/>
              </a:solidFill>
              <a:latin typeface="Adobe Caslon Pro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Adobe Caslon Pro" pitchFamily="18" charset="0"/>
              </a:rPr>
              <a:t>Banca </a:t>
            </a:r>
            <a:r>
              <a:rPr lang="es-MX" dirty="0" smtClean="0">
                <a:solidFill>
                  <a:schemeClr val="tx1"/>
                </a:solidFill>
                <a:latin typeface="Adobe Caslon Pro" pitchFamily="18" charset="0"/>
              </a:rPr>
              <a:t>Móvil **</a:t>
            </a:r>
            <a:endParaRPr lang="en-US" dirty="0">
              <a:solidFill>
                <a:schemeClr val="tx1"/>
              </a:solidFill>
              <a:latin typeface="Adobe Caslon Pro" pitchFamily="18" charset="0"/>
            </a:endParaRPr>
          </a:p>
        </p:txBody>
      </p:sp>
      <p:sp>
        <p:nvSpPr>
          <p:cNvPr id="22" name="15 CuadroTexto"/>
          <p:cNvSpPr txBox="1">
            <a:spLocks noChangeArrowheads="1"/>
          </p:cNvSpPr>
          <p:nvPr/>
        </p:nvSpPr>
        <p:spPr bwMode="auto">
          <a:xfrm>
            <a:off x="6643555" y="6350000"/>
            <a:ext cx="25703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s-MX" sz="1000" dirty="0" smtClean="0">
                <a:latin typeface="Arial" charset="0"/>
                <a:cs typeface="Arial" charset="0"/>
              </a:rPr>
              <a:t>** Si apertura es Remota, únicamente se permite realizar operaciones entre cuentas propias.</a:t>
            </a:r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794593" y="1545658"/>
            <a:ext cx="1863091" cy="7128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dobe Caslon Pro" pitchFamily="18" charset="0"/>
              </a:rPr>
              <a:t>Banca Electrónica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4927027" y="1524522"/>
            <a:ext cx="1439862" cy="382294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dobe Caslon Pro" pitchFamily="18" charset="0"/>
              </a:rPr>
              <a:t>Datos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2629798" y="1546106"/>
            <a:ext cx="1815679" cy="38184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dobe Caslon Pro" pitchFamily="18" charset="0"/>
              </a:rPr>
              <a:t>Contratación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776441" y="1545659"/>
            <a:ext cx="1439862" cy="382294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dobe Caslon Pro" pitchFamily="18" charset="0"/>
              </a:rPr>
              <a:t>Nivel</a:t>
            </a:r>
            <a:endParaRPr lang="es-MX" sz="2000" b="1" dirty="0">
              <a:solidFill>
                <a:schemeClr val="bg1"/>
              </a:solidFill>
              <a:latin typeface="Adobe Caslon Pro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27312" y="3481948"/>
            <a:ext cx="3972176" cy="691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428084" y="331569"/>
            <a:ext cx="8229600" cy="115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r>
              <a:rPr lang="es-MX" dirty="0" smtClean="0">
                <a:solidFill>
                  <a:schemeClr val="tx1"/>
                </a:solidFill>
              </a:rPr>
              <a:t>Características de Cuentas Simplificadas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29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3703" y="484523"/>
            <a:ext cx="1275247" cy="7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90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2563696" y="4098268"/>
            <a:ext cx="1815679" cy="134405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 dirty="0">
              <a:solidFill>
                <a:schemeClr val="tx1"/>
              </a:solidFill>
              <a:latin typeface="Adobe Caslon Pro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solidFill>
                <a:schemeClr val="tx1"/>
              </a:solidFill>
              <a:latin typeface="Adobe Caslon Pro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Adobe Caslon Pro" pitchFamily="18" charset="0"/>
              </a:rPr>
              <a:t>Centro </a:t>
            </a:r>
            <a:r>
              <a:rPr lang="es-MX" dirty="0">
                <a:solidFill>
                  <a:schemeClr val="tx1"/>
                </a:solidFill>
                <a:latin typeface="Adobe Caslon Pro" pitchFamily="18" charset="0"/>
              </a:rPr>
              <a:t>Atención </a:t>
            </a:r>
            <a:r>
              <a:rPr lang="es-MX" dirty="0" smtClean="0">
                <a:solidFill>
                  <a:schemeClr val="tx1"/>
                </a:solidFill>
                <a:latin typeface="Adobe Caslon Pro" pitchFamily="18" charset="0"/>
              </a:rPr>
              <a:t>Telefónica</a:t>
            </a:r>
            <a:endParaRPr lang="es-MX" dirty="0">
              <a:solidFill>
                <a:schemeClr val="tx1"/>
              </a:solidFill>
              <a:latin typeface="Adobe Caslon Pro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4056" y="2889238"/>
            <a:ext cx="1800225" cy="1439863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dobe Caslon Pro" pitchFamily="18" charset="0"/>
              </a:rPr>
              <a:t>Cuenta </a:t>
            </a:r>
          </a:p>
          <a:p>
            <a:pPr algn="ctr"/>
            <a:r>
              <a:rPr lang="es-MX" b="1" dirty="0">
                <a:solidFill>
                  <a:schemeClr val="tx1"/>
                </a:solidFill>
                <a:latin typeface="Adobe Caslon Pro" pitchFamily="18" charset="0"/>
              </a:rPr>
              <a:t>Nivel </a:t>
            </a:r>
            <a:r>
              <a:rPr lang="es-MX" b="1" dirty="0" smtClean="0">
                <a:solidFill>
                  <a:schemeClr val="tx1"/>
                </a:solidFill>
                <a:latin typeface="Adobe Caslon Pro" pitchFamily="18" charset="0"/>
              </a:rPr>
              <a:t>3</a:t>
            </a:r>
            <a:endParaRPr lang="es-MX" b="1" dirty="0">
              <a:solidFill>
                <a:schemeClr val="tx1"/>
              </a:solidFill>
              <a:latin typeface="Adobe Caslon Pro" pitchFamily="18" charset="0"/>
            </a:endParaRPr>
          </a:p>
          <a:p>
            <a:pPr algn="ctr"/>
            <a:r>
              <a:rPr lang="es-MX" sz="1200" dirty="0">
                <a:solidFill>
                  <a:schemeClr val="tx1"/>
                </a:solidFill>
                <a:latin typeface="Adobe Caslon Pro" pitchFamily="18" charset="0"/>
              </a:rPr>
              <a:t>(Depósitos Mensuales </a:t>
            </a:r>
            <a:r>
              <a:rPr lang="es-MX" sz="1200" dirty="0" smtClean="0">
                <a:solidFill>
                  <a:schemeClr val="tx1"/>
                </a:solidFill>
                <a:latin typeface="Adobe Caslon Pro" pitchFamily="18" charset="0"/>
              </a:rPr>
              <a:t>10,000 </a:t>
            </a:r>
            <a:r>
              <a:rPr lang="es-MX" sz="1200" dirty="0" err="1">
                <a:solidFill>
                  <a:schemeClr val="tx1"/>
                </a:solidFill>
                <a:latin typeface="Adobe Caslon Pro" pitchFamily="18" charset="0"/>
              </a:rPr>
              <a:t>UDIs</a:t>
            </a:r>
            <a:r>
              <a:rPr lang="es-MX" sz="1200" dirty="0" smtClean="0">
                <a:solidFill>
                  <a:schemeClr val="tx1"/>
                </a:solidFill>
                <a:latin typeface="Adobe Caslon Pro" pitchFamily="18" charset="0"/>
              </a:rPr>
              <a:t>)</a:t>
            </a:r>
            <a:endParaRPr lang="es-MX" sz="1200" dirty="0">
              <a:solidFill>
                <a:schemeClr val="tx1"/>
              </a:solidFill>
              <a:latin typeface="Adobe Caslon Pro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05673" y="4164370"/>
            <a:ext cx="1546839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660033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MX" dirty="0"/>
              <a:t>Remota</a:t>
            </a:r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2563696" y="2408473"/>
            <a:ext cx="1815679" cy="1425401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itchFamily="34" charset="0"/>
              <a:buChar char="•"/>
            </a:pPr>
            <a:endParaRPr lang="es-MX" dirty="0" smtClean="0">
              <a:solidFill>
                <a:schemeClr val="tx1"/>
              </a:solidFill>
              <a:latin typeface="Adobe Caslon Pro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solidFill>
                <a:schemeClr val="tx1"/>
              </a:solidFill>
              <a:latin typeface="Adobe Caslon Pro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Adobe Caslon Pro" pitchFamily="18" charset="0"/>
              </a:rPr>
              <a:t>Sucursales</a:t>
            </a:r>
            <a:endParaRPr lang="es-MX" dirty="0">
              <a:solidFill>
                <a:schemeClr val="tx1"/>
              </a:solidFill>
              <a:latin typeface="Adobe Caslon Pro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Adobe Caslon Pro" pitchFamily="18" charset="0"/>
              </a:rPr>
              <a:t>Corresponsales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Adobe Caslon Pro" pitchFamily="18" charset="0"/>
              </a:rPr>
              <a:t>Empresas</a:t>
            </a:r>
            <a:endParaRPr lang="en-US" dirty="0">
              <a:solidFill>
                <a:schemeClr val="tx1"/>
              </a:solidFill>
              <a:latin typeface="Adobe Caslon Pro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705673" y="2479911"/>
            <a:ext cx="1546839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660033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MX" dirty="0"/>
              <a:t>Presencial</a:t>
            </a:r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06293" y="2000844"/>
            <a:ext cx="2125398" cy="3432369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>
                <a:latin typeface="Adobe Caslon Pro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76213" indent="-176213" algn="l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Nombre completo </a:t>
            </a:r>
          </a:p>
          <a:p>
            <a:pPr marL="176213" indent="-176213" algn="l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Entidad federativa </a:t>
            </a:r>
          </a:p>
          <a:p>
            <a:pPr marL="176213" indent="-176213" algn="l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Fecha </a:t>
            </a:r>
            <a:r>
              <a:rPr lang="es-MX" sz="1400" dirty="0" smtClean="0">
                <a:solidFill>
                  <a:schemeClr val="tx1"/>
                </a:solidFill>
              </a:rPr>
              <a:t>Nacimiento</a:t>
            </a:r>
            <a:endParaRPr lang="es-MX" sz="1400" dirty="0">
              <a:solidFill>
                <a:schemeClr val="tx1"/>
              </a:solidFill>
            </a:endParaRPr>
          </a:p>
          <a:p>
            <a:pPr marL="176213" indent="-176213" algn="l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País </a:t>
            </a:r>
            <a:r>
              <a:rPr lang="es-MX" sz="1400" dirty="0" smtClean="0">
                <a:solidFill>
                  <a:schemeClr val="tx1"/>
                </a:solidFill>
              </a:rPr>
              <a:t>nacimiento</a:t>
            </a:r>
            <a:endParaRPr lang="es-MX" sz="1400" dirty="0">
              <a:solidFill>
                <a:schemeClr val="tx1"/>
              </a:solidFill>
            </a:endParaRPr>
          </a:p>
          <a:p>
            <a:pPr marL="176213" indent="-176213" algn="l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Nacionalidad</a:t>
            </a:r>
          </a:p>
          <a:p>
            <a:pPr marL="176213" indent="-176213" algn="l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Género</a:t>
            </a:r>
          </a:p>
          <a:p>
            <a:pPr marL="176213" indent="-176213" algn="l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Domicilio</a:t>
            </a:r>
          </a:p>
          <a:p>
            <a:pPr marL="176213" indent="-176213" algn="l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Ocupación, profesión, actividad o </a:t>
            </a:r>
            <a:r>
              <a:rPr lang="es-MX" sz="1400" dirty="0" smtClean="0">
                <a:solidFill>
                  <a:schemeClr val="tx1"/>
                </a:solidFill>
              </a:rPr>
              <a:t>giro</a:t>
            </a:r>
            <a:endParaRPr lang="es-MX" sz="1400" dirty="0">
              <a:solidFill>
                <a:schemeClr val="tx1"/>
              </a:solidFill>
            </a:endParaRPr>
          </a:p>
          <a:p>
            <a:pPr marL="176213" indent="-176213" algn="l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Teléfono </a:t>
            </a:r>
          </a:p>
          <a:p>
            <a:pPr marL="176213" indent="-176213" algn="l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Correo electrónico, </a:t>
            </a:r>
            <a:r>
              <a:rPr lang="es-MX" sz="1400" dirty="0" err="1">
                <a:solidFill>
                  <a:schemeClr val="tx1"/>
                </a:solidFill>
              </a:rPr>
              <a:t>CURP</a:t>
            </a:r>
            <a:r>
              <a:rPr lang="es-MX" sz="1400" dirty="0">
                <a:solidFill>
                  <a:schemeClr val="tx1"/>
                </a:solidFill>
              </a:rPr>
              <a:t>, </a:t>
            </a:r>
            <a:r>
              <a:rPr lang="es-MX" sz="1400" dirty="0" err="1">
                <a:solidFill>
                  <a:schemeClr val="tx1"/>
                </a:solidFill>
              </a:rPr>
              <a:t>RFC</a:t>
            </a:r>
            <a:r>
              <a:rPr lang="es-MX" sz="1400" dirty="0">
                <a:solidFill>
                  <a:schemeClr val="tx1"/>
                </a:solidFill>
              </a:rPr>
              <a:t> y </a:t>
            </a:r>
            <a:r>
              <a:rPr lang="es-MX" sz="1400" dirty="0" smtClean="0">
                <a:solidFill>
                  <a:schemeClr val="tx1"/>
                </a:solidFill>
              </a:rPr>
              <a:t>núm. </a:t>
            </a:r>
            <a:r>
              <a:rPr lang="es-MX" sz="1400" dirty="0">
                <a:solidFill>
                  <a:schemeClr val="tx1"/>
                </a:solidFill>
              </a:rPr>
              <a:t>de serie de </a:t>
            </a:r>
            <a:r>
              <a:rPr lang="es-MX" sz="1400" dirty="0" smtClean="0">
                <a:solidFill>
                  <a:schemeClr val="tx1"/>
                </a:solidFill>
              </a:rPr>
              <a:t>FIEL, en su caso</a:t>
            </a:r>
            <a:endParaRPr lang="es-MX" sz="1400" dirty="0">
              <a:solidFill>
                <a:schemeClr val="tx1"/>
              </a:solidFill>
            </a:endParaRPr>
          </a:p>
          <a:p>
            <a:pPr marL="176213" indent="-176213" algn="l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Datos de la identificación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606293" y="5717757"/>
            <a:ext cx="2125398" cy="363555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>
                <a:latin typeface="Adobe Caslon Pro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 smtClean="0">
                <a:solidFill>
                  <a:schemeClr val="tx1"/>
                </a:solidFill>
              </a:rPr>
              <a:t>Identificación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11 Más"/>
          <p:cNvSpPr/>
          <p:nvPr/>
        </p:nvSpPr>
        <p:spPr>
          <a:xfrm>
            <a:off x="5553589" y="5462743"/>
            <a:ext cx="215900" cy="219421"/>
          </a:xfrm>
          <a:prstGeom prst="mathPlus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17 Rectángulo"/>
          <p:cNvSpPr/>
          <p:nvPr/>
        </p:nvSpPr>
        <p:spPr>
          <a:xfrm>
            <a:off x="6962661" y="2681715"/>
            <a:ext cx="1703595" cy="2584023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Adobe Caslon Pro" pitchFamily="18" charset="0"/>
              </a:rPr>
              <a:t>Pago Móvil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Adobe Caslon Pro" pitchFamily="18" charset="0"/>
              </a:rPr>
              <a:t>ATM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Adobe Caslon Pro" pitchFamily="18" charset="0"/>
              </a:rPr>
              <a:t>TPV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Adobe Caslon Pro" pitchFamily="18" charset="0"/>
              </a:rPr>
              <a:t>Banca por </a:t>
            </a:r>
            <a:r>
              <a:rPr lang="es-MX" sz="1600" dirty="0" smtClean="0">
                <a:solidFill>
                  <a:schemeClr val="tx1"/>
                </a:solidFill>
                <a:latin typeface="Adobe Caslon Pro" pitchFamily="18" charset="0"/>
              </a:rPr>
              <a:t>Internet **</a:t>
            </a:r>
            <a:endParaRPr lang="es-MX" sz="1600" dirty="0">
              <a:solidFill>
                <a:schemeClr val="tx1"/>
              </a:solidFill>
              <a:latin typeface="Adobe Caslon Pro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Adobe Caslon Pro" pitchFamily="18" charset="0"/>
              </a:rPr>
              <a:t>Banca por </a:t>
            </a:r>
            <a:r>
              <a:rPr lang="es-MX" sz="1600" dirty="0" smtClean="0">
                <a:solidFill>
                  <a:schemeClr val="tx1"/>
                </a:solidFill>
                <a:latin typeface="Adobe Caslon Pro" pitchFamily="18" charset="0"/>
              </a:rPr>
              <a:t>Teléfono **</a:t>
            </a:r>
            <a:endParaRPr lang="es-MX" sz="1600" dirty="0">
              <a:solidFill>
                <a:schemeClr val="tx1"/>
              </a:solidFill>
              <a:latin typeface="Adobe Caslon Pro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Adobe Caslon Pro" pitchFamily="18" charset="0"/>
              </a:rPr>
              <a:t>Banca </a:t>
            </a:r>
            <a:r>
              <a:rPr lang="es-MX" sz="1600" dirty="0" smtClean="0">
                <a:solidFill>
                  <a:schemeClr val="tx1"/>
                </a:solidFill>
                <a:latin typeface="Adobe Caslon Pro" pitchFamily="18" charset="0"/>
              </a:rPr>
              <a:t>Móvil **</a:t>
            </a:r>
            <a:endParaRPr lang="en-US" sz="1600" dirty="0">
              <a:solidFill>
                <a:schemeClr val="tx1"/>
              </a:solidFill>
              <a:latin typeface="Adobe Caslon Pro" pitchFamily="18" charset="0"/>
            </a:endParaRPr>
          </a:p>
        </p:txBody>
      </p:sp>
      <p:sp>
        <p:nvSpPr>
          <p:cNvPr id="22" name="15 CuadroTexto"/>
          <p:cNvSpPr txBox="1">
            <a:spLocks noChangeArrowheads="1"/>
          </p:cNvSpPr>
          <p:nvPr/>
        </p:nvSpPr>
        <p:spPr bwMode="auto">
          <a:xfrm>
            <a:off x="6643555" y="6350000"/>
            <a:ext cx="25703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s-MX" sz="1000" dirty="0" smtClean="0">
                <a:latin typeface="Arial" charset="0"/>
                <a:cs typeface="Arial" charset="0"/>
              </a:rPr>
              <a:t>** Si apertura es Remota, únicamente se permite realizar operaciones entre cuentas propias.</a:t>
            </a:r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962661" y="1545658"/>
            <a:ext cx="1695024" cy="701783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dobe Caslon Pro" pitchFamily="18" charset="0"/>
              </a:rPr>
              <a:t>Banca Electrónica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4827874" y="1524522"/>
            <a:ext cx="1683478" cy="382294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dobe Caslon Pro" pitchFamily="18" charset="0"/>
              </a:rPr>
              <a:t>Datos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2563696" y="1546106"/>
            <a:ext cx="1815679" cy="38184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dobe Caslon Pro" pitchFamily="18" charset="0"/>
              </a:rPr>
              <a:t>Contratación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644237" y="1545659"/>
            <a:ext cx="1439862" cy="382294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dobe Caslon Pro" pitchFamily="18" charset="0"/>
              </a:rPr>
              <a:t>Nivel</a:t>
            </a:r>
            <a:endParaRPr lang="es-MX" sz="2000" b="1" dirty="0">
              <a:solidFill>
                <a:schemeClr val="bg1"/>
              </a:solidFill>
              <a:latin typeface="Adobe Caslon Pro" pitchFamily="18" charset="0"/>
            </a:endParaRP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428084" y="331569"/>
            <a:ext cx="8229600" cy="115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r>
              <a:rPr lang="es-MX" dirty="0" smtClean="0">
                <a:solidFill>
                  <a:schemeClr val="tx1"/>
                </a:solidFill>
              </a:rPr>
              <a:t>Características de Cuentas Simplificadas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29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3703" y="484523"/>
            <a:ext cx="1275247" cy="7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2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52 Imagen" descr="avatar-body skylands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695" y="2261931"/>
            <a:ext cx="856308" cy="171153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56" name="55 Imagen" descr="iphone-ic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75" y="2771051"/>
            <a:ext cx="1088669" cy="105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59 Flecha derecha"/>
          <p:cNvSpPr/>
          <p:nvPr/>
        </p:nvSpPr>
        <p:spPr>
          <a:xfrm>
            <a:off x="2490483" y="2828870"/>
            <a:ext cx="382872" cy="40852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89" name="1 Título"/>
          <p:cNvSpPr>
            <a:spLocks noGrp="1"/>
          </p:cNvSpPr>
          <p:nvPr>
            <p:ph type="title"/>
          </p:nvPr>
        </p:nvSpPr>
        <p:spPr>
          <a:xfrm>
            <a:off x="435934" y="351945"/>
            <a:ext cx="8229600" cy="11589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MX" dirty="0" smtClean="0">
                <a:solidFill>
                  <a:schemeClr val="tx1"/>
                </a:solidFill>
              </a:rPr>
              <a:t>Ecosistema  de pagos móviles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2" name="Imagen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1553" y="504899"/>
            <a:ext cx="1275247" cy="7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1" y="2518399"/>
            <a:ext cx="1624626" cy="11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1 Título"/>
          <p:cNvSpPr txBox="1">
            <a:spLocks/>
          </p:cNvSpPr>
          <p:nvPr/>
        </p:nvSpPr>
        <p:spPr>
          <a:xfrm>
            <a:off x="409300" y="1721765"/>
            <a:ext cx="1721340" cy="707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r>
              <a:rPr lang="es-MX" sz="1200" dirty="0" smtClean="0">
                <a:solidFill>
                  <a:schemeClr val="accent4">
                    <a:lumMod val="50000"/>
                  </a:schemeClr>
                </a:solidFill>
              </a:rPr>
              <a:t>Convertir el efectivo en Dinero Electrónico</a:t>
            </a:r>
            <a:endParaRPr lang="es-MX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85" name="84 Grupo"/>
          <p:cNvGrpSpPr/>
          <p:nvPr/>
        </p:nvGrpSpPr>
        <p:grpSpPr>
          <a:xfrm>
            <a:off x="2857755" y="2953165"/>
            <a:ext cx="750492" cy="799922"/>
            <a:chOff x="5224463" y="2214563"/>
            <a:chExt cx="736600" cy="1081087"/>
          </a:xfrm>
        </p:grpSpPr>
        <p:grpSp>
          <p:nvGrpSpPr>
            <p:cNvPr id="93" name="83 Grupo"/>
            <p:cNvGrpSpPr>
              <a:grpSpLocks/>
            </p:cNvGrpSpPr>
            <p:nvPr/>
          </p:nvGrpSpPr>
          <p:grpSpPr bwMode="auto">
            <a:xfrm>
              <a:off x="5224463" y="2214563"/>
              <a:ext cx="736600" cy="1081087"/>
              <a:chOff x="5224467" y="2214554"/>
              <a:chExt cx="736805" cy="1080795"/>
            </a:xfrm>
          </p:grpSpPr>
          <p:sp>
            <p:nvSpPr>
              <p:cNvPr id="95" name="27 CuadroTexto"/>
              <p:cNvSpPr txBox="1">
                <a:spLocks noChangeArrowheads="1"/>
              </p:cNvSpPr>
              <p:nvPr/>
            </p:nvSpPr>
            <p:spPr bwMode="auto">
              <a:xfrm>
                <a:off x="5224467" y="2833684"/>
                <a:ext cx="73680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es-MX" sz="1200" b="1"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Cuenta</a:t>
                </a:r>
              </a:p>
              <a:p>
                <a:pPr eaLnBrk="1" hangingPunct="1"/>
                <a:r>
                  <a:rPr lang="es-MX" sz="1200" b="1"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Bancaria</a:t>
                </a:r>
              </a:p>
            </p:txBody>
          </p:sp>
          <p:pic>
            <p:nvPicPr>
              <p:cNvPr id="99" name="70 Imagen" descr="BD-Roja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9256" y="2214554"/>
                <a:ext cx="453448" cy="699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4" name="93 Imagen" descr="money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638" y="2428875"/>
              <a:ext cx="27305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" name="1 Título"/>
          <p:cNvSpPr txBox="1">
            <a:spLocks/>
          </p:cNvSpPr>
          <p:nvPr/>
        </p:nvSpPr>
        <p:spPr>
          <a:xfrm>
            <a:off x="2838699" y="1752331"/>
            <a:ext cx="1721340" cy="707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r>
              <a:rPr lang="es-MX" sz="1200" dirty="0" smtClean="0">
                <a:solidFill>
                  <a:schemeClr val="accent4">
                    <a:lumMod val="50000"/>
                  </a:schemeClr>
                </a:solidFill>
              </a:rPr>
              <a:t>Apertura de cuentas de una manera fácil</a:t>
            </a:r>
            <a:endParaRPr lang="es-MX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69" y="2591222"/>
            <a:ext cx="1393610" cy="147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100 Flecha derecha"/>
          <p:cNvSpPr/>
          <p:nvPr/>
        </p:nvSpPr>
        <p:spPr>
          <a:xfrm>
            <a:off x="4368603" y="3042702"/>
            <a:ext cx="382872" cy="40852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05" name="104 Flecha derecha"/>
          <p:cNvSpPr/>
          <p:nvPr/>
        </p:nvSpPr>
        <p:spPr>
          <a:xfrm>
            <a:off x="6105175" y="3017017"/>
            <a:ext cx="382872" cy="40852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08" name="1 Título"/>
          <p:cNvSpPr txBox="1">
            <a:spLocks/>
          </p:cNvSpPr>
          <p:nvPr/>
        </p:nvSpPr>
        <p:spPr>
          <a:xfrm>
            <a:off x="4751475" y="2063596"/>
            <a:ext cx="1353700" cy="707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r>
              <a:rPr lang="es-MX" sz="1200" dirty="0" smtClean="0">
                <a:solidFill>
                  <a:schemeClr val="accent4">
                    <a:lumMod val="50000"/>
                  </a:schemeClr>
                </a:solidFill>
              </a:rPr>
              <a:t>Uso de medios</a:t>
            </a:r>
          </a:p>
          <a:p>
            <a:pPr algn="l"/>
            <a:r>
              <a:rPr lang="es-MX" sz="1200" dirty="0" smtClean="0">
                <a:solidFill>
                  <a:schemeClr val="accent4">
                    <a:lumMod val="50000"/>
                  </a:schemeClr>
                </a:solidFill>
              </a:rPr>
              <a:t>electrónicos</a:t>
            </a:r>
            <a:endParaRPr lang="es-MX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9" name="1 Título"/>
          <p:cNvSpPr txBox="1">
            <a:spLocks/>
          </p:cNvSpPr>
          <p:nvPr/>
        </p:nvSpPr>
        <p:spPr>
          <a:xfrm>
            <a:off x="6764969" y="1915209"/>
            <a:ext cx="1721340" cy="707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r>
              <a:rPr lang="es-MX" sz="1200" dirty="0" smtClean="0">
                <a:solidFill>
                  <a:schemeClr val="accent4">
                    <a:lumMod val="50000"/>
                  </a:schemeClr>
                </a:solidFill>
              </a:rPr>
              <a:t>Puntos de cash-in y cash-</a:t>
            </a:r>
            <a:r>
              <a:rPr lang="es-MX" sz="1200" dirty="0" err="1" smtClean="0">
                <a:solidFill>
                  <a:schemeClr val="accent4">
                    <a:lumMod val="50000"/>
                  </a:schemeClr>
                </a:solidFill>
              </a:rPr>
              <a:t>out</a:t>
            </a:r>
            <a:endParaRPr lang="es-MX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0" name="109 Flecha derecha"/>
          <p:cNvSpPr/>
          <p:nvPr/>
        </p:nvSpPr>
        <p:spPr>
          <a:xfrm rot="5400000">
            <a:off x="1142400" y="3726720"/>
            <a:ext cx="382872" cy="408529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11" name="1 Título"/>
          <p:cNvSpPr txBox="1">
            <a:spLocks/>
          </p:cNvSpPr>
          <p:nvPr/>
        </p:nvSpPr>
        <p:spPr>
          <a:xfrm>
            <a:off x="473166" y="4342155"/>
            <a:ext cx="1721340" cy="1037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</a:rPr>
              <a:t>Emisores de dinero electrónico: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s-MX" sz="1200" dirty="0" smtClean="0">
                <a:solidFill>
                  <a:schemeClr val="tx1"/>
                </a:solidFill>
              </a:rPr>
              <a:t>Bancos de nicho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s-MX" sz="1200" dirty="0" smtClean="0">
                <a:solidFill>
                  <a:schemeClr val="tx1"/>
                </a:solidFill>
              </a:rPr>
              <a:t>Subsidios gubernamentales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12" name="1 Título"/>
          <p:cNvSpPr txBox="1">
            <a:spLocks/>
          </p:cNvSpPr>
          <p:nvPr/>
        </p:nvSpPr>
        <p:spPr>
          <a:xfrm>
            <a:off x="2838699" y="4471104"/>
            <a:ext cx="1721340" cy="1037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</a:rPr>
              <a:t>Apertura simplificada: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s-MX" sz="1200" dirty="0" smtClean="0">
                <a:solidFill>
                  <a:schemeClr val="tx1"/>
                </a:solidFill>
              </a:rPr>
              <a:t>En forma remota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s-MX" sz="1200" dirty="0" smtClean="0">
                <a:solidFill>
                  <a:schemeClr val="tx1"/>
                </a:solidFill>
              </a:rPr>
              <a:t>Sólo datos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16" name="115 Flecha derecha"/>
          <p:cNvSpPr/>
          <p:nvPr/>
        </p:nvSpPr>
        <p:spPr>
          <a:xfrm rot="5400000">
            <a:off x="3416810" y="4137891"/>
            <a:ext cx="382872" cy="408529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17" name="116 Flecha derecha"/>
          <p:cNvSpPr/>
          <p:nvPr/>
        </p:nvSpPr>
        <p:spPr>
          <a:xfrm rot="5400000">
            <a:off x="5308638" y="4048483"/>
            <a:ext cx="382872" cy="408529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18" name="117 Flecha derecha"/>
          <p:cNvSpPr/>
          <p:nvPr/>
        </p:nvSpPr>
        <p:spPr>
          <a:xfrm rot="5400000">
            <a:off x="7424382" y="4142107"/>
            <a:ext cx="382872" cy="408529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20" name="1 Título"/>
          <p:cNvSpPr txBox="1">
            <a:spLocks/>
          </p:cNvSpPr>
          <p:nvPr/>
        </p:nvSpPr>
        <p:spPr>
          <a:xfrm>
            <a:off x="4766707" y="4471104"/>
            <a:ext cx="1721340" cy="1037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</a:rPr>
              <a:t>Controles orientados a riesgos: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s-MX" sz="1200" dirty="0" smtClean="0">
                <a:solidFill>
                  <a:schemeClr val="tx1"/>
                </a:solidFill>
              </a:rPr>
              <a:t>Micro pagos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s-MX" sz="1200" dirty="0" smtClean="0">
                <a:solidFill>
                  <a:schemeClr val="tx1"/>
                </a:solidFill>
              </a:rPr>
              <a:t>Baja cuantía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s-MX" sz="1200" dirty="0" smtClean="0">
                <a:solidFill>
                  <a:schemeClr val="tx1"/>
                </a:solidFill>
              </a:rPr>
              <a:t>Mediana cuantía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21" name="1 Título"/>
          <p:cNvSpPr txBox="1">
            <a:spLocks/>
          </p:cNvSpPr>
          <p:nvPr/>
        </p:nvSpPr>
        <p:spPr>
          <a:xfrm>
            <a:off x="6944194" y="4613491"/>
            <a:ext cx="1721340" cy="1037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</a:rPr>
              <a:t>Comisionistas bancarios: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s-MX" sz="1200" dirty="0" smtClean="0">
                <a:solidFill>
                  <a:schemeClr val="tx1"/>
                </a:solidFill>
              </a:rPr>
              <a:t>Operaciones básicas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s-MX" sz="1200" dirty="0" smtClean="0">
                <a:solidFill>
                  <a:schemeClr val="tx1"/>
                </a:solidFill>
              </a:rPr>
              <a:t>En línea o fuera de línea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22" name="1 Título"/>
          <p:cNvSpPr txBox="1">
            <a:spLocks/>
          </p:cNvSpPr>
          <p:nvPr/>
        </p:nvSpPr>
        <p:spPr>
          <a:xfrm>
            <a:off x="1781252" y="5411157"/>
            <a:ext cx="5970910" cy="115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r>
              <a:rPr lang="es-MX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COMERCIALMENTE    SUSTENTABLE</a:t>
            </a:r>
            <a:endParaRPr lang="es-MX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2" grpId="0"/>
      <p:bldP spid="100" grpId="0"/>
      <p:bldP spid="101" grpId="0" animBg="1"/>
      <p:bldP spid="105" grpId="0" animBg="1"/>
      <p:bldP spid="108" grpId="0"/>
      <p:bldP spid="109" grpId="0"/>
      <p:bldP spid="110" grpId="0" animBg="1"/>
      <p:bldP spid="111" grpId="0"/>
      <p:bldP spid="112" grpId="0"/>
      <p:bldP spid="116" grpId="0" animBg="1"/>
      <p:bldP spid="117" grpId="0" animBg="1"/>
      <p:bldP spid="118" grpId="0" animBg="1"/>
      <p:bldP spid="120" grpId="0"/>
      <p:bldP spid="121" grpId="0"/>
      <p:bldP spid="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710572471"/>
              </p:ext>
            </p:extLst>
          </p:nvPr>
        </p:nvGraphicFramePr>
        <p:xfrm>
          <a:off x="1344058" y="1600898"/>
          <a:ext cx="6627846" cy="4612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35936" y="329911"/>
            <a:ext cx="8229600" cy="11589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MX" dirty="0" smtClean="0">
                <a:solidFill>
                  <a:schemeClr val="tx1"/>
                </a:solidFill>
              </a:rPr>
              <a:t>Reglas para promover la Inclusión Financiera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8" name="Imagen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11553" y="504899"/>
            <a:ext cx="1275247" cy="7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51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6290-2C36-4102-BFCA-C4CCB4DD0A84}" type="slidenum">
              <a:rPr lang="es-MX" smtClean="0"/>
              <a:t>4</a:t>
            </a:fld>
            <a:endParaRPr lang="es-MX"/>
          </a:p>
        </p:txBody>
      </p:sp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1553" y="504899"/>
            <a:ext cx="1275247" cy="7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35936" y="329911"/>
            <a:ext cx="8229600" cy="11589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MX" dirty="0" smtClean="0">
                <a:solidFill>
                  <a:schemeClr val="tx1"/>
                </a:solidFill>
              </a:rPr>
              <a:t>Bancos de nicho</a:t>
            </a:r>
            <a:endParaRPr lang="es-MX" dirty="0">
              <a:solidFill>
                <a:schemeClr val="tx1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639748058"/>
              </p:ext>
            </p:extLst>
          </p:nvPr>
        </p:nvGraphicFramePr>
        <p:xfrm>
          <a:off x="1524000" y="182302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46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395941689"/>
              </p:ext>
            </p:extLst>
          </p:nvPr>
        </p:nvGraphicFramePr>
        <p:xfrm>
          <a:off x="494395" y="1636890"/>
          <a:ext cx="4036247" cy="4457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18036056"/>
              </p:ext>
            </p:extLst>
          </p:nvPr>
        </p:nvGraphicFramePr>
        <p:xfrm>
          <a:off x="4530644" y="1636890"/>
          <a:ext cx="4240823" cy="432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435934" y="351945"/>
            <a:ext cx="8229600" cy="115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r>
              <a:rPr lang="es-MX" dirty="0" smtClean="0">
                <a:solidFill>
                  <a:schemeClr val="tx1"/>
                </a:solidFill>
              </a:rPr>
              <a:t>Estructura de Disposiciones Banca Electrónica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8" name="Imagen 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11553" y="504899"/>
            <a:ext cx="1275247" cy="7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705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>
            <a:off x="1301528" y="2298366"/>
            <a:ext cx="7288474" cy="2427032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600020" lon="10800005" rev="1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2291" name="9 CuadroTexto"/>
          <p:cNvSpPr txBox="1">
            <a:spLocks noChangeArrowheads="1"/>
          </p:cNvSpPr>
          <p:nvPr/>
        </p:nvSpPr>
        <p:spPr bwMode="auto">
          <a:xfrm>
            <a:off x="6182789" y="3975041"/>
            <a:ext cx="240718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s-MX" sz="1400" b="1" dirty="0">
                <a:solidFill>
                  <a:schemeClr val="bg1"/>
                </a:solidFill>
                <a:latin typeface="Calibri" pitchFamily="34" charset="0"/>
              </a:rPr>
              <a:t>2F A + Encripción + Registro de cuentas destino + Notificaciones</a:t>
            </a:r>
            <a:endParaRPr lang="es-E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292" name="10 CuadroTexto"/>
          <p:cNvSpPr txBox="1">
            <a:spLocks noChangeArrowheads="1"/>
          </p:cNvSpPr>
          <p:nvPr/>
        </p:nvSpPr>
        <p:spPr bwMode="auto">
          <a:xfrm>
            <a:off x="4355367" y="4366373"/>
            <a:ext cx="18053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s-MX" sz="1400" b="1" dirty="0" err="1">
                <a:solidFill>
                  <a:schemeClr val="bg1"/>
                </a:solidFill>
                <a:latin typeface="Calibri" pitchFamily="34" charset="0"/>
              </a:rPr>
              <a:t>NIP</a:t>
            </a:r>
            <a:r>
              <a:rPr lang="es-MX" sz="1400" b="1" dirty="0">
                <a:solidFill>
                  <a:schemeClr val="bg1"/>
                </a:solidFill>
                <a:latin typeface="Calibri" pitchFamily="34" charset="0"/>
              </a:rPr>
              <a:t> + Notificaciones</a:t>
            </a:r>
            <a:endParaRPr lang="es-E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293" name="11 CuadroTexto"/>
          <p:cNvSpPr txBox="1">
            <a:spLocks noChangeArrowheads="1"/>
          </p:cNvSpPr>
          <p:nvPr/>
        </p:nvSpPr>
        <p:spPr bwMode="auto">
          <a:xfrm>
            <a:off x="3374406" y="4386174"/>
            <a:ext cx="7355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s-MX" sz="1400" b="1">
                <a:solidFill>
                  <a:schemeClr val="bg1"/>
                </a:solidFill>
                <a:latin typeface="Calibri" pitchFamily="34" charset="0"/>
              </a:rPr>
              <a:t>NIP</a:t>
            </a:r>
            <a:endParaRPr lang="es-ES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294" name="12 CuadroTexto"/>
          <p:cNvSpPr txBox="1">
            <a:spLocks noChangeArrowheads="1"/>
          </p:cNvSpPr>
          <p:nvPr/>
        </p:nvSpPr>
        <p:spPr bwMode="auto">
          <a:xfrm>
            <a:off x="1970215" y="4406044"/>
            <a:ext cx="7355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s-MX" sz="1400" b="1" dirty="0">
                <a:solidFill>
                  <a:schemeClr val="bg1"/>
                </a:solidFill>
                <a:latin typeface="Calibri" pitchFamily="34" charset="0"/>
              </a:rPr>
              <a:t>Sin </a:t>
            </a:r>
            <a:r>
              <a:rPr lang="es-MX" sz="1400" b="1" dirty="0" err="1">
                <a:solidFill>
                  <a:schemeClr val="bg1"/>
                </a:solidFill>
                <a:latin typeface="Calibri" pitchFamily="34" charset="0"/>
              </a:rPr>
              <a:t>NIP</a:t>
            </a:r>
            <a:endParaRPr lang="es-E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 rot="5400000">
            <a:off x="2447271" y="4533782"/>
            <a:ext cx="383213" cy="0"/>
          </a:xfrm>
          <a:prstGeom prst="line">
            <a:avLst/>
          </a:prstGeom>
          <a:ln w="31750" cap="rnd">
            <a:solidFill>
              <a:schemeClr val="bg2">
                <a:lumMod val="1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5400000">
            <a:off x="3462254" y="4342176"/>
            <a:ext cx="894164" cy="0"/>
          </a:xfrm>
          <a:prstGeom prst="line">
            <a:avLst/>
          </a:prstGeom>
          <a:ln w="31750" cap="rnd">
            <a:solidFill>
              <a:schemeClr val="bg2">
                <a:lumMod val="1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5400000">
            <a:off x="5282631" y="3958962"/>
            <a:ext cx="1532852" cy="0"/>
          </a:xfrm>
          <a:prstGeom prst="line">
            <a:avLst/>
          </a:prstGeom>
          <a:ln w="31750" cap="rnd">
            <a:solidFill>
              <a:schemeClr val="bg1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8" name="22 Grupo"/>
          <p:cNvGrpSpPr>
            <a:grpSpLocks/>
          </p:cNvGrpSpPr>
          <p:nvPr/>
        </p:nvGrpSpPr>
        <p:grpSpPr bwMode="auto">
          <a:xfrm>
            <a:off x="2371413" y="3895094"/>
            <a:ext cx="267465" cy="383213"/>
            <a:chOff x="2071670" y="3786190"/>
            <a:chExt cx="285752" cy="428628"/>
          </a:xfrm>
        </p:grpSpPr>
        <p:cxnSp>
          <p:nvCxnSpPr>
            <p:cNvPr id="16" name="15 Conector recto"/>
            <p:cNvCxnSpPr/>
            <p:nvPr/>
          </p:nvCxnSpPr>
          <p:spPr>
            <a:xfrm rot="5400000" flipH="1" flipV="1">
              <a:off x="2143107" y="4000505"/>
              <a:ext cx="428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 rot="10800000">
              <a:off x="2071670" y="3786190"/>
              <a:ext cx="28575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9" name="23 CuadroTexto"/>
          <p:cNvSpPr txBox="1">
            <a:spLocks noChangeArrowheads="1"/>
          </p:cNvSpPr>
          <p:nvPr/>
        </p:nvSpPr>
        <p:spPr bwMode="auto">
          <a:xfrm>
            <a:off x="365424" y="3710584"/>
            <a:ext cx="20059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s-MX" sz="1400" b="1" dirty="0">
                <a:latin typeface="Calibri" pitchFamily="34" charset="0"/>
              </a:rPr>
              <a:t>Pago Móvil, Banca Móvil </a:t>
            </a:r>
          </a:p>
          <a:p>
            <a:pPr algn="r"/>
            <a:r>
              <a:rPr lang="es-MX" sz="1200" dirty="0">
                <a:latin typeface="Calibri" pitchFamily="34" charset="0"/>
              </a:rPr>
              <a:t>(Monedero Electrónico)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2300" name="24 CuadroTexto"/>
          <p:cNvSpPr txBox="1">
            <a:spLocks noChangeArrowheads="1"/>
          </p:cNvSpPr>
          <p:nvPr/>
        </p:nvSpPr>
        <p:spPr bwMode="auto">
          <a:xfrm>
            <a:off x="2638878" y="2809323"/>
            <a:ext cx="9361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s-MX" sz="1400" b="1">
                <a:latin typeface="Calibri" pitchFamily="34" charset="0"/>
              </a:rPr>
              <a:t>Pago Móvil </a:t>
            </a:r>
          </a:p>
          <a:p>
            <a:pPr algn="r"/>
            <a:endParaRPr lang="es-ES" sz="1200">
              <a:latin typeface="Calibri" pitchFamily="34" charset="0"/>
            </a:endParaRPr>
          </a:p>
        </p:txBody>
      </p:sp>
      <p:sp>
        <p:nvSpPr>
          <p:cNvPr id="12301" name="25 CuadroTexto"/>
          <p:cNvSpPr txBox="1">
            <a:spLocks noChangeArrowheads="1"/>
          </p:cNvSpPr>
          <p:nvPr/>
        </p:nvSpPr>
        <p:spPr bwMode="auto">
          <a:xfrm>
            <a:off x="4109936" y="2433207"/>
            <a:ext cx="15379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s-MX" sz="1400" b="1">
                <a:latin typeface="Calibri" pitchFamily="34" charset="0"/>
              </a:rPr>
              <a:t>Pago Móvil </a:t>
            </a:r>
          </a:p>
        </p:txBody>
      </p:sp>
      <p:grpSp>
        <p:nvGrpSpPr>
          <p:cNvPr id="12302" name="26 Grupo"/>
          <p:cNvGrpSpPr>
            <a:grpSpLocks/>
          </p:cNvGrpSpPr>
          <p:nvPr/>
        </p:nvGrpSpPr>
        <p:grpSpPr bwMode="auto">
          <a:xfrm>
            <a:off x="3508139" y="3064799"/>
            <a:ext cx="401198" cy="574820"/>
            <a:chOff x="2071670" y="3786190"/>
            <a:chExt cx="285752" cy="428628"/>
          </a:xfrm>
        </p:grpSpPr>
        <p:cxnSp>
          <p:nvCxnSpPr>
            <p:cNvPr id="28" name="27 Conector recto"/>
            <p:cNvCxnSpPr/>
            <p:nvPr/>
          </p:nvCxnSpPr>
          <p:spPr>
            <a:xfrm rot="5400000" flipH="1" flipV="1">
              <a:off x="2143108" y="4000504"/>
              <a:ext cx="428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 de flecha"/>
            <p:cNvCxnSpPr/>
            <p:nvPr/>
          </p:nvCxnSpPr>
          <p:spPr>
            <a:xfrm rot="10800000">
              <a:off x="2071670" y="3786190"/>
              <a:ext cx="285752" cy="21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03" name="29 Grupo"/>
          <p:cNvGrpSpPr>
            <a:grpSpLocks/>
          </p:cNvGrpSpPr>
          <p:nvPr/>
        </p:nvGrpSpPr>
        <p:grpSpPr bwMode="auto">
          <a:xfrm>
            <a:off x="5714726" y="2617717"/>
            <a:ext cx="334331" cy="510951"/>
            <a:chOff x="2071670" y="3786190"/>
            <a:chExt cx="285752" cy="428628"/>
          </a:xfrm>
        </p:grpSpPr>
        <p:cxnSp>
          <p:nvCxnSpPr>
            <p:cNvPr id="31" name="30 Conector recto"/>
            <p:cNvCxnSpPr/>
            <p:nvPr/>
          </p:nvCxnSpPr>
          <p:spPr>
            <a:xfrm rot="5400000" flipH="1" flipV="1">
              <a:off x="2143108" y="4000504"/>
              <a:ext cx="428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 de flecha"/>
            <p:cNvCxnSpPr/>
            <p:nvPr/>
          </p:nvCxnSpPr>
          <p:spPr>
            <a:xfrm rot="10800000">
              <a:off x="2071670" y="3786190"/>
              <a:ext cx="285752" cy="11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04" name="32 CuadroTexto"/>
          <p:cNvSpPr txBox="1">
            <a:spLocks noChangeArrowheads="1"/>
          </p:cNvSpPr>
          <p:nvPr/>
        </p:nvSpPr>
        <p:spPr bwMode="auto">
          <a:xfrm>
            <a:off x="826293" y="4725388"/>
            <a:ext cx="936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s-MX" sz="1400" b="1" dirty="0">
                <a:solidFill>
                  <a:srgbClr val="000000"/>
                </a:solidFill>
                <a:latin typeface="Calibri" pitchFamily="34" charset="0"/>
              </a:rPr>
              <a:t>0</a:t>
            </a:r>
          </a:p>
          <a:p>
            <a:pPr algn="ctr"/>
            <a:r>
              <a:rPr lang="es-MX" sz="1400" b="1" dirty="0" err="1">
                <a:solidFill>
                  <a:srgbClr val="000000"/>
                </a:solidFill>
                <a:latin typeface="Calibri" pitchFamily="34" charset="0"/>
              </a:rPr>
              <a:t>UDIs</a:t>
            </a:r>
            <a:endParaRPr lang="es-E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5" name="33 CuadroTexto"/>
          <p:cNvSpPr txBox="1">
            <a:spLocks noChangeArrowheads="1"/>
          </p:cNvSpPr>
          <p:nvPr/>
        </p:nvSpPr>
        <p:spPr bwMode="auto">
          <a:xfrm>
            <a:off x="1569017" y="4661520"/>
            <a:ext cx="7377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s-MX" sz="1400" b="1" dirty="0">
                <a:solidFill>
                  <a:srgbClr val="000000"/>
                </a:solidFill>
                <a:latin typeface="Calibri" pitchFamily="34" charset="0"/>
              </a:rPr>
              <a:t>Micro Pago</a:t>
            </a:r>
            <a:endParaRPr lang="es-E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6" name="34 CuadroTexto"/>
          <p:cNvSpPr txBox="1">
            <a:spLocks noChangeArrowheads="1"/>
          </p:cNvSpPr>
          <p:nvPr/>
        </p:nvSpPr>
        <p:spPr bwMode="auto">
          <a:xfrm>
            <a:off x="2438279" y="4725388"/>
            <a:ext cx="6017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s-MX" sz="1400" b="1" dirty="0">
                <a:solidFill>
                  <a:srgbClr val="000000"/>
                </a:solidFill>
                <a:latin typeface="Calibri" pitchFamily="34" charset="0"/>
              </a:rPr>
              <a:t>7</a:t>
            </a:r>
            <a:r>
              <a:rPr lang="es-MX" sz="1400" b="1" dirty="0" smtClean="0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s-E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7" name="35 CuadroTexto"/>
          <p:cNvSpPr txBox="1">
            <a:spLocks noChangeArrowheads="1"/>
          </p:cNvSpPr>
          <p:nvPr/>
        </p:nvSpPr>
        <p:spPr bwMode="auto">
          <a:xfrm>
            <a:off x="3684411" y="4725388"/>
            <a:ext cx="601797" cy="27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s-MX" sz="1400" b="1" dirty="0">
                <a:solidFill>
                  <a:srgbClr val="000000"/>
                </a:solidFill>
                <a:latin typeface="Calibri" pitchFamily="34" charset="0"/>
              </a:rPr>
              <a:t>250</a:t>
            </a:r>
            <a:endParaRPr lang="es-E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8" name="36 CuadroTexto"/>
          <p:cNvSpPr txBox="1">
            <a:spLocks noChangeArrowheads="1"/>
          </p:cNvSpPr>
          <p:nvPr/>
        </p:nvSpPr>
        <p:spPr bwMode="auto">
          <a:xfrm>
            <a:off x="5503874" y="4725388"/>
            <a:ext cx="601796" cy="27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s-MX" sz="1400" b="1" dirty="0">
                <a:solidFill>
                  <a:srgbClr val="000000"/>
                </a:solidFill>
                <a:latin typeface="Calibri" pitchFamily="34" charset="0"/>
              </a:rPr>
              <a:t>1,500</a:t>
            </a:r>
            <a:endParaRPr lang="es-E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9" name="37 CuadroTexto"/>
          <p:cNvSpPr txBox="1">
            <a:spLocks noChangeArrowheads="1"/>
          </p:cNvSpPr>
          <p:nvPr/>
        </p:nvSpPr>
        <p:spPr bwMode="auto">
          <a:xfrm>
            <a:off x="2906343" y="4661520"/>
            <a:ext cx="802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s-MX" sz="1400" b="1" dirty="0">
                <a:solidFill>
                  <a:srgbClr val="000000"/>
                </a:solidFill>
                <a:latin typeface="Calibri" pitchFamily="34" charset="0"/>
              </a:rPr>
              <a:t>Baja Cuantía</a:t>
            </a:r>
            <a:endParaRPr lang="es-E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10" name="38 CuadroTexto"/>
          <p:cNvSpPr txBox="1">
            <a:spLocks noChangeArrowheads="1"/>
          </p:cNvSpPr>
          <p:nvPr/>
        </p:nvSpPr>
        <p:spPr bwMode="auto">
          <a:xfrm>
            <a:off x="4444267" y="4672537"/>
            <a:ext cx="1136727" cy="46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s-MX" sz="1400" b="1" dirty="0">
                <a:solidFill>
                  <a:srgbClr val="000000"/>
                </a:solidFill>
                <a:latin typeface="Calibri" pitchFamily="34" charset="0"/>
              </a:rPr>
              <a:t>Mediana Cuantía</a:t>
            </a:r>
            <a:endParaRPr lang="es-E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11" name="39 CuadroTexto"/>
          <p:cNvSpPr txBox="1">
            <a:spLocks noChangeArrowheads="1"/>
          </p:cNvSpPr>
          <p:nvPr/>
        </p:nvSpPr>
        <p:spPr bwMode="auto">
          <a:xfrm>
            <a:off x="6918319" y="4705588"/>
            <a:ext cx="1671656" cy="46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s-MX" sz="1400" b="1" dirty="0">
                <a:solidFill>
                  <a:srgbClr val="000000"/>
                </a:solidFill>
                <a:latin typeface="Calibri" pitchFamily="34" charset="0"/>
              </a:rPr>
              <a:t>Límite de acuerdo a la Institución</a:t>
            </a:r>
            <a:endParaRPr lang="es-E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12" name="40 CuadroTexto"/>
          <p:cNvSpPr txBox="1">
            <a:spLocks noChangeArrowheads="1"/>
          </p:cNvSpPr>
          <p:nvPr/>
        </p:nvSpPr>
        <p:spPr bwMode="auto">
          <a:xfrm>
            <a:off x="6383389" y="5087312"/>
            <a:ext cx="1136726" cy="46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s-MX" sz="1400" b="1">
                <a:solidFill>
                  <a:srgbClr val="000000"/>
                </a:solidFill>
                <a:latin typeface="Calibri" pitchFamily="34" charset="0"/>
              </a:rPr>
              <a:t>Límite del Usuario</a:t>
            </a:r>
            <a:endParaRPr lang="es-ES" sz="1400" b="1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5" name="43 Grupo"/>
          <p:cNvGrpSpPr/>
          <p:nvPr/>
        </p:nvGrpSpPr>
        <p:grpSpPr>
          <a:xfrm>
            <a:off x="632890" y="4789267"/>
            <a:ext cx="5416176" cy="1021908"/>
            <a:chOff x="2071670" y="3786190"/>
            <a:chExt cx="285752" cy="428628"/>
          </a:xfrm>
          <a:scene3d>
            <a:camera prst="orthographicFront">
              <a:rot lat="21599981" lon="10799999" rev="10799999"/>
            </a:camera>
            <a:lightRig rig="threePt" dir="t"/>
          </a:scene3d>
        </p:grpSpPr>
        <p:cxnSp>
          <p:nvCxnSpPr>
            <p:cNvPr id="45" name="44 Conector recto"/>
            <p:cNvCxnSpPr/>
            <p:nvPr/>
          </p:nvCxnSpPr>
          <p:spPr>
            <a:xfrm rot="5400000" flipH="1" flipV="1">
              <a:off x="2143108" y="4000504"/>
              <a:ext cx="428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 de flecha"/>
            <p:cNvCxnSpPr/>
            <p:nvPr/>
          </p:nvCxnSpPr>
          <p:spPr>
            <a:xfrm rot="10800000">
              <a:off x="2071670" y="3786190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49 Grupo"/>
          <p:cNvGrpSpPr/>
          <p:nvPr/>
        </p:nvGrpSpPr>
        <p:grpSpPr>
          <a:xfrm>
            <a:off x="632890" y="4789267"/>
            <a:ext cx="7957112" cy="1405124"/>
            <a:chOff x="2071670" y="3786190"/>
            <a:chExt cx="285752" cy="428628"/>
          </a:xfrm>
          <a:scene3d>
            <a:camera prst="orthographicFront">
              <a:rot lat="21599981" lon="10799999" rev="10799999"/>
            </a:camera>
            <a:lightRig rig="threePt" dir="t"/>
          </a:scene3d>
        </p:grpSpPr>
        <p:cxnSp>
          <p:nvCxnSpPr>
            <p:cNvPr id="51" name="50 Conector recto"/>
            <p:cNvCxnSpPr/>
            <p:nvPr/>
          </p:nvCxnSpPr>
          <p:spPr>
            <a:xfrm rot="5400000" flipH="1" flipV="1">
              <a:off x="2143108" y="4000504"/>
              <a:ext cx="428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 de flecha"/>
            <p:cNvCxnSpPr/>
            <p:nvPr/>
          </p:nvCxnSpPr>
          <p:spPr>
            <a:xfrm rot="10800000">
              <a:off x="2071670" y="3786190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15" name="52 CuadroTexto"/>
          <p:cNvSpPr txBox="1">
            <a:spLocks noChangeArrowheads="1"/>
          </p:cNvSpPr>
          <p:nvPr/>
        </p:nvSpPr>
        <p:spPr bwMode="auto">
          <a:xfrm>
            <a:off x="801966" y="5449910"/>
            <a:ext cx="1805390" cy="27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s-MX" sz="1400" b="1" dirty="0">
                <a:solidFill>
                  <a:srgbClr val="000000"/>
                </a:solidFill>
                <a:latin typeface="Calibri" pitchFamily="34" charset="0"/>
              </a:rPr>
              <a:t>Contratación en CAT</a:t>
            </a:r>
            <a:endParaRPr lang="es-E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16" name="53 CuadroTexto"/>
          <p:cNvSpPr txBox="1">
            <a:spLocks noChangeArrowheads="1"/>
          </p:cNvSpPr>
          <p:nvPr/>
        </p:nvSpPr>
        <p:spPr bwMode="auto">
          <a:xfrm>
            <a:off x="801965" y="5811088"/>
            <a:ext cx="79233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s-MX" sz="1400" b="1" dirty="0">
                <a:solidFill>
                  <a:srgbClr val="000000"/>
                </a:solidFill>
                <a:latin typeface="Calibri" pitchFamily="34" charset="0"/>
              </a:rPr>
              <a:t>Contratació</a:t>
            </a:r>
            <a:r>
              <a:rPr lang="es-MX" sz="1400" b="1" dirty="0">
                <a:latin typeface="Calibri" pitchFamily="34" charset="0"/>
              </a:rPr>
              <a:t>n en sucursal </a:t>
            </a:r>
            <a:r>
              <a:rPr lang="es-MX" sz="1400" b="1" dirty="0" smtClean="0">
                <a:latin typeface="Calibri" pitchFamily="34" charset="0"/>
              </a:rPr>
              <a:t>u </a:t>
            </a:r>
            <a:r>
              <a:rPr lang="es-MX" sz="1400" b="1" dirty="0">
                <a:latin typeface="Calibri" pitchFamily="34" charset="0"/>
              </a:rPr>
              <a:t>o</a:t>
            </a:r>
            <a:r>
              <a:rPr lang="es-MX" sz="1400" b="1" dirty="0">
                <a:solidFill>
                  <a:srgbClr val="000000"/>
                </a:solidFill>
                <a:latin typeface="Calibri" pitchFamily="34" charset="0"/>
              </a:rPr>
              <a:t>tro Medio Electrónico con 2FA </a:t>
            </a:r>
            <a:r>
              <a:rPr lang="es-MX" sz="1200" dirty="0">
                <a:solidFill>
                  <a:srgbClr val="000000"/>
                </a:solidFill>
                <a:latin typeface="Calibri" pitchFamily="34" charset="0"/>
              </a:rPr>
              <a:t>(Confirmación mediante un 2FA transcurridos 30 min)</a:t>
            </a:r>
            <a:endParaRPr lang="es-E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57" name="56 Conector recto de flecha"/>
          <p:cNvCxnSpPr/>
          <p:nvPr/>
        </p:nvCxnSpPr>
        <p:spPr>
          <a:xfrm rot="10800000">
            <a:off x="7586981" y="5298788"/>
            <a:ext cx="1002993" cy="1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18" name="58 Grupo"/>
          <p:cNvGrpSpPr>
            <a:grpSpLocks/>
          </p:cNvGrpSpPr>
          <p:nvPr/>
        </p:nvGrpSpPr>
        <p:grpSpPr bwMode="auto">
          <a:xfrm>
            <a:off x="3182533" y="1787422"/>
            <a:ext cx="5407441" cy="510951"/>
            <a:chOff x="2071670" y="3786190"/>
            <a:chExt cx="285752" cy="428628"/>
          </a:xfrm>
        </p:grpSpPr>
        <p:cxnSp>
          <p:nvCxnSpPr>
            <p:cNvPr id="60" name="59 Conector recto"/>
            <p:cNvCxnSpPr/>
            <p:nvPr/>
          </p:nvCxnSpPr>
          <p:spPr>
            <a:xfrm rot="5400000" flipH="1" flipV="1">
              <a:off x="2143108" y="4000504"/>
              <a:ext cx="428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 de flecha"/>
            <p:cNvCxnSpPr/>
            <p:nvPr/>
          </p:nvCxnSpPr>
          <p:spPr>
            <a:xfrm rot="10800000">
              <a:off x="2071670" y="3786190"/>
              <a:ext cx="285752" cy="11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19" name="61 CuadroTexto"/>
          <p:cNvSpPr txBox="1">
            <a:spLocks noChangeArrowheads="1"/>
          </p:cNvSpPr>
          <p:nvPr/>
        </p:nvSpPr>
        <p:spPr bwMode="auto">
          <a:xfrm>
            <a:off x="3411087" y="1453885"/>
            <a:ext cx="39730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s-MX" sz="1400" b="1" dirty="0">
                <a:solidFill>
                  <a:srgbClr val="000000"/>
                </a:solidFill>
                <a:latin typeface="Calibri" pitchFamily="34" charset="0"/>
              </a:rPr>
              <a:t>Registro de cuentas destino mismo medio con 2FA</a:t>
            </a:r>
            <a:endParaRPr lang="es-E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20" name="62 CuadroTexto"/>
          <p:cNvSpPr txBox="1">
            <a:spLocks noChangeArrowheads="1"/>
          </p:cNvSpPr>
          <p:nvPr/>
        </p:nvSpPr>
        <p:spPr bwMode="auto">
          <a:xfrm>
            <a:off x="6049057" y="1902605"/>
            <a:ext cx="22734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s-MX" sz="1400" b="1" dirty="0">
                <a:latin typeface="Calibri" pitchFamily="34" charset="0"/>
              </a:rPr>
              <a:t>Banca Móvil </a:t>
            </a:r>
          </a:p>
        </p:txBody>
      </p:sp>
      <p:grpSp>
        <p:nvGrpSpPr>
          <p:cNvPr id="12321" name="63 Grupo"/>
          <p:cNvGrpSpPr>
            <a:grpSpLocks/>
          </p:cNvGrpSpPr>
          <p:nvPr/>
        </p:nvGrpSpPr>
        <p:grpSpPr bwMode="auto">
          <a:xfrm>
            <a:off x="8255644" y="2056297"/>
            <a:ext cx="334331" cy="702557"/>
            <a:chOff x="2071670" y="3786190"/>
            <a:chExt cx="285752" cy="428628"/>
          </a:xfrm>
        </p:grpSpPr>
        <p:cxnSp>
          <p:nvCxnSpPr>
            <p:cNvPr id="65" name="64 Conector recto"/>
            <p:cNvCxnSpPr/>
            <p:nvPr/>
          </p:nvCxnSpPr>
          <p:spPr>
            <a:xfrm rot="5400000" flipH="1" flipV="1">
              <a:off x="2143108" y="4000504"/>
              <a:ext cx="428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 de flecha"/>
            <p:cNvCxnSpPr/>
            <p:nvPr/>
          </p:nvCxnSpPr>
          <p:spPr>
            <a:xfrm rot="10800000">
              <a:off x="2071670" y="3786190"/>
              <a:ext cx="285752" cy="17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49 Conector recto"/>
          <p:cNvCxnSpPr/>
          <p:nvPr/>
        </p:nvCxnSpPr>
        <p:spPr>
          <a:xfrm rot="5400000" flipH="1" flipV="1">
            <a:off x="1496335" y="3504785"/>
            <a:ext cx="2285085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3" name="54 CuadroTexto"/>
          <p:cNvSpPr txBox="1">
            <a:spLocks noChangeArrowheads="1"/>
          </p:cNvSpPr>
          <p:nvPr/>
        </p:nvSpPr>
        <p:spPr bwMode="auto">
          <a:xfrm>
            <a:off x="952383" y="2161852"/>
            <a:ext cx="20059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s-MX" sz="1200" b="1" dirty="0">
                <a:solidFill>
                  <a:srgbClr val="990000"/>
                </a:solidFill>
                <a:latin typeface="Calibri" pitchFamily="34" charset="0"/>
              </a:rPr>
              <a:t>SIN </a:t>
            </a:r>
            <a:r>
              <a:rPr lang="es-MX" sz="1200" b="1" dirty="0" err="1">
                <a:solidFill>
                  <a:srgbClr val="990000"/>
                </a:solidFill>
                <a:latin typeface="Calibri" pitchFamily="34" charset="0"/>
              </a:rPr>
              <a:t>PREREGISTRO</a:t>
            </a:r>
            <a:endParaRPr lang="es-ES" sz="1100" dirty="0">
              <a:solidFill>
                <a:srgbClr val="990000"/>
              </a:solidFill>
              <a:latin typeface="Calibri" pitchFamily="34" charset="0"/>
            </a:endParaRPr>
          </a:p>
        </p:txBody>
      </p:sp>
      <p:cxnSp>
        <p:nvCxnSpPr>
          <p:cNvPr id="56" name="55 Conector recto"/>
          <p:cNvCxnSpPr/>
          <p:nvPr/>
        </p:nvCxnSpPr>
        <p:spPr>
          <a:xfrm rot="5400000" flipH="1" flipV="1">
            <a:off x="2766794" y="3568653"/>
            <a:ext cx="2285085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5" name="57 CuadroTexto"/>
          <p:cNvSpPr txBox="1">
            <a:spLocks noChangeArrowheads="1"/>
          </p:cNvSpPr>
          <p:nvPr/>
        </p:nvSpPr>
        <p:spPr bwMode="auto">
          <a:xfrm>
            <a:off x="2432929" y="2161852"/>
            <a:ext cx="20059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s-MX" sz="1200" b="1" dirty="0">
                <a:solidFill>
                  <a:srgbClr val="990000"/>
                </a:solidFill>
                <a:latin typeface="Calibri" pitchFamily="34" charset="0"/>
              </a:rPr>
              <a:t>SIN </a:t>
            </a:r>
            <a:r>
              <a:rPr lang="es-MX" sz="1200" b="1" dirty="0" err="1">
                <a:solidFill>
                  <a:srgbClr val="990000"/>
                </a:solidFill>
                <a:latin typeface="Calibri" pitchFamily="34" charset="0"/>
              </a:rPr>
              <a:t>PREREGISTRO</a:t>
            </a:r>
            <a:endParaRPr lang="es-ES" sz="1100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2326" name="58 CuadroTexto"/>
          <p:cNvSpPr txBox="1">
            <a:spLocks noChangeArrowheads="1"/>
          </p:cNvSpPr>
          <p:nvPr/>
        </p:nvSpPr>
        <p:spPr bwMode="auto">
          <a:xfrm>
            <a:off x="3308304" y="5427945"/>
            <a:ext cx="27863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s-MX" sz="1400" b="1" dirty="0">
                <a:solidFill>
                  <a:srgbClr val="000000"/>
                </a:solidFill>
                <a:latin typeface="Calibri" pitchFamily="34" charset="0"/>
              </a:rPr>
              <a:t>Máximo 1,500 al día y 4,000 al mes</a:t>
            </a:r>
            <a:endParaRPr lang="es-E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27" name="66 CuadroTexto"/>
          <p:cNvSpPr txBox="1">
            <a:spLocks noChangeArrowheads="1"/>
          </p:cNvSpPr>
          <p:nvPr/>
        </p:nvSpPr>
        <p:spPr bwMode="auto">
          <a:xfrm>
            <a:off x="3976203" y="2161852"/>
            <a:ext cx="20059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s-MX" sz="1200" b="1">
                <a:solidFill>
                  <a:srgbClr val="990000"/>
                </a:solidFill>
                <a:latin typeface="Calibri" pitchFamily="34" charset="0"/>
              </a:rPr>
              <a:t>CON PREREGISTRO</a:t>
            </a:r>
            <a:endParaRPr lang="es-ES" sz="110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2328" name="67 CuadroTexto"/>
          <p:cNvSpPr txBox="1">
            <a:spLocks noChangeArrowheads="1"/>
          </p:cNvSpPr>
          <p:nvPr/>
        </p:nvSpPr>
        <p:spPr bwMode="auto">
          <a:xfrm>
            <a:off x="6469231" y="2161852"/>
            <a:ext cx="20059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s-MX" sz="1200" b="1" dirty="0">
                <a:solidFill>
                  <a:srgbClr val="990000"/>
                </a:solidFill>
                <a:latin typeface="Calibri" pitchFamily="34" charset="0"/>
              </a:rPr>
              <a:t>CON </a:t>
            </a:r>
            <a:r>
              <a:rPr lang="es-MX" sz="1200" b="1" dirty="0" err="1">
                <a:solidFill>
                  <a:srgbClr val="990000"/>
                </a:solidFill>
                <a:latin typeface="Calibri" pitchFamily="34" charset="0"/>
              </a:rPr>
              <a:t>PREREGISTRO</a:t>
            </a:r>
            <a:r>
              <a:rPr lang="es-MX" sz="1200" b="1" dirty="0">
                <a:solidFill>
                  <a:srgbClr val="990000"/>
                </a:solidFill>
                <a:latin typeface="Calibri" pitchFamily="34" charset="0"/>
              </a:rPr>
              <a:t> con 2FA</a:t>
            </a:r>
            <a:endParaRPr lang="es-ES" sz="1100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2329" name="68 CuadroTexto"/>
          <p:cNvSpPr txBox="1">
            <a:spLocks noChangeArrowheads="1"/>
          </p:cNvSpPr>
          <p:nvPr/>
        </p:nvSpPr>
        <p:spPr bwMode="auto">
          <a:xfrm>
            <a:off x="2741277" y="1851291"/>
            <a:ext cx="30089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s-MX" sz="1400" b="1" dirty="0">
                <a:latin typeface="Calibri" pitchFamily="34" charset="0"/>
              </a:rPr>
              <a:t>Registros de Cuentas Destino</a:t>
            </a:r>
          </a:p>
        </p:txBody>
      </p:sp>
      <p:sp>
        <p:nvSpPr>
          <p:cNvPr id="12330" name="61 CuadroTexto"/>
          <p:cNvSpPr txBox="1">
            <a:spLocks noChangeArrowheads="1"/>
          </p:cNvSpPr>
          <p:nvPr/>
        </p:nvSpPr>
        <p:spPr bwMode="auto">
          <a:xfrm>
            <a:off x="355577" y="1435434"/>
            <a:ext cx="28269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s-MX" sz="1400" b="1" dirty="0">
                <a:solidFill>
                  <a:srgbClr val="000000"/>
                </a:solidFill>
                <a:latin typeface="Calibri" pitchFamily="34" charset="0"/>
              </a:rPr>
              <a:t>Desactivación temporal de servicio</a:t>
            </a:r>
            <a:endParaRPr lang="es-E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7" name="1 Título"/>
          <p:cNvSpPr txBox="1">
            <a:spLocks/>
          </p:cNvSpPr>
          <p:nvPr/>
        </p:nvSpPr>
        <p:spPr>
          <a:xfrm>
            <a:off x="428084" y="331569"/>
            <a:ext cx="8229600" cy="115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r>
              <a:rPr lang="es-MX" dirty="0" smtClean="0">
                <a:solidFill>
                  <a:schemeClr val="tx1"/>
                </a:solidFill>
              </a:rPr>
              <a:t>Estructura de Disposiciones Banca Electrónica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68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3703" y="484523"/>
            <a:ext cx="1275247" cy="7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" name="68 Conector recto"/>
          <p:cNvCxnSpPr/>
          <p:nvPr/>
        </p:nvCxnSpPr>
        <p:spPr>
          <a:xfrm>
            <a:off x="3909338" y="3880902"/>
            <a:ext cx="0" cy="844496"/>
          </a:xfrm>
          <a:prstGeom prst="line">
            <a:avLst/>
          </a:prstGeom>
          <a:ln w="31750" cap="rnd">
            <a:solidFill>
              <a:schemeClr val="bg1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 flipH="1">
            <a:off x="2638877" y="4283352"/>
            <a:ext cx="1" cy="430469"/>
          </a:xfrm>
          <a:prstGeom prst="line">
            <a:avLst/>
          </a:prstGeom>
          <a:ln w="31750" cap="rnd">
            <a:solidFill>
              <a:schemeClr val="bg1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 flipH="1">
            <a:off x="8589974" y="2301213"/>
            <a:ext cx="28" cy="2412608"/>
          </a:xfrm>
          <a:prstGeom prst="line">
            <a:avLst/>
          </a:prstGeom>
          <a:ln w="31750" cap="rnd">
            <a:solidFill>
              <a:schemeClr val="bg1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31640" y="5497687"/>
            <a:ext cx="1800200" cy="611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rial Rounded MT Bold" pitchFamily="34" charset="0"/>
              </a:rPr>
              <a:t>Banca por Internet</a:t>
            </a:r>
            <a:endParaRPr lang="es-MX" dirty="0">
              <a:latin typeface="Arial Rounded MT Bold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63888" y="5497687"/>
            <a:ext cx="1800200" cy="611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rial Rounded MT Bold" pitchFamily="34" charset="0"/>
              </a:rPr>
              <a:t>Banca Móvil</a:t>
            </a:r>
            <a:endParaRPr lang="es-MX" dirty="0">
              <a:latin typeface="Arial Rounded MT Bold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26646" y="5497417"/>
            <a:ext cx="1800200" cy="611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rial Rounded MT Bold" pitchFamily="34" charset="0"/>
              </a:rPr>
              <a:t>Pago Móvil</a:t>
            </a:r>
            <a:endParaRPr lang="es-MX" dirty="0">
              <a:latin typeface="Arial Rounded MT Bold" pitchFamily="34" charset="0"/>
            </a:endParaRPr>
          </a:p>
        </p:txBody>
      </p:sp>
      <p:sp>
        <p:nvSpPr>
          <p:cNvPr id="8" name="7 Decisión"/>
          <p:cNvSpPr/>
          <p:nvPr/>
        </p:nvSpPr>
        <p:spPr>
          <a:xfrm>
            <a:off x="3131840" y="2741517"/>
            <a:ext cx="1931939" cy="934777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Dispositivo asociado a usuario</a:t>
            </a:r>
            <a:endParaRPr lang="es-MX" sz="11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028" name="Picture 4" descr="http://www.howtospyonaphone.com/wp-content/uploads/2c2df60ca2348bb93fd34d53b651437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03" y="1676896"/>
            <a:ext cx="873333" cy="8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10 Conector angular"/>
          <p:cNvCxnSpPr>
            <a:stCxn id="8" idx="1"/>
            <a:endCxn id="5" idx="0"/>
          </p:cNvCxnSpPr>
          <p:nvPr/>
        </p:nvCxnSpPr>
        <p:spPr>
          <a:xfrm rot="10800000" flipV="1">
            <a:off x="2231740" y="3208905"/>
            <a:ext cx="900100" cy="2288781"/>
          </a:xfrm>
          <a:prstGeom prst="bentConnector2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031701" y="3676294"/>
            <a:ext cx="11685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Arial Rounded MT Bold" pitchFamily="34" charset="0"/>
              </a:rPr>
              <a:t>Básico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(cuentas propias)</a:t>
            </a:r>
          </a:p>
          <a:p>
            <a:pPr algn="ctr"/>
            <a:r>
              <a:rPr lang="es-MX" sz="1100" dirty="0" smtClean="0">
                <a:latin typeface="Arial Rounded MT Bold" pitchFamily="34" charset="0"/>
              </a:rPr>
              <a:t> o </a:t>
            </a:r>
          </a:p>
          <a:p>
            <a:pPr algn="ctr"/>
            <a:r>
              <a:rPr lang="es-MX" sz="1100" b="1" dirty="0" smtClean="0">
                <a:latin typeface="Arial Rounded MT Bold" pitchFamily="34" charset="0"/>
              </a:rPr>
              <a:t>Avanzado</a:t>
            </a:r>
            <a:r>
              <a:rPr lang="es-MX" sz="1100" dirty="0" smtClean="0">
                <a:latin typeface="Arial Rounded MT Bold" pitchFamily="34" charset="0"/>
              </a:rPr>
              <a:t> (terceros)</a:t>
            </a:r>
            <a:endParaRPr lang="es-MX" sz="1100" dirty="0">
              <a:latin typeface="Arial Rounded MT Bold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374510" y="2939497"/>
            <a:ext cx="392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</a:t>
            </a:r>
            <a:endParaRPr lang="es-MX" sz="1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" name="17 Conector angular"/>
          <p:cNvCxnSpPr>
            <a:endCxn id="8" idx="0"/>
          </p:cNvCxnSpPr>
          <p:nvPr/>
        </p:nvCxnSpPr>
        <p:spPr>
          <a:xfrm rot="5400000">
            <a:off x="3934763" y="2575744"/>
            <a:ext cx="328820" cy="2726"/>
          </a:xfrm>
          <a:prstGeom prst="bent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Decisión"/>
          <p:cNvSpPr/>
          <p:nvPr/>
        </p:nvSpPr>
        <p:spPr>
          <a:xfrm>
            <a:off x="4902676" y="3882628"/>
            <a:ext cx="1860136" cy="920729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Operación varias cuentas</a:t>
            </a:r>
            <a:endParaRPr lang="es-MX" sz="11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2" name="21 Conector angular"/>
          <p:cNvCxnSpPr>
            <a:stCxn id="8" idx="3"/>
            <a:endCxn id="21" idx="0"/>
          </p:cNvCxnSpPr>
          <p:nvPr/>
        </p:nvCxnSpPr>
        <p:spPr>
          <a:xfrm>
            <a:off x="5063779" y="3208906"/>
            <a:ext cx="768965" cy="673722"/>
          </a:xfrm>
          <a:prstGeom prst="bentConnector2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5167773" y="2948160"/>
            <a:ext cx="392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Sí</a:t>
            </a:r>
            <a:endParaRPr lang="es-MX" sz="1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820495" y="2871215"/>
            <a:ext cx="1884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Arial Rounded MT Bold" pitchFamily="34" charset="0"/>
              </a:rPr>
              <a:t>Número de línea puede ser el identificador del usuario</a:t>
            </a:r>
          </a:p>
        </p:txBody>
      </p:sp>
      <p:cxnSp>
        <p:nvCxnSpPr>
          <p:cNvPr id="32" name="31 Conector angular"/>
          <p:cNvCxnSpPr>
            <a:stCxn id="21" idx="1"/>
            <a:endCxn id="6" idx="0"/>
          </p:cNvCxnSpPr>
          <p:nvPr/>
        </p:nvCxnSpPr>
        <p:spPr>
          <a:xfrm rot="10800000" flipV="1">
            <a:off x="4463988" y="4342993"/>
            <a:ext cx="438688" cy="1154694"/>
          </a:xfrm>
          <a:prstGeom prst="bentConnector2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angular"/>
          <p:cNvCxnSpPr>
            <a:stCxn id="21" idx="3"/>
            <a:endCxn id="7" idx="0"/>
          </p:cNvCxnSpPr>
          <p:nvPr/>
        </p:nvCxnSpPr>
        <p:spPr>
          <a:xfrm>
            <a:off x="6762812" y="4342993"/>
            <a:ext cx="263934" cy="1154424"/>
          </a:xfrm>
          <a:prstGeom prst="bentConnector2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utoShape 8" descr="data:image/jpeg;base64,/9j/4AAQSkZJRgABAQAAAQABAAD/2wCEAAkGBhQSEBUSEhQVFRQWGBQUFxQXGBUXFxQVGhgXFRUWFRQYHCYhFxkjGhYYHy8gIycqLCwsFx4xNTAqNSYrLCkBCQoKDgwOGg8PGTUkHCQtKywyNSo1LiwqLCkvLCopKiwqNSkpKSwsKiwqLCwqKS8sLDApKS8pLCwtLCkqLCwpLP/AABEIAKABFAMBIgACEQEDEQH/xAAcAAABBAMBAAAAAAAAAAAAAAAABAUGBwIDCAH/xABFEAACAAMFBAYGBwcDBAMAAAABAgADEQQFEiExBhNBUQciYXGR0TJSU4GSoRQVFkJiscEXI1RyorLhJGOCQ3Oz8DTC8f/EABsBAQADAQEBAQAAAAAAAAAAAAABBAUDAgYH/8QANhEAAgIBAQQHBwQBBQEAAAAAAAECAxEEEiExQQUTFCJR0fAVYXGBkaGxBjJCUuE0YnLB8TP/2gAMAwEAAhEDEQA/ALxggggAggggAggggAggggAggggAggggAggggAggggAggggAggggAggggAggggAggggAggggAggggAggggAggggAggggAggggAggggAghttt+IhKr1m7NB3nyhnn3rMf71ByXL56wBKHcDUgd+Uajb5Y1mJ8S+cVptPtGJClVo046A54O1/KIBPvJycTuSTqzEfmdO6JB0Mb3k+1l/EvnGJvqR7WX8S+cc6G8z7QeKxrN5n2n9QgDo/67ke2lfGvnGJv6z+3lfGvnHN5vRvaf1DzjU15t7U/F/mAOlDtDZvbyvjTzjH7SWb28r41845qN5P7U/H/AJjE3m/tT8f+YA6W+01l/iJXxr5wfaey/wARK+NfOOZjeT+1b4/8xrN5P7VvjPnAHTn2nsv8RK+NYPtPZf4iV8axzCbyf2rfGfOPDeT+1b4z5wB1B9p7L/ESvjWD7TWX+IlfGvnHLv1m/tW+M+cYm85ntW+M+cAdS/aWy/xEr4184PtJZv4iV8aeccs/Wkz2r/GfOPDes32r/GfOAOqPtFZvbyvjTzj0X/Z/bSvjXzjlX62m+1f4z5x59cTfav8AFAHVv17I9tL+NfOPVvuQf+rL+NfOOURfE72r/FG0XhaeDzf6j+kEmyMnVi3pKOk2Wf8AmvnG5LQpyDKe4gxyY152kZl5gHaDT5iJPsjty6OJc9iUOQPq9o8vCGBk6Qgiv7JebgBpcw4TmCDVT3cDD1YdqiMpoqPWXI+8cYYGSTQRqs9pV1xIQR2fryjbEEhBBBABBBBABBBBABFabW9J1JxkWWjIlRMm8C3qJzA4mFvSptaZEoWWSaTpwOJhrLlaMe86D3xUQIVcqBRkWJAAPax1PdWAJrZ9qrRMB3UuoWlSBLoK1pUleND4RqnXxbZoAVZnWpQLQE1BZcloRVQSAdQMqxEbDtYJJO6tCKTSpGOmVadbBTictIWptDMIycUbCMQwkPhUomJwMyFJArn74EGUy7ZxBYy2pqTlQVUvnnlVQTnyMR+/UDSaHMYlJFaVFcxXhD5aL4mvvMTljNCLMJpVwhBWp7CAawz3gKoR2iO1EFOyMXzaPMnhNkavKUsxlKS1lKqhcKkmtKnEWOZJr8oSfV/bD0ZEYGzxv+zKvArdcxn+gdsefQe2Hg2eJt0YbGLapsydMAZZOEKp0aYc8xxAA05kRxt0NNUHNrcj0rZN4IPd2wtsnrik2ec6+sFyPcTSvuhFbrgmyHwTkeW3qupU+6uo7o6WkbyeHSQpBSaakthwy6UwhqHOorSmUbdqNivppmLOUbvAcD4sTLMywuop1SKGo0PvjCp1FVkl3O6+eX9eHItyrlFb3vOW/oUP4vpPocqzGzSqy3xmcABMepfEC1K5gyxr/wBPty0WmwlHZG9JWZT3qSD8xGrcRv8As6vwKfWs2G1Bi4SV6YAAB4AU62WedD7o2oGSpMk4SoUlaBhoTQitAaRK5NxyQsmRZ5mOfNbC7FSEQAFpjlq9YLQ5dkO+1fR/9Fsqz5VpMxsBmFXCATFABYycPIHFnwIjDuvgrMRisLxb3/Y06YVuvvt59yWF99/2KtlzqMDhBANcB9HspGi1yw7lgAtfujQRL9qdmpcqVLnypu9D0DZAFWIqMQU0B1BGukRndxrVaKm2Ksjz+JnznKLwxB9E7YcbNshaZiB0kzSh0bCQG/lJ9LUacxEy6Mtm5c6bNtM9N5KswRt3wmTHaiA11AoTTjlFuW3aLCwZ7OyqAq4WyBAx5Vw0zxDL8Mcb9NGD2YRy/iI2x/m8HNFsuSZKbDNR0bWjKRUcxXUd0aPoXbF+7RWyz2izNJtEokVqrgjHLYgDGtRrXM86mKVttjMqY8tvSRmQ94NI70aKFkcyjh/Eh27+68ia7LMFmqxOhEWXdEgllNSZZcYqGnVxZ58DQ6xXCxIbi2tmWfShHFWFQfd+ojW0tXZoyUFxKt2Z7yRbc2bDKfD6FJZpWuEkiqk4iCe0GmcV9Ev2i25Nps7Sd1LTFhqRiJyIOVTlpERpGD0m5O1bS/ivyyzpU9h58R4ura+0WfJHNORJz76a++sPadKdo4qp+D9UiILZizBUGInQDP8A9/SFC3Uc+spKirBathGmbDqjxjMLRNbF0yz5TBklKcxiU0AZeIqoFDyMXfsttRJt9nW0SDkcmU+lLcao44ERyp9Fr6JBI1XMN4HX3GJB0fbZNdtsEyp3L0SenNeD09Zde6ogDqKCMJM4OoZTVWAYEaEEVBHujOIAQQQQARi7gAk5ACpPYNYyiO9IV4mRdlpcGjFCi979QfnAFH7RX4bTaZ1pY5Oxw5+jJQ4VAPCuWfbWInelqxqasOACgigFRkByhZe2SBRpilL7hU08Y1m6sSjNTiUMeqooeIqBlSJBqxEpmz1542p3YdKR5dk8KvpKBVhQkUIqciOUIDLYAgN+7xYcXCvKsOMiy0FMQAAJrgQ56jMiprADtJn1yrXKoNa1XTXiQcvCPJmeUNl1GgpwDOB3EBiPGHSTm0WtF/qK/wDkvycrf2P4GgyIx3EOJlR5uY+7cEZW0N24ic7AXjMSzWiXINJqss8CgJdAArgDsoPGIrux2fKFl3hpbCbLmiVMU9U1oe0jmM6U45iKes0qvplXnGeZ1qscJqWOBILDtS6TS6uy1YsQpIGZrpx98Wum0ctrGJ7MACmJjwUAdYmKXe2IxLOkjETUlXKgnnhoQPdGF43nMnSt3vEWUBXdAkVNK0NfS/KsfG6D9Paimx9ZLumxqukKrYrYjvI1eL72dMmUpjd3pyxMSPzhOiYSGpoQac6GtIdJdhZjRVLHkASflHk+7mX0lZa6VBAPceMfdbEV3TF2uZKbhFnlXrZpytOmO1TLlrLlqm7ZWJdmr90EgnU4aaw/bf7cyzZ5llkTHtE+YjS8B3eGUooZkyZgFcgKRAbnvFpEwMMNAGFWB6obNsJGYrQZRvmW5Je9mSpUkPMP7whyxauelBqSSQD3x8VqehtZG/FSUoPhvxz5/wCMmpXqq3HvbmIr2kS5dilosxphZywLIithzZ2qpJYF2AFeRpoYjZSF9oYsatwAA4AAaADgBygS6JzCqypjDWoRjlzyGkfW6bSR01ShJ/8ApRnY7JZJR0b7Q7hLRJpVnMiYoyzCPSYM/wAJB7gYsi/L3WdMVGlT+tOJwFUOIykaoAD5pVhVshQHOKDDMjVBKspyOhB/SJU21Tuf3jSnbctI3gYy+pUChFCNOIABFdYq6rRSc9uHPyXkQt5JNpS0yYqVJnMo3hK4AaGqzK1K4SmZINOqYrO+rWJtomzBozsQeY0B99Kw63vf80yVlKZay6FKI2JytceF24LU6CgiPBYsaXTuEO+MYZ5GSwYY9VYuqtPegzLhGMbCMowVqEEZkEGnOmcfK9NR2b0v9q/LLVH7Rxf92u7GppvDxY+r/KvLianlGN33puGaoqCcQNaUYCgzocxUkVFM4WWmzSXs4cUqFJxgpVnqAcX3iTryEIbMlVzz1z50NKxilg0tOEyYWVcKmuWoFSCADTMDPxjZPlVFeI+Y4gxtmS1XDXJSwxd2pFeFdK9sbb0kIrB5dFNRShXC6lamirmB93OuvOsAXZ0I7QmfYDZ3NXszYBXUymGKX4Co90WLHP3QbeO7vLd8Jsp0/wCUsh1+THwjoGIAQQQQARAOmm04bvVPXnSh7hVv0ifxWfTm3+ms3/f/APo0AU9a5QbJiQGoKjgwNVP5jwhJeF2Mklm3rkADqmlCCQKGkLHNcjGuZMJlmW1XQ5ZGjrnUUJyOnGJBut9gRJCqo6uXjz74T3Rs7vZIczXXNhQUpQEj9I8WxM4H780roZYxAjn1qVhZNbdyFlISFrQtxOI1JJ4ZmAEkuSqnChJVajEdWYmrH9IX3eKzAOwwiVQBQZAQ43EtZ4HY35Ra0TxqIP3r8nG7/wCcvgOO4h72c2ANvQzJk5pUnEyKEALzCpozEtkFrUAZ1oY0iyQp2R28+iOt3z5bV3pWW66ETHquId7a8o+u191kaW6eP/Rn6VKUt48L0DWcjq2qeDwJWUQD3AD84hNuuabZbU9knEM6UZXGjocwacDE/v3pms1kmtKVWmuuRw0whvVJrEDuu8p1522dbZowigVQNFrQKo50UEmM3o/Uahyzc+77y7fGLrZ4LJAbOBmcgMyewaw+td9Iw+i0WaCtaypygUB62A4aV41EbNl6jByXJGVDfJJ8BmvPbySbKLNYZbpNMzOtHquGhIYAHFWnDLON92X+bDZnl3gjTJThMCAAFcyXrXnlFc3BeG7mk4lR6UR3FVVvxCHDavaR50mRJmTROmS94XmDSjEFUB40ofGPg3NufWc+Ju4WNnkSS0JLcLMk13UwY0DZsoqQVY8wRCOZIhzuWyH6DZgdcDGnJSxw/IV94jOZYo+70N0raITlxa9fUx7MRm0hbsxs2Glb47ozXcS5CTWVQaGjsASMR4ADtifWLZ+XZZpmzZgM3BR+stJYND1wD1VAFAxyy7Yilx3IZsvHVMrPOsq4lxbuYz7wTOzIjTONNus4tJm/6oNSqAbpgzMXD4ZjMaGXiBJpTEAKnIR+edNXzs1c1Y3ueF4Jf54m5pYpVprmattLvW1NMmfuQAtbPOV1rPK0xSya9cmppxBHbFbbmLJ2a2ZAcz97KnoFm+ijUQ/uyWGOuf7vXUloZk2UfXDH1f6a1DlRKFkt0WsZ/HrxKOtxGaxzInZLuaY6y1FWYhQOZJoBExn9Ck1iVe2Sg6hS0pFZt2G0qajxIzjU+zs1AWlVExRiQjg69ZfmBD1cvSbJtU9WbeWe0zAsqZLFTJnMMlJ5EHQmhGlTGb+q9VdCUY1N7Gy33Un3vfnljw4HvRqMst8SOWjomaQpmNbEVQKkmWQtO04tM4ZbwudpL4SVYEBldfRYHQiJ/t3fEv6OUnkrLcgHDWrfewjWg6sRmVKM5FmYMCEUlJxEtcgTyqa+4CKf6S1uotvcZSbrafFYW7GMe/OUdNbCMY55kcnSqKTCUGJDfFjwyWNOX5iI7Gt0/jtKx/VflnHSvMPmKVsKv1hUA6iuQPEQvssksSiaqAAAuJnalcKivAZnXUACEF3V3gA0NajsArWFk2TMVscpqHjnQg0pVW4GkYJaM7NVy0qYoqK1poRWh94NI1Wy7kkjFiJP3VPA8D7tfdCeVb2luzN1nNR2Ak1NeZqBCafaGdsTGp/LugCS9Gtq3d52Vv8AeVfc6up/SOoY5P2PmUttnP8Avyf7v8x1hEAIIIIAIrHp2T/S2ZuU+le9SIs6ID02WXFdRf2c2U/uxYT+cAUYXjAvCedNILdZBShzrkONY8x+kCQaZ0GoXtiSBeZxlKAq45jdeh9FFOS4uZIFaV517cjbZwFSJTjiuFcxxGQBPuMbrznqJZp6W+Zm54TJk7k91FmDvrDOLZnAkXNNVgHQFRXCyE1Mt9QK8VI0/wD2j5sPZd7bVT8Mw+AhltRXr4dd1Zg3/dqW8QmsSjonYfWiVzG7nf2x7rk4zUlyOdizFosGXs6BrDftDsRLtCqeskxKYJq+kOIB5gH3iLD36eqI1uEJrQjuNI1O2WN70Z8anB5TKPkdEBx9e0AivBHxH4sh84mt3bPpIliVKWij3kniSeJiciSnb4xG9tdr1saLLlKDOcVBYA4F9YjieQ7I71X2XTUIR3nRwna9nIj+q2PCPPqk8oysNvszWWzG2zJwnTleYJiPMXRyKHAaAaUFIkNjt0kOsiWzzOrixvnQVCirnM5kR7sushnc+fLdueNzJloZRWSAXt0byZ+YRUclmNBkxNKmnD3QmsfRTJUHGoapU0GWhrQnWhi3muwHUCPUumWOEZ/aa9nZ2dwULeOSv22eJ0H/ALoAIE2Md9FMTxlUKzAdVAx7WoKnPgMornaLb+1yAhlbk4/RAVydaUBx9bPLSPVnTEqtyO+n6Knflpj9duxEyWScYUGmIa1ppkOI5w32jo4InFlmy8JJqKMDQ0JBUZE9sPPR5tqbfJYTVCzpRwuBkG/EBw5EecSlrOp1UH3CKN81qpbdqyT1c9O3BMjd0bNSrNKMtFBqanWnuFdMvlG2bdyn7sKdpb4FmlggAzHOCWp0Lcz2CK02rvG1Sn69qOIhWCrUAgmnUC5UHbSLeni1Hu7kVbN8u9xJw90L6sRqf0b2f6Q1oRFWY1DRhVQwOLGo+6xNMxyhPsvtzOlOFtDb6QWKbymYpSrKTQkZg0I4xav0ZGANAQRUHWoOlIarvR2LVmLPVSaeYPeVnN2EWd/8jDMA0XkedTmD3QsmbLDlTQAAZADIADgKRP8A6vT1R4CM/oyxw0k69GtmiOD3bCy39zKW2+2e3VgmzKaGX83AirLNZy7qi6sQI6G6YgouefTnJ/8AIsUDczfvctSswL/MVOH5xGpvlfPal4HWiGxHA5C0hRu7Oi4dGnPQmYRkafhr2GtMqRre0zFPXVXXmmTDuFB4EZ8xGm0WpaS8Po7qUB2EKAw78QMbLutFZiCtOsuZ0GYJJ7AM/dFc7jZb5OFznVW66twZWzBhPDnfLLRMPokzmUcpRmsZfyhpVtMxxPeIAf8AY2Xit1nH+/J/u/xHV8cxdFNk3l52Ya0mbwnsRGPhVljp2IAQQQQAQy7aXT9Ju+0yBq8pwP5gKr8wIeoIA5DShUEgVIoagcNQffGQUchEj6QdnTYrxmygKS5hM+UeGFj1lH8rV8Yj1IkgwngMoViRTJZiipC64XXiAdCMx8oRCxiuc5SPwhi3w4R8yIXhq6Z/r3c4JilSQwII1B1HeNREEmCHIAAhQSc82Zjq79vZwiW9GL0vFP5Jv9sROJP0czKXghPqTf7Y6VLM0jxP9rLsWYYUSkJhsS8kHGNh2kVdI1JVTfBFDbiPkmyHjFS9JdmP08qAxdhLCDM1WmgA1NYm03bGmkNVqv8AV5gmsqmYisqscsjqK8O/v5xY0ld9E3Zs53M61aiEZDBf5ly7JZUnBlnLJUItCCvXO8xeULtjDMczmRZgDycEt2BCl8QphY66V90RvaR51qmY3UgqCqIoxKBWucyuZNa1pEssO0b7tRMVUYALRTUAAUyyyy4Z0izKF3UbCWXJtvL3Lfnd7i7ZqYQhxLEN6rzjW17A5V1yiv3v7thPMvw84qR6LZlPUjHtftDO+lWhN+6CWRLWUC4BWlG9HLvrrWIXaZxJQV3lQMhVcLH7uetMsxlnEzvexmfNM6W4SYw64IqH7eXAVBhLdl0Mk7ezWDHLWlOH6cBFy6mLodUo78Y4c/p47yxRqXXNWRfMfOiGzvJmO8wYRRqjvwhQe2oJ90Wp9dJFdWraAHqoMKjPShY8z+kJ/rk84o09FS6tKQ1Ou6y1yQ/bd3ihMqY6sypiK4SRWYCCJbEHJHBzPDDEUDyXmsWV3QBShZiGmHPEHNdOtw9kvMwqn3iJiFHzU/IjQjthDLkEaFWFAAa5gVrQAnq/5Me56SdSxh4K3W7QoFnkiowtSuFGBNStACzZ+kCMQH4iIsa7b23cmWjZFVUEcstPcMvdEEslpSWcbYWYZqg9ENzOdKdnGketfBJqTmc4mGknbHvrd7w7VDgWEb/EYNfFYgSXmecKZV5dsH0eok9obNvSrasV1Tx2yv8AyLFBq5BBBoRmDyMW90gW3Fd00dsv+9Yp8xlaqvq549xeoltRyKp5Sb1sW6c5sCDgY8WBFcNeIpSMJcpFNXm4/wACV63YWIAUd1T3RownWhpzoYxiodzfaLSXbE1OAAGigZADsEa6x4VprGSiJBaXQJdZe2TZ5GUqXhB/HMIJ/pUeMXxEL6JtmTY7uTGKTZx3zjiMXor7lpE0iAEEEEAEEEEAQ/pN2J+sLJ+7oLRKq8luZpnLJ5MMo54oesrAqykoynVGGRBEdbkRW3SB0bSbRMNpCHeEUfAxUvybIirDkdeYgClrBNEt1Z5ePDQgVIFRQg1GfDSFO0N9fSZxm7vCxFD1ia00qTyGWQh7XYRFmVnPNSznIWlGZ0D19CcrZyTT1odLX0Nvgx2e1Y65jEFZSOwr+dYkgrtRQAQ57PW9ZM8OxoAGFc+I7IS3rdU6zTN1aEwN906q/wDK36awkrHuubhJSXI8yjtJpk+bbCV7T5N5RqbauV7T5N5RBqx5WNRdL3L+K+j8yr2OHi/XyJudp5Pr/JvKMTtNJ9f5N5RCoI9e2b/6r7+Y7FX4v18icttih1mKf+H+I0HaaT6/ybyiGGPIhdMXLhGP0fmHo4Pm/XyJn9pJPr/JvKMftJJ9f5N5RDYX3ZdYmq7MxRFKKWpLw1bFQEvMTPqk0FdDpHr21f8A1X0fmOxV+L9fIki7TSRpMp/xPlGf2tl+1Gf4P8QwNccpcBa0DDMnTZSzFlky8Et1QzWJYEKcVaAGgBjKZsu0tZpnsZbyqF5YTEwVpokqc2AzNWHNQD94RD6Zuf8AGP0fmT2OHi/XyHn7SyfX+TeUefaWR6/ybyhvtmxTqtoZGZ9w0xc5ZXeCUwWeykMwAWoIBNWo+XViMxPtq/wX38yOxV+LJv8AaaR6/wAm8o2/bKV7RdKZy69nERAo8iH0zc+MV9H5krRwXN+vkTx9rZJ1ce5CPyEeDaqR7T+lvKIHHkPbN/8AVffzI7HDxfr5FgLtZZ/af0t5RtXbGz+0/pbyiuoI8vpe58l9/Mdih4v18ib7SbTyZ1leWj1Y4aCjDRgeIiEGCseqtYz9RqJXy2pL6FmutVrCN625qAUTIUrhzpGga1Gta6ZeETrZvontFpUPMO5Q55irkd2i++HK9OjKzSKyxOmzrQQcFnlirsaZYgp6i11Y0FI4HQrmbPLChwjuWh8YnnRLsGbbaRPmr/ppLAmuk2YM1QcwNT7oX3B0YLNKq463/UwszJL/AAiYGo79gyHE8Iu25rql2aSkmUoREFAo4f5iALQI9gggAggggAggggAjF0BFDGUEARm9NlziM2zsZczQkUow9V1OTjsMRoyWkEky5tnbi9lo0pjzeyPVR/wiy41zJCtqAYAp7aixG2yt3vbJNqRQktZpqn1lSaCCw7GAMVTeFgmWdsM5SOT0OBxzVtPdrHU1q2ZkTNUHhDVN6O7MfuAdwp+UAcyfSF9ZfEQb9fWHiI6Rfotsp+4PnGJ6KbJ6ggDnDfL6w8RHu9HMeIjo0dFNl9QR4eiiyeosAc5b0cx4iDeDmPER0Z+yayeosH7JbJ7NYkHOW8HMeIj3f5FcXVJBIrkSKgEjiRU+Jjoz9ktk9mvhHn7JLJ7NfCIBzvabc0ym8mM9BQYmLUHIVOQjF7axrVycQUNVicQWmENU5gUFK6UEdFfsjsns18IP2R2T2a+ESDnVrcxbGZjYs+tiOLOuLrVrniNedTzjTjHMeIjpD9klk9mvhHv7JbJ7NYA5tLjmPGMS45iOlP2S2T1B849HRPZPUWIBzTjHMQYxzEdLHonsnqLHo6KbJ6iwBzPjHMQYhzjpr9lVk9Rfy/KM16MLKPuCAOZFFchmeQzPgImWx2zbh1nvuEINVFofAFHrlQCzNyAHMmmUXgnRzZh9xfAQus+xtnTRB4CAIYtuLjAZ06b/ALdllmQh7GnzKuR/LSHG69mZrgrgWzymzaXLrimf96cevMPeYmsi7ZaeioEKQIAR3ddSSVCqAKZQtgggAggggAggggAggggAggggAggggAggggAggggAggggAggggAggggAggggAggggAggggAggggAggggAggggAggggAggggAggggAggggD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" name="40 CuadroTexto"/>
          <p:cNvSpPr txBox="1"/>
          <p:nvPr/>
        </p:nvSpPr>
        <p:spPr>
          <a:xfrm>
            <a:off x="7025200" y="4693006"/>
            <a:ext cx="139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Arial Rounded MT Bold" pitchFamily="34" charset="0"/>
              </a:rPr>
              <a:t>Límite </a:t>
            </a:r>
          </a:p>
          <a:p>
            <a:r>
              <a:rPr lang="es-MX" sz="1000" dirty="0" smtClean="0">
                <a:latin typeface="Arial Rounded MT Bold" pitchFamily="34" charset="0"/>
              </a:rPr>
              <a:t>1,500 </a:t>
            </a:r>
            <a:r>
              <a:rPr lang="es-MX" sz="1000" dirty="0" err="1" smtClean="0">
                <a:latin typeface="Arial Rounded MT Bold" pitchFamily="34" charset="0"/>
              </a:rPr>
              <a:t>UDIs</a:t>
            </a:r>
            <a:r>
              <a:rPr lang="es-MX" sz="1000" dirty="0" smtClean="0">
                <a:latin typeface="Arial Rounded MT Bold" pitchFamily="34" charset="0"/>
              </a:rPr>
              <a:t> diarias  6,000 </a:t>
            </a:r>
            <a:r>
              <a:rPr lang="es-MX" sz="1000" dirty="0" err="1" smtClean="0">
                <a:latin typeface="Arial Rounded MT Bold" pitchFamily="34" charset="0"/>
              </a:rPr>
              <a:t>UDIs</a:t>
            </a:r>
            <a:r>
              <a:rPr lang="es-MX" sz="1000" dirty="0" smtClean="0">
                <a:latin typeface="Arial Rounded MT Bold" pitchFamily="34" charset="0"/>
              </a:rPr>
              <a:t> al mes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2767138" y="4377851"/>
            <a:ext cx="1676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dirty="0">
                <a:latin typeface="Arial Rounded MT Bold" pitchFamily="34" charset="0"/>
              </a:rPr>
              <a:t>2FA  (interno o externo)</a:t>
            </a:r>
          </a:p>
          <a:p>
            <a:pPr algn="r"/>
            <a:r>
              <a:rPr lang="es-MX" sz="1000" dirty="0">
                <a:latin typeface="Arial Rounded MT Bold" pitchFamily="34" charset="0"/>
              </a:rPr>
              <a:t>Cifrado de mensaje </a:t>
            </a:r>
          </a:p>
          <a:p>
            <a:pPr algn="r"/>
            <a:r>
              <a:rPr lang="es-MX" sz="1000" dirty="0">
                <a:latin typeface="Arial Rounded MT Bold" pitchFamily="34" charset="0"/>
              </a:rPr>
              <a:t>Enmascara </a:t>
            </a:r>
            <a:r>
              <a:rPr lang="es-MX" sz="1000" dirty="0" err="1" smtClean="0">
                <a:latin typeface="Arial Rounded MT Bold" pitchFamily="34" charset="0"/>
              </a:rPr>
              <a:t>NIP</a:t>
            </a:r>
            <a:endParaRPr lang="es-MX" sz="1000" dirty="0">
              <a:latin typeface="Arial Rounded MT Bold" pitchFamily="34" charset="0"/>
            </a:endParaRPr>
          </a:p>
          <a:p>
            <a:pPr algn="r"/>
            <a:endParaRPr lang="es-MX" sz="1000" dirty="0">
              <a:latin typeface="Arial Rounded MT Bold" pitchFamily="34" charset="0"/>
            </a:endParaRPr>
          </a:p>
          <a:p>
            <a:pPr algn="r"/>
            <a:r>
              <a:rPr lang="es-MX" sz="1000" dirty="0" smtClean="0">
                <a:latin typeface="Arial Rounded MT Bold" pitchFamily="34" charset="0"/>
              </a:rPr>
              <a:t>Límite de operación lo establece el Banco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6678185" y="4094241"/>
            <a:ext cx="392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dirty="0" smtClean="0">
                <a:latin typeface="Arial Rounded MT Bold" pitchFamily="34" charset="0"/>
              </a:rPr>
              <a:t>No</a:t>
            </a:r>
            <a:endParaRPr lang="es-MX" sz="1000" dirty="0">
              <a:latin typeface="Arial Rounded MT Bold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4399877" y="4091674"/>
            <a:ext cx="392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dirty="0" smtClean="0">
                <a:latin typeface="Arial Rounded MT Bold" pitchFamily="34" charset="0"/>
              </a:rPr>
              <a:t>Si</a:t>
            </a:r>
            <a:endParaRPr lang="es-MX" sz="1000" dirty="0">
              <a:latin typeface="Arial Rounded MT Bold" pitchFamily="34" charset="0"/>
            </a:endParaRPr>
          </a:p>
        </p:txBody>
      </p:sp>
      <p:pic>
        <p:nvPicPr>
          <p:cNvPr id="1038" name="Picture 14" descr="http://9to5mac.files.wordpress.com/2012/10/ipadmini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451" y="1513920"/>
            <a:ext cx="1055358" cy="105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1 Título"/>
          <p:cNvSpPr txBox="1">
            <a:spLocks/>
          </p:cNvSpPr>
          <p:nvPr/>
        </p:nvSpPr>
        <p:spPr>
          <a:xfrm>
            <a:off x="435934" y="351945"/>
            <a:ext cx="8229600" cy="115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r>
              <a:rPr lang="es-MX" sz="2000" dirty="0" smtClean="0">
                <a:solidFill>
                  <a:schemeClr val="tx1"/>
                </a:solidFill>
              </a:rPr>
              <a:t>Banca Móvil / Pago Móvil</a:t>
            </a:r>
            <a:endParaRPr lang="es-MX" sz="2000" dirty="0">
              <a:solidFill>
                <a:schemeClr val="tx1"/>
              </a:solidFill>
            </a:endParaRPr>
          </a:p>
        </p:txBody>
      </p:sp>
      <p:pic>
        <p:nvPicPr>
          <p:cNvPr id="40" name="Imagen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1553" y="504899"/>
            <a:ext cx="1275247" cy="7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77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872875"/>
              </p:ext>
            </p:extLst>
          </p:nvPr>
        </p:nvGraphicFramePr>
        <p:xfrm>
          <a:off x="439738" y="1574609"/>
          <a:ext cx="8235950" cy="4522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0064"/>
                <a:gridCol w="3194892"/>
                <a:gridCol w="1690994"/>
              </a:tblGrid>
              <a:tr h="4697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" pitchFamily="18" charset="0"/>
                        </a:rPr>
                        <a:t>Control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" pitchFamily="18" charset="0"/>
                        </a:rPr>
                        <a:t> 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Caslon Pro" pitchFamily="18" charset="0"/>
                        <a:cs typeface="Times New Roman" pitchFamily="18" charset="0"/>
                      </a:endParaRPr>
                    </a:p>
                  </a:txBody>
                  <a:tcPr marL="91437" marR="91437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" pitchFamily="18" charset="0"/>
                        </a:rPr>
                        <a:t>Pago </a:t>
                      </a:r>
                      <a:r>
                        <a:rPr lang="en-US" sz="1800" noProof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" pitchFamily="18" charset="0"/>
                        </a:rPr>
                        <a:t>Móvil</a:t>
                      </a:r>
                      <a:endParaRPr lang="en-US" sz="2000" b="1" i="0" noProof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Caslon Pro" pitchFamily="18" charset="0"/>
                        <a:cs typeface="Arial" charset="0"/>
                      </a:endParaRPr>
                    </a:p>
                  </a:txBody>
                  <a:tcPr marL="91443" marR="91443" marT="45706" marB="457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" pitchFamily="18" charset="0"/>
                        </a:rPr>
                        <a:t>Banca</a:t>
                      </a:r>
                      <a:r>
                        <a:rPr lang="en-US" sz="18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" pitchFamily="18" charset="0"/>
                        </a:rPr>
                        <a:t> </a:t>
                      </a:r>
                      <a:r>
                        <a:rPr lang="en-US" sz="1800" noProof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" pitchFamily="18" charset="0"/>
                        </a:rPr>
                        <a:t>Móvil</a:t>
                      </a:r>
                      <a:endParaRPr lang="en-US" sz="1800" i="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Caslon Pro" pitchFamily="18" charset="0"/>
                      </a:endParaRPr>
                    </a:p>
                  </a:txBody>
                  <a:tcPr marL="91443" marR="91443" marT="45706" marB="45706" anchor="ctr"/>
                </a:tc>
              </a:tr>
              <a:tr h="462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Protección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de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información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si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usa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de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SMS</a:t>
                      </a:r>
                      <a:endParaRPr kumimoji="0" lang="en-US" sz="160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Caslon Pro" pitchFamily="18" charset="0"/>
                      </a:endParaRPr>
                    </a:p>
                  </a:txBody>
                  <a:tcPr marL="91437" marR="91437" marT="45715" marB="457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No,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I.F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. pagan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reclamaciones</a:t>
                      </a:r>
                      <a:endParaRPr kumimoji="0" lang="en-US" sz="160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Caslon Pro" pitchFamily="18" charset="0"/>
                      </a:endParaRPr>
                    </a:p>
                  </a:txBody>
                  <a:tcPr marL="91437" marR="91437" marT="45715" marB="457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Sí</a:t>
                      </a:r>
                      <a:endParaRPr kumimoji="0" lang="en-US" sz="160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Caslon Pro" pitchFamily="18" charset="0"/>
                      </a:endParaRPr>
                    </a:p>
                    <a:p>
                      <a:pPr algn="ctr"/>
                      <a:endParaRPr lang="en-US" sz="1600" i="0" noProof="0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marL="91437" marR="91437" marT="45715" marB="45715" anchor="ctr"/>
                </a:tc>
              </a:tr>
              <a:tr h="412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Uso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de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USSD</a:t>
                      </a:r>
                      <a:endParaRPr kumimoji="0" lang="en-US" sz="160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Caslon Pro" pitchFamily="18" charset="0"/>
                      </a:endParaRPr>
                    </a:p>
                  </a:txBody>
                  <a:tcPr marL="91437" marR="91437" marT="45715" marB="457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Sí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I.F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. pagan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reclamaciones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Caslon Pro" pitchFamily="18" charset="0"/>
                      </a:endParaRPr>
                    </a:p>
                  </a:txBody>
                  <a:tcPr marL="91437" marR="91437" marT="45715" marB="457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Sí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(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Mensaje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cifrado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)</a:t>
                      </a:r>
                      <a:endParaRPr lang="en-US" sz="1600" i="0" noProof="0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marL="91437" marR="91437" marT="45715" marB="45715" anchor="ctr"/>
                </a:tc>
              </a:tr>
              <a:tr h="366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Enmasacaramiento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de NIP</a:t>
                      </a:r>
                    </a:p>
                  </a:txBody>
                  <a:tcPr marL="91437" marR="91437" marT="45715" marB="457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No,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I.F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. pagan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reclamaciones</a:t>
                      </a:r>
                      <a:endParaRPr kumimoji="0" lang="en-US" sz="160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Caslon Pro" pitchFamily="18" charset="0"/>
                      </a:endParaRPr>
                    </a:p>
                  </a:txBody>
                  <a:tcPr marL="91437" marR="9143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Sí</a:t>
                      </a:r>
                      <a:endParaRPr lang="en-US" sz="1600" i="0" noProof="0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marL="91437" marR="91437" marT="45715" marB="45715" anchor="ctr"/>
                </a:tc>
              </a:tr>
              <a:tr h="3635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Dispositivo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móvil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asociado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al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cliente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marL="91437" marR="9143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Sí</a:t>
                      </a:r>
                      <a:endParaRPr lang="en-US" sz="1600" i="0" noProof="0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marL="91437" marR="9143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Sí</a:t>
                      </a:r>
                      <a:endParaRPr lang="en-US" sz="1600" i="0" noProof="0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marL="91437" marR="91437" marT="45715" marB="45715" anchor="ctr"/>
                </a:tc>
              </a:tr>
              <a:tr h="286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Sólo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una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cuenta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asociada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al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servicio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marL="91437" marR="9143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Sí</a:t>
                      </a:r>
                      <a:endParaRPr lang="en-US" sz="1600" i="0" noProof="0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marL="91437" marR="9143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Adobe Caslon Pro" pitchFamily="18" charset="0"/>
                        </a:rPr>
                        <a:t>No</a:t>
                      </a:r>
                    </a:p>
                  </a:txBody>
                  <a:tcPr marL="91437" marR="91437" marT="45715" marB="45715" anchor="ctr"/>
                </a:tc>
              </a:tr>
              <a:tr h="286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Pre-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registro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de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cuentas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nuevas</a:t>
                      </a:r>
                      <a:endParaRPr kumimoji="0" lang="en-US" sz="160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Caslon Pro" pitchFamily="18" charset="0"/>
                      </a:endParaRP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No (&lt;250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UDI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Sí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(&lt;1,500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UDI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)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 smtClean="0">
                          <a:solidFill>
                            <a:schemeClr val="tx1"/>
                          </a:solidFill>
                          <a:latin typeface="Adobe Caslon Pro" pitchFamily="18" charset="0"/>
                        </a:rPr>
                        <a:t>Sí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marL="91443" marR="91443" marT="45713" marB="45713" anchor="ctr"/>
                </a:tc>
              </a:tr>
              <a:tr h="286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Uso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de dos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factores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de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autenticación</a:t>
                      </a:r>
                      <a:endParaRPr kumimoji="0" lang="en-US" sz="160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Caslon Pro" pitchFamily="18" charset="0"/>
                      </a:endParaRP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Adobe Caslon Pro" pitchFamily="18" charset="0"/>
                        </a:rPr>
                        <a:t>No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 smtClean="0">
                          <a:solidFill>
                            <a:schemeClr val="tx1"/>
                          </a:solidFill>
                          <a:latin typeface="Adobe Caslon Pro" pitchFamily="18" charset="0"/>
                        </a:rPr>
                        <a:t>Sí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marL="91443" marR="91443" marT="45713" marB="45713" anchor="ctr"/>
                </a:tc>
              </a:tr>
              <a:tr h="286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Sistemas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de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Prevención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de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Lavado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de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Dinero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y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Fraudes</a:t>
                      </a:r>
                      <a:endParaRPr kumimoji="0" lang="en-US" sz="160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Caslon Pro" pitchFamily="18" charset="0"/>
                      </a:endParaRP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 smtClean="0">
                          <a:solidFill>
                            <a:schemeClr val="tx1"/>
                          </a:solidFill>
                          <a:latin typeface="Adobe Caslon Pro" pitchFamily="18" charset="0"/>
                        </a:rPr>
                        <a:t>Sí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 smtClean="0">
                          <a:solidFill>
                            <a:schemeClr val="tx1"/>
                          </a:solidFill>
                          <a:latin typeface="Adobe Caslon Pro" pitchFamily="18" charset="0"/>
                        </a:rPr>
                        <a:t>Sí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marL="91443" marR="91443" marT="45713" marB="45713" anchor="ctr"/>
                </a:tc>
              </a:tr>
              <a:tr h="286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Suspensión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 temporal del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servicio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 smtClean="0">
                          <a:solidFill>
                            <a:schemeClr val="tx1"/>
                          </a:solidFill>
                          <a:latin typeface="Adobe Caslon Pro" pitchFamily="18" charset="0"/>
                        </a:rPr>
                        <a:t>Sí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 smtClean="0">
                          <a:solidFill>
                            <a:schemeClr val="tx1"/>
                          </a:solidFill>
                          <a:latin typeface="Adobe Caslon Pro" pitchFamily="18" charset="0"/>
                        </a:rPr>
                        <a:t>Sí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marL="91443" marR="91443" marT="45713" marB="45713" anchor="ctr"/>
                </a:tc>
              </a:tr>
            </a:tbl>
          </a:graphicData>
        </a:graphic>
      </p:graphicFrame>
      <p:sp>
        <p:nvSpPr>
          <p:cNvPr id="9252" name="5 Marcador de número de diapositiva"/>
          <p:cNvSpPr txBox="1">
            <a:spLocks/>
          </p:cNvSpPr>
          <p:nvPr/>
        </p:nvSpPr>
        <p:spPr bwMode="auto">
          <a:xfrm>
            <a:off x="6938963" y="6572250"/>
            <a:ext cx="2133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fld id="{78CE1E70-05B8-4658-9212-7A3726EB8C2D}" type="slidenum">
              <a:rPr lang="es-ES" sz="1100">
                <a:solidFill>
                  <a:srgbClr val="262626"/>
                </a:solidFill>
                <a:latin typeface="Calibri" pitchFamily="34" charset="0"/>
              </a:rPr>
              <a:pPr algn="r"/>
              <a:t>8</a:t>
            </a:fld>
            <a:endParaRPr lang="es-ES" sz="110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35934" y="351945"/>
            <a:ext cx="8229600" cy="115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r>
              <a:rPr lang="es-MX" dirty="0" smtClean="0">
                <a:solidFill>
                  <a:schemeClr val="tx1"/>
                </a:solidFill>
              </a:rPr>
              <a:t>Principales Controles en Operaciones Móviles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8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1553" y="504899"/>
            <a:ext cx="1275247" cy="7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745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111780021"/>
              </p:ext>
            </p:extLst>
          </p:nvPr>
        </p:nvGraphicFramePr>
        <p:xfrm>
          <a:off x="259594" y="1541414"/>
          <a:ext cx="8643998" cy="4516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435934" y="351945"/>
            <a:ext cx="8229600" cy="115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r>
              <a:rPr lang="es-MX" dirty="0" smtClean="0">
                <a:solidFill>
                  <a:schemeClr val="tx1"/>
                </a:solidFill>
              </a:rPr>
              <a:t>Infraestructura de Telefonía Móvil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pectro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Precedente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AC4352215574EBDB5AA14930D074B" ma:contentTypeVersion="2" ma:contentTypeDescription="Create a new document." ma:contentTypeScope="" ma:versionID="c8048845f5244f68bc191bac1e883e09">
  <xsd:schema xmlns:xsd="http://www.w3.org/2001/XMLSchema" xmlns:xs="http://www.w3.org/2001/XMLSchema" xmlns:p="http://schemas.microsoft.com/office/2006/metadata/properties" xmlns:ns1="http://schemas.microsoft.com/sharepoint/v3" xmlns:ns2="07f874d8-1985-4211-bd75-0b16975e87a8" targetNamespace="http://schemas.microsoft.com/office/2006/metadata/properties" ma:root="true" ma:fieldsID="cd2cac4ab9d2a98e05866dfa68610d5c" ns1:_="" ns2:_="">
    <xsd:import namespace="http://schemas.microsoft.com/sharepoint/v3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03237D-08A3-4A06-8345-7DE2379F04BD}"/>
</file>

<file path=customXml/itemProps2.xml><?xml version="1.0" encoding="utf-8"?>
<ds:datastoreItem xmlns:ds="http://schemas.openxmlformats.org/officeDocument/2006/customXml" ds:itemID="{7B6F2769-7194-4217-93D3-3AF3A4742282}"/>
</file>

<file path=customXml/itemProps3.xml><?xml version="1.0" encoding="utf-8"?>
<ds:datastoreItem xmlns:ds="http://schemas.openxmlformats.org/officeDocument/2006/customXml" ds:itemID="{87D2A1B0-FF3E-4009-940D-AED0EB70AA20}"/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4146</TotalTime>
  <Words>994</Words>
  <Application>Microsoft Office PowerPoint</Application>
  <PresentationFormat>On-screen Show (4:3)</PresentationFormat>
  <Paragraphs>278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Inclusión Financiera, Banca Móvil y Seguridad Regulación y Retos para promover  la Inclusión Financiera</vt:lpstr>
      <vt:lpstr>Ecosistema  de pagos móviles</vt:lpstr>
      <vt:lpstr>Reglas para promover la Inclusión Financiera</vt:lpstr>
      <vt:lpstr>Bancos de nicho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Ana Varela</cp:lastModifiedBy>
  <cp:revision>338</cp:revision>
  <cp:lastPrinted>2013-01-22T15:39:21Z</cp:lastPrinted>
  <dcterms:created xsi:type="dcterms:W3CDTF">2010-04-12T23:12:02Z</dcterms:created>
  <dcterms:modified xsi:type="dcterms:W3CDTF">2013-08-14T15:12:49Z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0x0101009CCAC4352215574EBDB5AA14930D074B</vt:lpwstr>
  </property>
  <property fmtid="{D5CDD505-2E9C-101B-9397-08002B2CF9AE}" pid="4" name="_NewReviewCycle">
    <vt:lpwstr/>
  </property>
</Properties>
</file>