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17.xml" ContentType="application/vnd.openxmlformats-officedocument.drawingml.diagramData+xml"/>
  <Override PartName="/ppt/diagrams/data15.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1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notesSlides/notesSlide7.xml" ContentType="application/vnd.openxmlformats-officedocument.presentationml.notesSlide+xml"/>
  <Override PartName="/ppt/diagrams/colors5.xml" ContentType="application/vnd.openxmlformats-officedocument.drawingml.diagramColors+xml"/>
  <Override PartName="/ppt/diagrams/drawing5.xml" ContentType="application/vnd.ms-office.drawingml.diagramDrawing+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5.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diagrams/drawing6.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colors7.xml" ContentType="application/vnd.openxmlformats-officedocument.drawingml.diagramColors+xml"/>
  <Override PartName="/ppt/diagrams/layout4.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diagrams/colors3.xml" ContentType="application/vnd.openxmlformats-officedocument.drawingml.diagramColors+xml"/>
  <Override PartName="/ppt/diagrams/drawing3.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diagrams/drawing7.xml" ContentType="application/vnd.ms-office.drawingml.diagramDrawing+xml"/>
  <Override PartName="/ppt/diagrams/layout9.xml" ContentType="application/vnd.openxmlformats-officedocument.drawingml.diagramLayout+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layout13.xml" ContentType="application/vnd.openxmlformats-officedocument.drawingml.diagramLayout+xml"/>
  <Override PartName="/ppt/diagrams/quickStyle13.xml" ContentType="application/vnd.openxmlformats-officedocument.drawingml.diagramStyle+xml"/>
  <Override PartName="/ppt/diagrams/layout14.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drawing13.xml" ContentType="application/vnd.ms-office.drawingml.diagramDrawing+xml"/>
  <Override PartName="/ppt/diagrams/colors13.xml" ContentType="application/vnd.openxmlformats-officedocument.drawingml.diagramColors+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10.xml" ContentType="application/vnd.openxmlformats-officedocument.drawingml.diagramLayout+xml"/>
  <Override PartName="/ppt/diagrams/layout11.xml" ContentType="application/vnd.openxmlformats-officedocument.drawingml.diagramLayout+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notesMasters/notesMaster1.xml" ContentType="application/vnd.openxmlformats-officedocument.presentationml.notesMaster+xml"/>
  <Override PartName="/ppt/diagrams/quickStyle14.xml" ContentType="application/vnd.openxmlformats-officedocument.drawingml.diagramStyle+xml"/>
  <Override PartName="/ppt/diagrams/drawing14.xml" ContentType="application/vnd.ms-office.drawingml.diagramDrawing+xml"/>
  <Override PartName="/ppt/diagrams/colors14.xml" ContentType="application/vnd.openxmlformats-officedocument.drawingml.diagramColors+xml"/>
  <Override PartName="/ppt/theme/theme1.xml" ContentType="application/vnd.openxmlformats-officedocument.theme+xml"/>
  <Override PartName="/ppt/diagrams/colors17.xml" ContentType="application/vnd.openxmlformats-officedocument.drawingml.diagramColors+xml"/>
  <Override PartName="/ppt/diagrams/drawing17.xml" ContentType="application/vnd.ms-office.drawingml.diagramDrawing+xml"/>
  <Override PartName="/ppt/diagrams/layout17.xml" ContentType="application/vnd.openxmlformats-officedocument.drawingml.diagramLayout+xml"/>
  <Override PartName="/ppt/diagrams/quickStyle17.xml" ContentType="application/vnd.openxmlformats-officedocument.drawingml.diagramStyle+xml"/>
  <Override PartName="/ppt/diagrams/quickStyle15.xml" ContentType="application/vnd.openxmlformats-officedocument.drawingml.diagramStyle+xml"/>
  <Override PartName="/ppt/diagrams/layout15.xml" ContentType="application/vnd.openxmlformats-officedocument.drawingml.diagramLayout+xml"/>
  <Override PartName="/ppt/diagrams/drawing15.xml" ContentType="application/vnd.ms-office.drawingml.diagramDrawing+xml"/>
  <Override PartName="/ppt/diagrams/colors15.xml" ContentType="application/vnd.openxmlformats-officedocument.drawingml.diagramColors+xml"/>
  <Override PartName="/ppt/diagrams/quickStyle16.xml" ContentType="application/vnd.openxmlformats-officedocument.drawingml.diagramStyle+xml"/>
  <Override PartName="/ppt/diagrams/drawing16.xml" ContentType="application/vnd.ms-office.drawingml.diagramDrawing+xml"/>
  <Override PartName="/ppt/diagrams/layout16.xml" ContentType="application/vnd.openxmlformats-officedocument.drawingml.diagramLayout+xml"/>
  <Override PartName="/ppt/diagrams/colors16.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8" r:id="rId2"/>
    <p:sldId id="256" r:id="rId3"/>
    <p:sldId id="259" r:id="rId4"/>
    <p:sldId id="260" r:id="rId5"/>
    <p:sldId id="261" r:id="rId6"/>
    <p:sldId id="262" r:id="rId7"/>
    <p:sldId id="272" r:id="rId8"/>
    <p:sldId id="268" r:id="rId9"/>
    <p:sldId id="269" r:id="rId10"/>
    <p:sldId id="267" r:id="rId11"/>
    <p:sldId id="265" r:id="rId12"/>
    <p:sldId id="305" r:id="rId13"/>
    <p:sldId id="266" r:id="rId14"/>
    <p:sldId id="271" r:id="rId15"/>
    <p:sldId id="273" r:id="rId16"/>
    <p:sldId id="276" r:id="rId17"/>
    <p:sldId id="277" r:id="rId18"/>
    <p:sldId id="279" r:id="rId19"/>
    <p:sldId id="281" r:id="rId20"/>
    <p:sldId id="283" r:id="rId21"/>
    <p:sldId id="284" r:id="rId22"/>
    <p:sldId id="285" r:id="rId23"/>
    <p:sldId id="286" r:id="rId24"/>
    <p:sldId id="287" r:id="rId25"/>
    <p:sldId id="288" r:id="rId26"/>
    <p:sldId id="289" r:id="rId27"/>
    <p:sldId id="290" r:id="rId28"/>
    <p:sldId id="291" r:id="rId29"/>
    <p:sldId id="292" r:id="rId30"/>
    <p:sldId id="293" r:id="rId31"/>
    <p:sldId id="296" r:id="rId32"/>
    <p:sldId id="299" r:id="rId33"/>
    <p:sldId id="300" r:id="rId34"/>
    <p:sldId id="301" r:id="rId35"/>
    <p:sldId id="302" r:id="rId36"/>
    <p:sldId id="303" r:id="rId37"/>
    <p:sldId id="30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53"/>
  </p:normalViewPr>
  <p:slideViewPr>
    <p:cSldViewPr snapToGrid="0" snapToObjects="1" showGuides="1">
      <p:cViewPr varScale="1">
        <p:scale>
          <a:sx n="97" d="100"/>
          <a:sy n="97" d="100"/>
        </p:scale>
        <p:origin x="61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diagrams/_rels/data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diagrams/_rels/data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diagrams/_rels/drawing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42AE16-4B43-433E-9CC2-25A506693AFA}" type="doc">
      <dgm:prSet loTypeId="urn:microsoft.com/office/officeart/2005/8/layout/vProcess5" loCatId="process" qsTypeId="urn:microsoft.com/office/officeart/2005/8/quickstyle/simple1" qsCatId="simple" csTypeId="urn:microsoft.com/office/officeart/2005/8/colors/colorful1#3" csCatId="colorful" phldr="1"/>
      <dgm:spPr/>
      <dgm:t>
        <a:bodyPr/>
        <a:lstStyle/>
        <a:p>
          <a:endParaRPr lang="en-US"/>
        </a:p>
      </dgm:t>
    </dgm:pt>
    <dgm:pt modelId="{453D6819-F55E-4089-9F7A-FF93EA523D09}">
      <dgm:prSet phldrT="[Text]"/>
      <dgm:spPr/>
      <dgm:t>
        <a:bodyPr/>
        <a:lstStyle/>
        <a:p>
          <a:r>
            <a:rPr lang="en-US" dirty="0"/>
            <a:t>Industrial Society … </a:t>
          </a:r>
        </a:p>
      </dgm:t>
    </dgm:pt>
    <dgm:pt modelId="{1CE6CC9F-C73A-42F2-B3C7-A30C336E02DD}" type="parTrans" cxnId="{A1D908C2-28BE-40CE-8F81-F6B8ABE5A7C9}">
      <dgm:prSet/>
      <dgm:spPr/>
      <dgm:t>
        <a:bodyPr/>
        <a:lstStyle/>
        <a:p>
          <a:endParaRPr lang="en-US"/>
        </a:p>
      </dgm:t>
    </dgm:pt>
    <dgm:pt modelId="{E6C972C1-3C91-47F7-8F7A-2F1EC68B51D6}" type="sibTrans" cxnId="{A1D908C2-28BE-40CE-8F81-F6B8ABE5A7C9}">
      <dgm:prSet/>
      <dgm:spPr/>
      <dgm:t>
        <a:bodyPr/>
        <a:lstStyle/>
        <a:p>
          <a:endParaRPr lang="en-US"/>
        </a:p>
      </dgm:t>
    </dgm:pt>
    <dgm:pt modelId="{91E11FC4-4A4B-405E-A60D-C9B571343344}">
      <dgm:prSet phldrT="[Text]"/>
      <dgm:spPr/>
      <dgm:t>
        <a:bodyPr/>
        <a:lstStyle/>
        <a:p>
          <a:r>
            <a:rPr lang="en-US" dirty="0"/>
            <a:t>Knowledge Society …  </a:t>
          </a:r>
          <a:endParaRPr lang="en-US" dirty="0">
            <a:solidFill>
              <a:schemeClr val="tx2"/>
            </a:solidFill>
          </a:endParaRPr>
        </a:p>
      </dgm:t>
    </dgm:pt>
    <dgm:pt modelId="{08EB0661-05C7-4C9B-8845-AAEFA162BF60}" type="parTrans" cxnId="{F6D79A25-028D-4697-855C-815F2392F53D}">
      <dgm:prSet/>
      <dgm:spPr/>
      <dgm:t>
        <a:bodyPr/>
        <a:lstStyle/>
        <a:p>
          <a:endParaRPr lang="en-US"/>
        </a:p>
      </dgm:t>
    </dgm:pt>
    <dgm:pt modelId="{01443004-DAE6-4092-B917-BD8B944A1477}" type="sibTrans" cxnId="{F6D79A25-028D-4697-855C-815F2392F53D}">
      <dgm:prSet/>
      <dgm:spPr/>
      <dgm:t>
        <a:bodyPr/>
        <a:lstStyle/>
        <a:p>
          <a:endParaRPr lang="en-US"/>
        </a:p>
      </dgm:t>
    </dgm:pt>
    <dgm:pt modelId="{2B0DE5D6-2F4A-41E3-9028-5158A1F677A6}">
      <dgm:prSet phldrT="[Text]"/>
      <dgm:spPr/>
      <dgm:t>
        <a:bodyPr/>
        <a:lstStyle/>
        <a:p>
          <a:r>
            <a:rPr lang="en-US" dirty="0"/>
            <a:t>Innovation Society …</a:t>
          </a:r>
          <a:endParaRPr lang="en-US" dirty="0">
            <a:solidFill>
              <a:schemeClr val="tx2"/>
            </a:solidFill>
          </a:endParaRPr>
        </a:p>
      </dgm:t>
    </dgm:pt>
    <dgm:pt modelId="{1DF2875C-2B79-44AF-BA1E-F609E802D4E1}" type="parTrans" cxnId="{9DDBBC38-CAD0-4D9D-9BE9-1C48B7BCC562}">
      <dgm:prSet/>
      <dgm:spPr/>
      <dgm:t>
        <a:bodyPr/>
        <a:lstStyle/>
        <a:p>
          <a:endParaRPr lang="en-US"/>
        </a:p>
      </dgm:t>
    </dgm:pt>
    <dgm:pt modelId="{2832B5C7-BD7B-4B67-BD0D-C9F94E9D8EDB}" type="sibTrans" cxnId="{9DDBBC38-CAD0-4D9D-9BE9-1C48B7BCC562}">
      <dgm:prSet/>
      <dgm:spPr/>
      <dgm:t>
        <a:bodyPr/>
        <a:lstStyle/>
        <a:p>
          <a:endParaRPr lang="en-US"/>
        </a:p>
      </dgm:t>
    </dgm:pt>
    <dgm:pt modelId="{C83FB9EB-FC66-4D65-98EC-633EA5943D06}" type="pres">
      <dgm:prSet presAssocID="{6E42AE16-4B43-433E-9CC2-25A506693AFA}" presName="outerComposite" presStyleCnt="0">
        <dgm:presLayoutVars>
          <dgm:chMax val="5"/>
          <dgm:dir/>
          <dgm:resizeHandles val="exact"/>
        </dgm:presLayoutVars>
      </dgm:prSet>
      <dgm:spPr/>
    </dgm:pt>
    <dgm:pt modelId="{E1F7715A-BBCC-46BF-BA76-2159D6B7CD73}" type="pres">
      <dgm:prSet presAssocID="{6E42AE16-4B43-433E-9CC2-25A506693AFA}" presName="dummyMaxCanvas" presStyleCnt="0">
        <dgm:presLayoutVars/>
      </dgm:prSet>
      <dgm:spPr/>
    </dgm:pt>
    <dgm:pt modelId="{549D2D3A-53C2-4793-AAC4-56BD7A9D34D9}" type="pres">
      <dgm:prSet presAssocID="{6E42AE16-4B43-433E-9CC2-25A506693AFA}" presName="ThreeNodes_1" presStyleLbl="node1" presStyleIdx="0" presStyleCnt="3">
        <dgm:presLayoutVars>
          <dgm:bulletEnabled val="1"/>
        </dgm:presLayoutVars>
      </dgm:prSet>
      <dgm:spPr/>
    </dgm:pt>
    <dgm:pt modelId="{19B4008A-18C7-43C1-A324-DAD0353821CF}" type="pres">
      <dgm:prSet presAssocID="{6E42AE16-4B43-433E-9CC2-25A506693AFA}" presName="ThreeNodes_2" presStyleLbl="node1" presStyleIdx="1" presStyleCnt="3">
        <dgm:presLayoutVars>
          <dgm:bulletEnabled val="1"/>
        </dgm:presLayoutVars>
      </dgm:prSet>
      <dgm:spPr/>
    </dgm:pt>
    <dgm:pt modelId="{A53BD33C-4002-420D-9898-9067ECCDF267}" type="pres">
      <dgm:prSet presAssocID="{6E42AE16-4B43-433E-9CC2-25A506693AFA}" presName="ThreeNodes_3" presStyleLbl="node1" presStyleIdx="2" presStyleCnt="3">
        <dgm:presLayoutVars>
          <dgm:bulletEnabled val="1"/>
        </dgm:presLayoutVars>
      </dgm:prSet>
      <dgm:spPr/>
    </dgm:pt>
    <dgm:pt modelId="{7DFE9336-7544-4348-8C54-E5CB58D67AC5}" type="pres">
      <dgm:prSet presAssocID="{6E42AE16-4B43-433E-9CC2-25A506693AFA}" presName="ThreeConn_1-2" presStyleLbl="fgAccFollowNode1" presStyleIdx="0" presStyleCnt="2">
        <dgm:presLayoutVars>
          <dgm:bulletEnabled val="1"/>
        </dgm:presLayoutVars>
      </dgm:prSet>
      <dgm:spPr/>
    </dgm:pt>
    <dgm:pt modelId="{A82E7541-5418-456A-AD28-B9F17193E52B}" type="pres">
      <dgm:prSet presAssocID="{6E42AE16-4B43-433E-9CC2-25A506693AFA}" presName="ThreeConn_2-3" presStyleLbl="fgAccFollowNode1" presStyleIdx="1" presStyleCnt="2">
        <dgm:presLayoutVars>
          <dgm:bulletEnabled val="1"/>
        </dgm:presLayoutVars>
      </dgm:prSet>
      <dgm:spPr/>
    </dgm:pt>
    <dgm:pt modelId="{3723A85B-2177-4287-BED1-6ADE67C3685D}" type="pres">
      <dgm:prSet presAssocID="{6E42AE16-4B43-433E-9CC2-25A506693AFA}" presName="ThreeNodes_1_text" presStyleLbl="node1" presStyleIdx="2" presStyleCnt="3">
        <dgm:presLayoutVars>
          <dgm:bulletEnabled val="1"/>
        </dgm:presLayoutVars>
      </dgm:prSet>
      <dgm:spPr/>
    </dgm:pt>
    <dgm:pt modelId="{6D87A366-D141-415F-965B-F220497C4165}" type="pres">
      <dgm:prSet presAssocID="{6E42AE16-4B43-433E-9CC2-25A506693AFA}" presName="ThreeNodes_2_text" presStyleLbl="node1" presStyleIdx="2" presStyleCnt="3">
        <dgm:presLayoutVars>
          <dgm:bulletEnabled val="1"/>
        </dgm:presLayoutVars>
      </dgm:prSet>
      <dgm:spPr/>
    </dgm:pt>
    <dgm:pt modelId="{75583EA4-FDA0-4C20-89B4-E06CCAB1BB33}" type="pres">
      <dgm:prSet presAssocID="{6E42AE16-4B43-433E-9CC2-25A506693AFA}" presName="ThreeNodes_3_text" presStyleLbl="node1" presStyleIdx="2" presStyleCnt="3">
        <dgm:presLayoutVars>
          <dgm:bulletEnabled val="1"/>
        </dgm:presLayoutVars>
      </dgm:prSet>
      <dgm:spPr/>
    </dgm:pt>
  </dgm:ptLst>
  <dgm:cxnLst>
    <dgm:cxn modelId="{399A3A03-0F87-4AD1-9F1C-5B501DC775A4}" type="presOf" srcId="{453D6819-F55E-4089-9F7A-FF93EA523D09}" destId="{3723A85B-2177-4287-BED1-6ADE67C3685D}" srcOrd="1" destOrd="0" presId="urn:microsoft.com/office/officeart/2005/8/layout/vProcess5"/>
    <dgm:cxn modelId="{0F3D56BC-BDF9-4CC5-9D04-9DBA1CCEB81D}" type="presOf" srcId="{E6C972C1-3C91-47F7-8F7A-2F1EC68B51D6}" destId="{7DFE9336-7544-4348-8C54-E5CB58D67AC5}" srcOrd="0" destOrd="0" presId="urn:microsoft.com/office/officeart/2005/8/layout/vProcess5"/>
    <dgm:cxn modelId="{60E770A6-3D3D-47DF-8DCD-8B0009F69FCB}" type="presOf" srcId="{01443004-DAE6-4092-B917-BD8B944A1477}" destId="{A82E7541-5418-456A-AD28-B9F17193E52B}" srcOrd="0" destOrd="0" presId="urn:microsoft.com/office/officeart/2005/8/layout/vProcess5"/>
    <dgm:cxn modelId="{BCE9A288-3B45-4B4D-8536-B5F85B239D33}" type="presOf" srcId="{91E11FC4-4A4B-405E-A60D-C9B571343344}" destId="{6D87A366-D141-415F-965B-F220497C4165}" srcOrd="1" destOrd="0" presId="urn:microsoft.com/office/officeart/2005/8/layout/vProcess5"/>
    <dgm:cxn modelId="{468F93FD-D298-4BA8-92AF-7327E055D825}" type="presOf" srcId="{2B0DE5D6-2F4A-41E3-9028-5158A1F677A6}" destId="{75583EA4-FDA0-4C20-89B4-E06CCAB1BB33}" srcOrd="1" destOrd="0" presId="urn:microsoft.com/office/officeart/2005/8/layout/vProcess5"/>
    <dgm:cxn modelId="{A1D908C2-28BE-40CE-8F81-F6B8ABE5A7C9}" srcId="{6E42AE16-4B43-433E-9CC2-25A506693AFA}" destId="{453D6819-F55E-4089-9F7A-FF93EA523D09}" srcOrd="0" destOrd="0" parTransId="{1CE6CC9F-C73A-42F2-B3C7-A30C336E02DD}" sibTransId="{E6C972C1-3C91-47F7-8F7A-2F1EC68B51D6}"/>
    <dgm:cxn modelId="{0C091F90-27DF-4E2C-BB25-E936F31FC4B2}" type="presOf" srcId="{2B0DE5D6-2F4A-41E3-9028-5158A1F677A6}" destId="{A53BD33C-4002-420D-9898-9067ECCDF267}" srcOrd="0" destOrd="0" presId="urn:microsoft.com/office/officeart/2005/8/layout/vProcess5"/>
    <dgm:cxn modelId="{9DDBBC38-CAD0-4D9D-9BE9-1C48B7BCC562}" srcId="{6E42AE16-4B43-433E-9CC2-25A506693AFA}" destId="{2B0DE5D6-2F4A-41E3-9028-5158A1F677A6}" srcOrd="2" destOrd="0" parTransId="{1DF2875C-2B79-44AF-BA1E-F609E802D4E1}" sibTransId="{2832B5C7-BD7B-4B67-BD0D-C9F94E9D8EDB}"/>
    <dgm:cxn modelId="{BBC4C366-AA1A-46C7-9AD9-97F235B26A62}" type="presOf" srcId="{453D6819-F55E-4089-9F7A-FF93EA523D09}" destId="{549D2D3A-53C2-4793-AAC4-56BD7A9D34D9}" srcOrd="0" destOrd="0" presId="urn:microsoft.com/office/officeart/2005/8/layout/vProcess5"/>
    <dgm:cxn modelId="{4500CBDC-68AF-4013-95CA-08B2FBE60F93}" type="presOf" srcId="{91E11FC4-4A4B-405E-A60D-C9B571343344}" destId="{19B4008A-18C7-43C1-A324-DAD0353821CF}" srcOrd="0" destOrd="0" presId="urn:microsoft.com/office/officeart/2005/8/layout/vProcess5"/>
    <dgm:cxn modelId="{F6D79A25-028D-4697-855C-815F2392F53D}" srcId="{6E42AE16-4B43-433E-9CC2-25A506693AFA}" destId="{91E11FC4-4A4B-405E-A60D-C9B571343344}" srcOrd="1" destOrd="0" parTransId="{08EB0661-05C7-4C9B-8845-AAEFA162BF60}" sibTransId="{01443004-DAE6-4092-B917-BD8B944A1477}"/>
    <dgm:cxn modelId="{E59AC593-5826-40B9-ABAB-A5958B9E38D5}" type="presOf" srcId="{6E42AE16-4B43-433E-9CC2-25A506693AFA}" destId="{C83FB9EB-FC66-4D65-98EC-633EA5943D06}" srcOrd="0" destOrd="0" presId="urn:microsoft.com/office/officeart/2005/8/layout/vProcess5"/>
    <dgm:cxn modelId="{E19BDF4A-2C52-4F52-9F86-4FA5322C8902}" type="presParOf" srcId="{C83FB9EB-FC66-4D65-98EC-633EA5943D06}" destId="{E1F7715A-BBCC-46BF-BA76-2159D6B7CD73}" srcOrd="0" destOrd="0" presId="urn:microsoft.com/office/officeart/2005/8/layout/vProcess5"/>
    <dgm:cxn modelId="{D5E5664D-9F48-49A7-9C67-BCA599EFCFBE}" type="presParOf" srcId="{C83FB9EB-FC66-4D65-98EC-633EA5943D06}" destId="{549D2D3A-53C2-4793-AAC4-56BD7A9D34D9}" srcOrd="1" destOrd="0" presId="urn:microsoft.com/office/officeart/2005/8/layout/vProcess5"/>
    <dgm:cxn modelId="{49A5A0F2-0F9F-43B3-9052-AC5A134EE565}" type="presParOf" srcId="{C83FB9EB-FC66-4D65-98EC-633EA5943D06}" destId="{19B4008A-18C7-43C1-A324-DAD0353821CF}" srcOrd="2" destOrd="0" presId="urn:microsoft.com/office/officeart/2005/8/layout/vProcess5"/>
    <dgm:cxn modelId="{2FF1B028-C27F-4D9D-A8DF-86A93CB14DF9}" type="presParOf" srcId="{C83FB9EB-FC66-4D65-98EC-633EA5943D06}" destId="{A53BD33C-4002-420D-9898-9067ECCDF267}" srcOrd="3" destOrd="0" presId="urn:microsoft.com/office/officeart/2005/8/layout/vProcess5"/>
    <dgm:cxn modelId="{C05B061D-E9B9-4A3B-8D9B-B6AD5B0F2F34}" type="presParOf" srcId="{C83FB9EB-FC66-4D65-98EC-633EA5943D06}" destId="{7DFE9336-7544-4348-8C54-E5CB58D67AC5}" srcOrd="4" destOrd="0" presId="urn:microsoft.com/office/officeart/2005/8/layout/vProcess5"/>
    <dgm:cxn modelId="{C2B9DB53-DB5D-4F44-BF87-EA1DEEFDF3CD}" type="presParOf" srcId="{C83FB9EB-FC66-4D65-98EC-633EA5943D06}" destId="{A82E7541-5418-456A-AD28-B9F17193E52B}" srcOrd="5" destOrd="0" presId="urn:microsoft.com/office/officeart/2005/8/layout/vProcess5"/>
    <dgm:cxn modelId="{70DA279D-4AEB-4A93-9A51-965D661DE011}" type="presParOf" srcId="{C83FB9EB-FC66-4D65-98EC-633EA5943D06}" destId="{3723A85B-2177-4287-BED1-6ADE67C3685D}" srcOrd="6" destOrd="0" presId="urn:microsoft.com/office/officeart/2005/8/layout/vProcess5"/>
    <dgm:cxn modelId="{0F9333E2-82F0-40A2-804A-84AF5C86BEAF}" type="presParOf" srcId="{C83FB9EB-FC66-4D65-98EC-633EA5943D06}" destId="{6D87A366-D141-415F-965B-F220497C4165}" srcOrd="7" destOrd="0" presId="urn:microsoft.com/office/officeart/2005/8/layout/vProcess5"/>
    <dgm:cxn modelId="{12CCC331-03B3-4DBD-AFB6-E9BF1016BE86}" type="presParOf" srcId="{C83FB9EB-FC66-4D65-98EC-633EA5943D06}" destId="{75583EA4-FDA0-4C20-89B4-E06CCAB1BB3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BA9949-9583-48CA-AEE9-EFC909F0A0E7}" type="doc">
      <dgm:prSet loTypeId="urn:microsoft.com/office/officeart/2005/8/layout/pyramid4" loCatId="pyramid" qsTypeId="urn:microsoft.com/office/officeart/2005/8/quickstyle/3d3" qsCatId="3D" csTypeId="urn:microsoft.com/office/officeart/2005/8/colors/colorful5" csCatId="colorful" phldr="1"/>
      <dgm:spPr/>
      <dgm:t>
        <a:bodyPr/>
        <a:lstStyle/>
        <a:p>
          <a:pPr rtl="1"/>
          <a:endParaRPr lang="ar-AE"/>
        </a:p>
      </dgm:t>
    </dgm:pt>
    <dgm:pt modelId="{CDE3E77C-0103-4B09-A5BC-65924AE7D0A0}">
      <dgm:prSet phldrT="[Text]" custT="1"/>
      <dgm:spPr/>
      <dgm:t>
        <a:bodyPr/>
        <a:lstStyle/>
        <a:p>
          <a:pPr rtl="1"/>
          <a:r>
            <a:rPr lang="en-US" sz="1600" b="0" cap="none" spc="0" dirty="0">
              <a:ln w="18415" cmpd="sng">
                <a:prstDash val="solid"/>
              </a:ln>
              <a:solidFill>
                <a:schemeClr val="bg1"/>
              </a:solidFill>
              <a:effectLst>
                <a:reflection blurRad="6350" stA="60000" endA="900" endPos="58000" dir="5400000" sy="-100000" algn="bl" rotWithShape="0"/>
              </a:effectLst>
            </a:rPr>
            <a:t>Academia</a:t>
          </a:r>
          <a:endParaRPr lang="ar-AE" sz="1600" b="0" cap="none" spc="0" dirty="0">
            <a:ln w="18415" cmpd="sng">
              <a:prstDash val="solid"/>
            </a:ln>
            <a:solidFill>
              <a:schemeClr val="bg1"/>
            </a:solidFill>
            <a:effectLst>
              <a:reflection blurRad="6350" stA="60000" endA="900" endPos="58000" dir="5400000" sy="-100000" algn="bl" rotWithShape="0"/>
            </a:effectLst>
          </a:endParaRPr>
        </a:p>
      </dgm:t>
    </dgm:pt>
    <dgm:pt modelId="{73E9B165-D6E0-467D-A8F9-86FACC477EE1}" type="parTrans" cxnId="{0CBBA439-4F95-4343-A331-27B9EC2F2323}">
      <dgm:prSet/>
      <dgm:spPr/>
      <dgm:t>
        <a:bodyPr/>
        <a:lstStyle/>
        <a:p>
          <a:pPr rtl="1"/>
          <a:endParaRPr lang="ar-AE" sz="2400"/>
        </a:p>
      </dgm:t>
    </dgm:pt>
    <dgm:pt modelId="{BD599159-5688-448E-ABE2-FF724EDADAB9}" type="sibTrans" cxnId="{0CBBA439-4F95-4343-A331-27B9EC2F2323}">
      <dgm:prSet/>
      <dgm:spPr/>
      <dgm:t>
        <a:bodyPr/>
        <a:lstStyle/>
        <a:p>
          <a:pPr rtl="1"/>
          <a:endParaRPr lang="ar-AE" sz="2400"/>
        </a:p>
      </dgm:t>
    </dgm:pt>
    <dgm:pt modelId="{B913FBB6-1461-4DD3-8377-A79978534E3A}">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en-US" sz="1800" b="0" cap="none" spc="0" dirty="0">
              <a:ln w="18415" cmpd="sng">
                <a:prstDash val="solid"/>
              </a:ln>
              <a:effectLst>
                <a:reflection blurRad="6350" stA="60000" endA="900" endPos="58000" dir="5400000" sy="-100000" algn="bl" rotWithShape="0"/>
              </a:effectLst>
            </a:rPr>
            <a:t>Innovators</a:t>
          </a:r>
          <a:endParaRPr lang="ar-AE" sz="1800" b="0" cap="none" spc="0" dirty="0">
            <a:ln w="18415" cmpd="sng">
              <a:prstDash val="solid"/>
            </a:ln>
            <a:effectLst>
              <a:reflection blurRad="6350" stA="60000" endA="900" endPos="58000" dir="5400000" sy="-100000" algn="bl" rotWithShape="0"/>
            </a:effectLst>
          </a:endParaRPr>
        </a:p>
      </dgm:t>
    </dgm:pt>
    <dgm:pt modelId="{3A156935-4DE2-4E44-A864-125DFEB68AE5}" type="parTrans" cxnId="{4195BB52-65C0-47A2-B70B-3787AAEE68DD}">
      <dgm:prSet/>
      <dgm:spPr/>
      <dgm:t>
        <a:bodyPr/>
        <a:lstStyle/>
        <a:p>
          <a:pPr rtl="1"/>
          <a:endParaRPr lang="ar-AE" sz="2400"/>
        </a:p>
      </dgm:t>
    </dgm:pt>
    <dgm:pt modelId="{5EA02B38-10D1-4D6E-9CDE-526F9CFF6D22}" type="sibTrans" cxnId="{4195BB52-65C0-47A2-B70B-3787AAEE68DD}">
      <dgm:prSet/>
      <dgm:spPr/>
      <dgm:t>
        <a:bodyPr/>
        <a:lstStyle/>
        <a:p>
          <a:pPr rtl="1"/>
          <a:endParaRPr lang="ar-AE" sz="2400"/>
        </a:p>
      </dgm:t>
    </dgm:pt>
    <dgm:pt modelId="{A9FF84B6-6DB6-4DB8-A26C-F1AFC421762E}">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en-US" sz="1600" b="1" cap="none" spc="0" dirty="0">
              <a:ln w="18415" cmpd="sng">
                <a:prstDash val="solid"/>
              </a:ln>
              <a:solidFill>
                <a:schemeClr val="tx1">
                  <a:lumMod val="95000"/>
                  <a:lumOff val="5000"/>
                </a:schemeClr>
              </a:solidFill>
              <a:effectLst>
                <a:reflection blurRad="6350" stA="60000" endA="900" endPos="58000" dir="5400000" sy="-100000" algn="bl" rotWithShape="0"/>
              </a:effectLst>
            </a:rPr>
            <a:t>G</a:t>
          </a:r>
          <a:r>
            <a:rPr lang="en-US" sz="1600" b="1" cap="none" spc="0" dirty="0">
              <a:ln w="18415" cmpd="sng">
                <a:prstDash val="solid"/>
              </a:ln>
              <a:solidFill>
                <a:schemeClr val="bg1"/>
              </a:solidFill>
              <a:effectLst>
                <a:reflection blurRad="6350" stA="60000" endA="900" endPos="58000" dir="5400000" sy="-100000" algn="bl" rotWithShape="0"/>
              </a:effectLst>
            </a:rPr>
            <a:t>overnment</a:t>
          </a:r>
          <a:r>
            <a:rPr lang="en-US" sz="1600" b="1" cap="none" spc="0" dirty="0">
              <a:ln w="18415" cmpd="sng">
                <a:prstDash val="solid"/>
              </a:ln>
              <a:effectLst>
                <a:reflection blurRad="6350" stA="60000" endA="900" endPos="58000" dir="5400000" sy="-100000" algn="bl" rotWithShape="0"/>
              </a:effectLst>
            </a:rPr>
            <a:t> </a:t>
          </a:r>
          <a:endParaRPr lang="ar-AE" sz="1600" b="0" cap="none" spc="0" dirty="0">
            <a:ln w="18415" cmpd="sng">
              <a:prstDash val="solid"/>
            </a:ln>
            <a:effectLst>
              <a:reflection blurRad="6350" stA="60000" endA="900" endPos="58000" dir="5400000" sy="-100000" algn="bl" rotWithShape="0"/>
            </a:effectLst>
          </a:endParaRPr>
        </a:p>
      </dgm:t>
    </dgm:pt>
    <dgm:pt modelId="{493B3823-989B-48DA-8549-CBFB57BFEEA3}" type="parTrans" cxnId="{FF99AE91-8247-46AC-AB9B-1582E6E3DDF1}">
      <dgm:prSet/>
      <dgm:spPr/>
      <dgm:t>
        <a:bodyPr/>
        <a:lstStyle/>
        <a:p>
          <a:endParaRPr lang="en-US"/>
        </a:p>
      </dgm:t>
    </dgm:pt>
    <dgm:pt modelId="{B9A6D32D-8254-4EF6-ACBF-67331FF343D2}" type="sibTrans" cxnId="{FF99AE91-8247-46AC-AB9B-1582E6E3DDF1}">
      <dgm:prSet/>
      <dgm:spPr/>
      <dgm:t>
        <a:bodyPr/>
        <a:lstStyle/>
        <a:p>
          <a:endParaRPr lang="en-US"/>
        </a:p>
      </dgm:t>
    </dgm:pt>
    <dgm:pt modelId="{0966F09E-DF1E-4E0D-B9BF-FA75CB9DA151}">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0"/>
          <a:r>
            <a:rPr lang="en-US" sz="1800" b="0" cap="none" spc="0" dirty="0">
              <a:ln w="18415" cmpd="sng">
                <a:prstDash val="solid"/>
              </a:ln>
              <a:solidFill>
                <a:schemeClr val="tx2"/>
              </a:solidFill>
              <a:effectLst>
                <a:reflection blurRad="6350" stA="60000" endA="900" endPos="58000" dir="5400000" sy="-100000" algn="bl" rotWithShape="0"/>
              </a:effectLst>
            </a:rPr>
            <a:t>Innovation Ecosystem</a:t>
          </a:r>
          <a:endParaRPr lang="ar-AE" sz="1800" b="1" cap="none" spc="0" dirty="0">
            <a:ln w="18415" cmpd="sng">
              <a:prstDash val="solid"/>
            </a:ln>
            <a:solidFill>
              <a:schemeClr val="tx2"/>
            </a:solidFill>
            <a:effectLst>
              <a:reflection blurRad="6350" stA="60000" endA="900" endPos="58000" dir="5400000" sy="-100000" algn="bl" rotWithShape="0"/>
            </a:effectLst>
          </a:endParaRPr>
        </a:p>
      </dgm:t>
    </dgm:pt>
    <dgm:pt modelId="{880E7318-C6BB-4E18-A57F-0DA251C3D236}" type="sibTrans" cxnId="{EBD6E080-7709-41BD-BFEC-58A2E62588C3}">
      <dgm:prSet/>
      <dgm:spPr/>
      <dgm:t>
        <a:bodyPr/>
        <a:lstStyle/>
        <a:p>
          <a:pPr rtl="1"/>
          <a:endParaRPr lang="ar-AE" sz="2400"/>
        </a:p>
      </dgm:t>
    </dgm:pt>
    <dgm:pt modelId="{CF8E93C3-B77D-4D25-B15E-FA0E840417A5}" type="parTrans" cxnId="{EBD6E080-7709-41BD-BFEC-58A2E62588C3}">
      <dgm:prSet/>
      <dgm:spPr/>
      <dgm:t>
        <a:bodyPr/>
        <a:lstStyle/>
        <a:p>
          <a:pPr rtl="1"/>
          <a:endParaRPr lang="ar-AE" sz="2400"/>
        </a:p>
      </dgm:t>
    </dgm:pt>
    <dgm:pt modelId="{5F4C24BE-8B95-4949-BFC0-345F9C7FD80B}" type="pres">
      <dgm:prSet presAssocID="{A3BA9949-9583-48CA-AEE9-EFC909F0A0E7}" presName="compositeShape" presStyleCnt="0">
        <dgm:presLayoutVars>
          <dgm:chMax val="9"/>
          <dgm:dir/>
          <dgm:resizeHandles val="exact"/>
        </dgm:presLayoutVars>
      </dgm:prSet>
      <dgm:spPr/>
    </dgm:pt>
    <dgm:pt modelId="{BEEB176E-B1A6-4C96-9D5B-063DF04EEE8A}" type="pres">
      <dgm:prSet presAssocID="{A3BA9949-9583-48CA-AEE9-EFC909F0A0E7}" presName="triangle1" presStyleLbl="node1" presStyleIdx="0" presStyleCnt="4" custLinFactNeighborX="-37600">
        <dgm:presLayoutVars>
          <dgm:bulletEnabled val="1"/>
        </dgm:presLayoutVars>
      </dgm:prSet>
      <dgm:spPr/>
    </dgm:pt>
    <dgm:pt modelId="{C8555044-6C7B-4BC0-A53A-2921591FC726}" type="pres">
      <dgm:prSet presAssocID="{A3BA9949-9583-48CA-AEE9-EFC909F0A0E7}" presName="triangle2" presStyleLbl="node1" presStyleIdx="1" presStyleCnt="4" custLinFactNeighborX="-37600">
        <dgm:presLayoutVars>
          <dgm:bulletEnabled val="1"/>
        </dgm:presLayoutVars>
      </dgm:prSet>
      <dgm:spPr/>
    </dgm:pt>
    <dgm:pt modelId="{9432AEF7-86C2-49CD-8DD5-7BC0B35301CC}" type="pres">
      <dgm:prSet presAssocID="{A3BA9949-9583-48CA-AEE9-EFC909F0A0E7}" presName="triangle3" presStyleLbl="node1" presStyleIdx="2" presStyleCnt="4" custLinFactNeighborX="-37600">
        <dgm:presLayoutVars>
          <dgm:bulletEnabled val="1"/>
        </dgm:presLayoutVars>
      </dgm:prSet>
      <dgm:spPr/>
    </dgm:pt>
    <dgm:pt modelId="{F6981E7E-8052-4CF7-B9DF-FCD1BA53D543}" type="pres">
      <dgm:prSet presAssocID="{A3BA9949-9583-48CA-AEE9-EFC909F0A0E7}" presName="triangle4" presStyleLbl="node1" presStyleIdx="3" presStyleCnt="4" custLinFactNeighborX="-37600">
        <dgm:presLayoutVars>
          <dgm:bulletEnabled val="1"/>
        </dgm:presLayoutVars>
      </dgm:prSet>
      <dgm:spPr/>
    </dgm:pt>
  </dgm:ptLst>
  <dgm:cxnLst>
    <dgm:cxn modelId="{3DC58503-95B4-4050-B484-4BF9852FFB42}" type="presOf" srcId="{B913FBB6-1461-4DD3-8377-A79978534E3A}" destId="{F6981E7E-8052-4CF7-B9DF-FCD1BA53D543}" srcOrd="0" destOrd="0" presId="urn:microsoft.com/office/officeart/2005/8/layout/pyramid4"/>
    <dgm:cxn modelId="{50F115C6-997F-4AC7-BD77-59E10AC43AA2}" type="presOf" srcId="{A3BA9949-9583-48CA-AEE9-EFC909F0A0E7}" destId="{5F4C24BE-8B95-4949-BFC0-345F9C7FD80B}" srcOrd="0" destOrd="0" presId="urn:microsoft.com/office/officeart/2005/8/layout/pyramid4"/>
    <dgm:cxn modelId="{0CBBA439-4F95-4343-A331-27B9EC2F2323}" srcId="{A3BA9949-9583-48CA-AEE9-EFC909F0A0E7}" destId="{CDE3E77C-0103-4B09-A5BC-65924AE7D0A0}" srcOrd="0" destOrd="0" parTransId="{73E9B165-D6E0-467D-A8F9-86FACC477EE1}" sibTransId="{BD599159-5688-448E-ABE2-FF724EDADAB9}"/>
    <dgm:cxn modelId="{D97A3802-4400-4F70-83DD-1C4DA2D4D29D}" type="presOf" srcId="{A9FF84B6-6DB6-4DB8-A26C-F1AFC421762E}" destId="{C8555044-6C7B-4BC0-A53A-2921591FC726}" srcOrd="0" destOrd="0" presId="urn:microsoft.com/office/officeart/2005/8/layout/pyramid4"/>
    <dgm:cxn modelId="{EBD6E080-7709-41BD-BFEC-58A2E62588C3}" srcId="{A3BA9949-9583-48CA-AEE9-EFC909F0A0E7}" destId="{0966F09E-DF1E-4E0D-B9BF-FA75CB9DA151}" srcOrd="2" destOrd="0" parTransId="{CF8E93C3-B77D-4D25-B15E-FA0E840417A5}" sibTransId="{880E7318-C6BB-4E18-A57F-0DA251C3D236}"/>
    <dgm:cxn modelId="{FF99AE91-8247-46AC-AB9B-1582E6E3DDF1}" srcId="{A3BA9949-9583-48CA-AEE9-EFC909F0A0E7}" destId="{A9FF84B6-6DB6-4DB8-A26C-F1AFC421762E}" srcOrd="1" destOrd="0" parTransId="{493B3823-989B-48DA-8549-CBFB57BFEEA3}" sibTransId="{B9A6D32D-8254-4EF6-ACBF-67331FF343D2}"/>
    <dgm:cxn modelId="{AA6C2383-80DB-4D69-9923-ADB55EE39C8C}" type="presOf" srcId="{CDE3E77C-0103-4B09-A5BC-65924AE7D0A0}" destId="{BEEB176E-B1A6-4C96-9D5B-063DF04EEE8A}" srcOrd="0" destOrd="0" presId="urn:microsoft.com/office/officeart/2005/8/layout/pyramid4"/>
    <dgm:cxn modelId="{4195BB52-65C0-47A2-B70B-3787AAEE68DD}" srcId="{A3BA9949-9583-48CA-AEE9-EFC909F0A0E7}" destId="{B913FBB6-1461-4DD3-8377-A79978534E3A}" srcOrd="3" destOrd="0" parTransId="{3A156935-4DE2-4E44-A864-125DFEB68AE5}" sibTransId="{5EA02B38-10D1-4D6E-9CDE-526F9CFF6D22}"/>
    <dgm:cxn modelId="{5AD9792E-490A-4FAF-854C-6B0697F8B0FD}" type="presOf" srcId="{0966F09E-DF1E-4E0D-B9BF-FA75CB9DA151}" destId="{9432AEF7-86C2-49CD-8DD5-7BC0B35301CC}" srcOrd="0" destOrd="0" presId="urn:microsoft.com/office/officeart/2005/8/layout/pyramid4"/>
    <dgm:cxn modelId="{D15F989B-235E-4438-B9E5-3D9FC792239C}" type="presParOf" srcId="{5F4C24BE-8B95-4949-BFC0-345F9C7FD80B}" destId="{BEEB176E-B1A6-4C96-9D5B-063DF04EEE8A}" srcOrd="0" destOrd="0" presId="urn:microsoft.com/office/officeart/2005/8/layout/pyramid4"/>
    <dgm:cxn modelId="{FD40CAC1-A1E5-455B-A4E8-9C08B5BD5D59}" type="presParOf" srcId="{5F4C24BE-8B95-4949-BFC0-345F9C7FD80B}" destId="{C8555044-6C7B-4BC0-A53A-2921591FC726}" srcOrd="1" destOrd="0" presId="urn:microsoft.com/office/officeart/2005/8/layout/pyramid4"/>
    <dgm:cxn modelId="{8C4E8BD5-E5EC-4945-9192-237FACE5621C}" type="presParOf" srcId="{5F4C24BE-8B95-4949-BFC0-345F9C7FD80B}" destId="{9432AEF7-86C2-49CD-8DD5-7BC0B35301CC}" srcOrd="2" destOrd="0" presId="urn:microsoft.com/office/officeart/2005/8/layout/pyramid4"/>
    <dgm:cxn modelId="{E1C1236B-D046-437F-9123-8F5E73167B67}" type="presParOf" srcId="{5F4C24BE-8B95-4949-BFC0-345F9C7FD80B}" destId="{F6981E7E-8052-4CF7-B9DF-FCD1BA53D543}"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BA9949-9583-48CA-AEE9-EFC909F0A0E7}" type="doc">
      <dgm:prSet loTypeId="urn:microsoft.com/office/officeart/2005/8/layout/pyramid4" loCatId="pyramid" qsTypeId="urn:microsoft.com/office/officeart/2005/8/quickstyle/3d3" qsCatId="3D" csTypeId="urn:microsoft.com/office/officeart/2005/8/colors/colorful5" csCatId="colorful" phldr="1"/>
      <dgm:spPr/>
      <dgm:t>
        <a:bodyPr/>
        <a:lstStyle/>
        <a:p>
          <a:pPr rtl="1"/>
          <a:endParaRPr lang="ar-AE"/>
        </a:p>
      </dgm:t>
    </dgm:pt>
    <dgm:pt modelId="{CDE3E77C-0103-4B09-A5BC-65924AE7D0A0}">
      <dgm:prSet phldrT="[Text]" custT="1"/>
      <dgm:spPr/>
      <dgm:t>
        <a:bodyPr/>
        <a:lstStyle/>
        <a:p>
          <a:pPr rtl="1"/>
          <a:r>
            <a:rPr lang="en-US" sz="1600" b="0" cap="none" spc="0" dirty="0">
              <a:ln w="18415" cmpd="sng">
                <a:prstDash val="solid"/>
              </a:ln>
              <a:solidFill>
                <a:schemeClr val="tx1">
                  <a:lumMod val="95000"/>
                  <a:lumOff val="5000"/>
                </a:schemeClr>
              </a:solidFill>
              <a:effectLst>
                <a:reflection blurRad="6350" stA="60000" endA="900" endPos="58000" dir="5400000" sy="-100000" algn="bl" rotWithShape="0"/>
              </a:effectLst>
            </a:rPr>
            <a:t>Academia </a:t>
          </a:r>
          <a:r>
            <a:rPr lang="en-US" sz="1600" b="0" cap="none" spc="0" dirty="0">
              <a:ln w="18415" cmpd="sng">
                <a:prstDash val="solid"/>
              </a:ln>
              <a:effectLst>
                <a:reflection blurRad="6350" stA="60000" endA="900" endPos="58000" dir="5400000" sy="-100000" algn="bl" rotWithShape="0"/>
              </a:effectLst>
            </a:rPr>
            <a:t> Knowledge &amp; Innovation</a:t>
          </a:r>
          <a:endParaRPr lang="ar-AE" sz="1600" b="0" cap="none" spc="0" dirty="0">
            <a:ln w="18415" cmpd="sng">
              <a:prstDash val="solid"/>
            </a:ln>
            <a:effectLst>
              <a:reflection blurRad="6350" stA="60000" endA="900" endPos="58000" dir="5400000" sy="-100000" algn="bl" rotWithShape="0"/>
            </a:effectLst>
          </a:endParaRPr>
        </a:p>
      </dgm:t>
    </dgm:pt>
    <dgm:pt modelId="{73E9B165-D6E0-467D-A8F9-86FACC477EE1}" type="parTrans" cxnId="{0CBBA439-4F95-4343-A331-27B9EC2F2323}">
      <dgm:prSet/>
      <dgm:spPr/>
      <dgm:t>
        <a:bodyPr/>
        <a:lstStyle/>
        <a:p>
          <a:pPr rtl="1"/>
          <a:endParaRPr lang="ar-AE" sz="2400"/>
        </a:p>
      </dgm:t>
    </dgm:pt>
    <dgm:pt modelId="{BD599159-5688-448E-ABE2-FF724EDADAB9}" type="sibTrans" cxnId="{0CBBA439-4F95-4343-A331-27B9EC2F2323}">
      <dgm:prSet/>
      <dgm:spPr/>
      <dgm:t>
        <a:bodyPr/>
        <a:lstStyle/>
        <a:p>
          <a:pPr rtl="1"/>
          <a:endParaRPr lang="ar-AE" sz="2400"/>
        </a:p>
      </dgm:t>
    </dgm:pt>
    <dgm:pt modelId="{0966F09E-DF1E-4E0D-B9BF-FA75CB9DA151}">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0"/>
          <a:r>
            <a:rPr lang="en-US" sz="2000" b="0" cap="none" spc="0" dirty="0">
              <a:ln w="18415" cmpd="sng">
                <a:prstDash val="solid"/>
              </a:ln>
              <a:solidFill>
                <a:schemeClr val="tx1">
                  <a:lumMod val="95000"/>
                  <a:lumOff val="5000"/>
                </a:schemeClr>
              </a:solidFill>
              <a:effectLst>
                <a:reflection blurRad="6350" stA="60000" endA="900" endPos="58000" dir="5400000" sy="-100000" algn="bl" rotWithShape="0"/>
              </a:effectLst>
            </a:rPr>
            <a:t>Industry</a:t>
          </a:r>
          <a:r>
            <a:rPr lang="en-US" sz="1400" b="0" cap="none" spc="0" dirty="0">
              <a:ln w="18415" cmpd="sng">
                <a:prstDash val="solid"/>
              </a:ln>
              <a:effectLst>
                <a:reflection blurRad="6350" stA="60000" endA="900" endPos="58000" dir="5400000" sy="-100000" algn="bl" rotWithShape="0"/>
              </a:effectLst>
            </a:rPr>
            <a:t> Drives &amp; Development</a:t>
          </a:r>
          <a:endParaRPr lang="ar-AE" sz="2000" b="1" cap="none" spc="0" dirty="0">
            <a:ln w="18415" cmpd="sng">
              <a:prstDash val="solid"/>
            </a:ln>
            <a:effectLst>
              <a:reflection blurRad="6350" stA="60000" endA="900" endPos="58000" dir="5400000" sy="-100000" algn="bl" rotWithShape="0"/>
            </a:effectLst>
          </a:endParaRPr>
        </a:p>
      </dgm:t>
    </dgm:pt>
    <dgm:pt modelId="{CF8E93C3-B77D-4D25-B15E-FA0E840417A5}" type="parTrans" cxnId="{EBD6E080-7709-41BD-BFEC-58A2E62588C3}">
      <dgm:prSet/>
      <dgm:spPr/>
      <dgm:t>
        <a:bodyPr/>
        <a:lstStyle/>
        <a:p>
          <a:pPr rtl="1"/>
          <a:endParaRPr lang="ar-AE" sz="2400"/>
        </a:p>
      </dgm:t>
    </dgm:pt>
    <dgm:pt modelId="{880E7318-C6BB-4E18-A57F-0DA251C3D236}" type="sibTrans" cxnId="{EBD6E080-7709-41BD-BFEC-58A2E62588C3}">
      <dgm:prSet/>
      <dgm:spPr/>
      <dgm:t>
        <a:bodyPr/>
        <a:lstStyle/>
        <a:p>
          <a:pPr rtl="1"/>
          <a:endParaRPr lang="ar-AE" sz="2400"/>
        </a:p>
      </dgm:t>
    </dgm:pt>
    <dgm:pt modelId="{B913FBB6-1461-4DD3-8377-A79978534E3A}">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en-US" sz="1600" b="0" cap="none" spc="0" dirty="0">
              <a:ln w="18415" cmpd="sng">
                <a:prstDash val="solid"/>
              </a:ln>
              <a:solidFill>
                <a:schemeClr val="tx1">
                  <a:lumMod val="95000"/>
                  <a:lumOff val="5000"/>
                </a:schemeClr>
              </a:solidFill>
              <a:effectLst>
                <a:reflection blurRad="6350" stA="60000" endA="900" endPos="58000" dir="5400000" sy="-100000" algn="bl" rotWithShape="0"/>
              </a:effectLst>
            </a:rPr>
            <a:t>Community</a:t>
          </a:r>
          <a:r>
            <a:rPr lang="en-US" sz="1600" b="0" cap="none" spc="0" dirty="0">
              <a:ln w="18415" cmpd="sng">
                <a:prstDash val="solid"/>
              </a:ln>
              <a:effectLst>
                <a:reflection blurRad="6350" stA="60000" endA="900" endPos="58000" dir="5400000" sy="-100000" algn="bl" rotWithShape="0"/>
              </a:effectLst>
            </a:rPr>
            <a:t> Synergy &amp; </a:t>
          </a:r>
          <a:r>
            <a:rPr lang="en-US" sz="1600" b="0" cap="none" spc="0" dirty="0" err="1">
              <a:ln w="18415" cmpd="sng">
                <a:prstDash val="solid"/>
              </a:ln>
              <a:effectLst>
                <a:reflection blurRad="6350" stA="60000" endA="900" endPos="58000" dir="5400000" sy="-100000" algn="bl" rotWithShape="0"/>
              </a:effectLst>
            </a:rPr>
            <a:t>Benifits</a:t>
          </a:r>
          <a:endParaRPr lang="ar-AE" sz="1400" b="0" cap="none" spc="0" dirty="0">
            <a:ln w="18415" cmpd="sng">
              <a:prstDash val="solid"/>
            </a:ln>
            <a:effectLst>
              <a:reflection blurRad="6350" stA="60000" endA="900" endPos="58000" dir="5400000" sy="-100000" algn="bl" rotWithShape="0"/>
            </a:effectLst>
          </a:endParaRPr>
        </a:p>
      </dgm:t>
    </dgm:pt>
    <dgm:pt modelId="{3A156935-4DE2-4E44-A864-125DFEB68AE5}" type="parTrans" cxnId="{4195BB52-65C0-47A2-B70B-3787AAEE68DD}">
      <dgm:prSet/>
      <dgm:spPr/>
      <dgm:t>
        <a:bodyPr/>
        <a:lstStyle/>
        <a:p>
          <a:pPr rtl="1"/>
          <a:endParaRPr lang="ar-AE" sz="2400"/>
        </a:p>
      </dgm:t>
    </dgm:pt>
    <dgm:pt modelId="{5EA02B38-10D1-4D6E-9CDE-526F9CFF6D22}" type="sibTrans" cxnId="{4195BB52-65C0-47A2-B70B-3787AAEE68DD}">
      <dgm:prSet/>
      <dgm:spPr/>
      <dgm:t>
        <a:bodyPr/>
        <a:lstStyle/>
        <a:p>
          <a:pPr rtl="1"/>
          <a:endParaRPr lang="ar-AE" sz="2400"/>
        </a:p>
      </dgm:t>
    </dgm:pt>
    <dgm:pt modelId="{A9FF84B6-6DB6-4DB8-A26C-F1AFC421762E}">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en-US" sz="1600" b="1" cap="none" spc="0" dirty="0">
              <a:ln w="18415" cmpd="sng">
                <a:prstDash val="solid"/>
              </a:ln>
              <a:solidFill>
                <a:schemeClr val="tx1">
                  <a:lumMod val="95000"/>
                  <a:lumOff val="5000"/>
                </a:schemeClr>
              </a:solidFill>
              <a:effectLst>
                <a:reflection blurRad="6350" stA="60000" endA="900" endPos="58000" dir="5400000" sy="-100000" algn="bl" rotWithShape="0"/>
              </a:effectLst>
            </a:rPr>
            <a:t>Government</a:t>
          </a:r>
          <a:r>
            <a:rPr lang="en-US" sz="1600" b="1" cap="none" spc="0" dirty="0">
              <a:ln w="18415" cmpd="sng">
                <a:prstDash val="solid"/>
              </a:ln>
              <a:effectLst>
                <a:reflection blurRad="6350" stA="60000" endA="900" endPos="58000" dir="5400000" sy="-100000" algn="bl" rotWithShape="0"/>
              </a:effectLst>
            </a:rPr>
            <a:t> Policies &amp; Support</a:t>
          </a:r>
          <a:endParaRPr lang="ar-AE" sz="1600" b="0" cap="none" spc="0" dirty="0">
            <a:ln w="18415" cmpd="sng">
              <a:prstDash val="solid"/>
            </a:ln>
            <a:effectLst>
              <a:reflection blurRad="6350" stA="60000" endA="900" endPos="58000" dir="5400000" sy="-100000" algn="bl" rotWithShape="0"/>
            </a:effectLst>
          </a:endParaRPr>
        </a:p>
      </dgm:t>
    </dgm:pt>
    <dgm:pt modelId="{493B3823-989B-48DA-8549-CBFB57BFEEA3}" type="parTrans" cxnId="{FF99AE91-8247-46AC-AB9B-1582E6E3DDF1}">
      <dgm:prSet/>
      <dgm:spPr/>
      <dgm:t>
        <a:bodyPr/>
        <a:lstStyle/>
        <a:p>
          <a:endParaRPr lang="en-US"/>
        </a:p>
      </dgm:t>
    </dgm:pt>
    <dgm:pt modelId="{B9A6D32D-8254-4EF6-ACBF-67331FF343D2}" type="sibTrans" cxnId="{FF99AE91-8247-46AC-AB9B-1582E6E3DDF1}">
      <dgm:prSet/>
      <dgm:spPr/>
      <dgm:t>
        <a:bodyPr/>
        <a:lstStyle/>
        <a:p>
          <a:endParaRPr lang="en-US"/>
        </a:p>
      </dgm:t>
    </dgm:pt>
    <dgm:pt modelId="{5F4C24BE-8B95-4949-BFC0-345F9C7FD80B}" type="pres">
      <dgm:prSet presAssocID="{A3BA9949-9583-48CA-AEE9-EFC909F0A0E7}" presName="compositeShape" presStyleCnt="0">
        <dgm:presLayoutVars>
          <dgm:chMax val="9"/>
          <dgm:dir/>
          <dgm:resizeHandles val="exact"/>
        </dgm:presLayoutVars>
      </dgm:prSet>
      <dgm:spPr/>
    </dgm:pt>
    <dgm:pt modelId="{BEEB176E-B1A6-4C96-9D5B-063DF04EEE8A}" type="pres">
      <dgm:prSet presAssocID="{A3BA9949-9583-48CA-AEE9-EFC909F0A0E7}" presName="triangle1" presStyleLbl="node1" presStyleIdx="0" presStyleCnt="4" custLinFactNeighborX="-37600">
        <dgm:presLayoutVars>
          <dgm:bulletEnabled val="1"/>
        </dgm:presLayoutVars>
      </dgm:prSet>
      <dgm:spPr/>
    </dgm:pt>
    <dgm:pt modelId="{C8555044-6C7B-4BC0-A53A-2921591FC726}" type="pres">
      <dgm:prSet presAssocID="{A3BA9949-9583-48CA-AEE9-EFC909F0A0E7}" presName="triangle2" presStyleLbl="node1" presStyleIdx="1" presStyleCnt="4" custLinFactNeighborX="-37600">
        <dgm:presLayoutVars>
          <dgm:bulletEnabled val="1"/>
        </dgm:presLayoutVars>
      </dgm:prSet>
      <dgm:spPr/>
    </dgm:pt>
    <dgm:pt modelId="{9432AEF7-86C2-49CD-8DD5-7BC0B35301CC}" type="pres">
      <dgm:prSet presAssocID="{A3BA9949-9583-48CA-AEE9-EFC909F0A0E7}" presName="triangle3" presStyleLbl="node1" presStyleIdx="2" presStyleCnt="4" custLinFactNeighborX="-37600">
        <dgm:presLayoutVars>
          <dgm:bulletEnabled val="1"/>
        </dgm:presLayoutVars>
      </dgm:prSet>
      <dgm:spPr/>
    </dgm:pt>
    <dgm:pt modelId="{F6981E7E-8052-4CF7-B9DF-FCD1BA53D543}" type="pres">
      <dgm:prSet presAssocID="{A3BA9949-9583-48CA-AEE9-EFC909F0A0E7}" presName="triangle4" presStyleLbl="node1" presStyleIdx="3" presStyleCnt="4" custLinFactNeighborX="-37600">
        <dgm:presLayoutVars>
          <dgm:bulletEnabled val="1"/>
        </dgm:presLayoutVars>
      </dgm:prSet>
      <dgm:spPr/>
    </dgm:pt>
  </dgm:ptLst>
  <dgm:cxnLst>
    <dgm:cxn modelId="{E04C353F-37D3-4084-B3F7-12EE00AE19F1}" type="presOf" srcId="{A3BA9949-9583-48CA-AEE9-EFC909F0A0E7}" destId="{5F4C24BE-8B95-4949-BFC0-345F9C7FD80B}" srcOrd="0" destOrd="0" presId="urn:microsoft.com/office/officeart/2005/8/layout/pyramid4"/>
    <dgm:cxn modelId="{C0C5F5CC-090F-4A05-9FA1-74894B1EFB88}" type="presOf" srcId="{B913FBB6-1461-4DD3-8377-A79978534E3A}" destId="{F6981E7E-8052-4CF7-B9DF-FCD1BA53D543}" srcOrd="0" destOrd="0" presId="urn:microsoft.com/office/officeart/2005/8/layout/pyramid4"/>
    <dgm:cxn modelId="{0CBBA439-4F95-4343-A331-27B9EC2F2323}" srcId="{A3BA9949-9583-48CA-AEE9-EFC909F0A0E7}" destId="{CDE3E77C-0103-4B09-A5BC-65924AE7D0A0}" srcOrd="0" destOrd="0" parTransId="{73E9B165-D6E0-467D-A8F9-86FACC477EE1}" sibTransId="{BD599159-5688-448E-ABE2-FF724EDADAB9}"/>
    <dgm:cxn modelId="{EBD6E080-7709-41BD-BFEC-58A2E62588C3}" srcId="{A3BA9949-9583-48CA-AEE9-EFC909F0A0E7}" destId="{0966F09E-DF1E-4E0D-B9BF-FA75CB9DA151}" srcOrd="2" destOrd="0" parTransId="{CF8E93C3-B77D-4D25-B15E-FA0E840417A5}" sibTransId="{880E7318-C6BB-4E18-A57F-0DA251C3D236}"/>
    <dgm:cxn modelId="{0C19CD58-D79E-4C87-8A42-72278D02AD9F}" type="presOf" srcId="{A9FF84B6-6DB6-4DB8-A26C-F1AFC421762E}" destId="{C8555044-6C7B-4BC0-A53A-2921591FC726}" srcOrd="0" destOrd="0" presId="urn:microsoft.com/office/officeart/2005/8/layout/pyramid4"/>
    <dgm:cxn modelId="{AC4D5232-8BBD-4F7D-B715-09B577CAA9E9}" type="presOf" srcId="{0966F09E-DF1E-4E0D-B9BF-FA75CB9DA151}" destId="{9432AEF7-86C2-49CD-8DD5-7BC0B35301CC}" srcOrd="0" destOrd="0" presId="urn:microsoft.com/office/officeart/2005/8/layout/pyramid4"/>
    <dgm:cxn modelId="{FF99AE91-8247-46AC-AB9B-1582E6E3DDF1}" srcId="{A3BA9949-9583-48CA-AEE9-EFC909F0A0E7}" destId="{A9FF84B6-6DB6-4DB8-A26C-F1AFC421762E}" srcOrd="1" destOrd="0" parTransId="{493B3823-989B-48DA-8549-CBFB57BFEEA3}" sibTransId="{B9A6D32D-8254-4EF6-ACBF-67331FF343D2}"/>
    <dgm:cxn modelId="{B03AC130-C24D-47B6-855B-D9D0F1108ECB}" type="presOf" srcId="{CDE3E77C-0103-4B09-A5BC-65924AE7D0A0}" destId="{BEEB176E-B1A6-4C96-9D5B-063DF04EEE8A}" srcOrd="0" destOrd="0" presId="urn:microsoft.com/office/officeart/2005/8/layout/pyramid4"/>
    <dgm:cxn modelId="{4195BB52-65C0-47A2-B70B-3787AAEE68DD}" srcId="{A3BA9949-9583-48CA-AEE9-EFC909F0A0E7}" destId="{B913FBB6-1461-4DD3-8377-A79978534E3A}" srcOrd="3" destOrd="0" parTransId="{3A156935-4DE2-4E44-A864-125DFEB68AE5}" sibTransId="{5EA02B38-10D1-4D6E-9CDE-526F9CFF6D22}"/>
    <dgm:cxn modelId="{16ABE134-FEFE-415B-A91C-D0572FD63763}" type="presParOf" srcId="{5F4C24BE-8B95-4949-BFC0-345F9C7FD80B}" destId="{BEEB176E-B1A6-4C96-9D5B-063DF04EEE8A}" srcOrd="0" destOrd="0" presId="urn:microsoft.com/office/officeart/2005/8/layout/pyramid4"/>
    <dgm:cxn modelId="{76E31FD2-3165-427E-B862-65CC0A6111C7}" type="presParOf" srcId="{5F4C24BE-8B95-4949-BFC0-345F9C7FD80B}" destId="{C8555044-6C7B-4BC0-A53A-2921591FC726}" srcOrd="1" destOrd="0" presId="urn:microsoft.com/office/officeart/2005/8/layout/pyramid4"/>
    <dgm:cxn modelId="{44EEDB1C-89A1-488E-9D8A-EA0A5D0B5114}" type="presParOf" srcId="{5F4C24BE-8B95-4949-BFC0-345F9C7FD80B}" destId="{9432AEF7-86C2-49CD-8DD5-7BC0B35301CC}" srcOrd="2" destOrd="0" presId="urn:microsoft.com/office/officeart/2005/8/layout/pyramid4"/>
    <dgm:cxn modelId="{B427E4CB-BFDB-4BDE-86F8-6B6A196208F0}" type="presParOf" srcId="{5F4C24BE-8B95-4949-BFC0-345F9C7FD80B}" destId="{F6981E7E-8052-4CF7-B9DF-FCD1BA53D543}"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42AE16-4B43-433E-9CC2-25A506693AFA}" type="doc">
      <dgm:prSet loTypeId="urn:microsoft.com/office/officeart/2005/8/layout/vProcess5" loCatId="process" qsTypeId="urn:microsoft.com/office/officeart/2005/8/quickstyle/simple1" qsCatId="simple" csTypeId="urn:microsoft.com/office/officeart/2005/8/colors/colorful1#6" csCatId="colorful" phldr="1"/>
      <dgm:spPr/>
      <dgm:t>
        <a:bodyPr/>
        <a:lstStyle/>
        <a:p>
          <a:endParaRPr lang="en-US"/>
        </a:p>
      </dgm:t>
    </dgm:pt>
    <dgm:pt modelId="{453D6819-F55E-4089-9F7A-FF93EA523D09}">
      <dgm:prSet phldrT="[Text]"/>
      <dgm:spPr/>
      <dgm:t>
        <a:bodyPr/>
        <a:lstStyle/>
        <a:p>
          <a:r>
            <a:rPr lang="en-US" dirty="0"/>
            <a:t>Trust Gab</a:t>
          </a:r>
        </a:p>
      </dgm:t>
    </dgm:pt>
    <dgm:pt modelId="{1CE6CC9F-C73A-42F2-B3C7-A30C336E02DD}" type="parTrans" cxnId="{A1D908C2-28BE-40CE-8F81-F6B8ABE5A7C9}">
      <dgm:prSet/>
      <dgm:spPr/>
      <dgm:t>
        <a:bodyPr/>
        <a:lstStyle/>
        <a:p>
          <a:endParaRPr lang="en-US"/>
        </a:p>
      </dgm:t>
    </dgm:pt>
    <dgm:pt modelId="{E6C972C1-3C91-47F7-8F7A-2F1EC68B51D6}" type="sibTrans" cxnId="{A1D908C2-28BE-40CE-8F81-F6B8ABE5A7C9}">
      <dgm:prSet/>
      <dgm:spPr/>
      <dgm:t>
        <a:bodyPr/>
        <a:lstStyle/>
        <a:p>
          <a:endParaRPr lang="en-US"/>
        </a:p>
      </dgm:t>
    </dgm:pt>
    <dgm:pt modelId="{91E11FC4-4A4B-405E-A60D-C9B571343344}">
      <dgm:prSet phldrT="[Text]"/>
      <dgm:spPr/>
      <dgm:t>
        <a:bodyPr/>
        <a:lstStyle/>
        <a:p>
          <a:r>
            <a:rPr lang="en-US" dirty="0"/>
            <a:t>Lack of Coordination</a:t>
          </a:r>
          <a:endParaRPr lang="en-US" dirty="0">
            <a:solidFill>
              <a:schemeClr val="tx2"/>
            </a:solidFill>
          </a:endParaRPr>
        </a:p>
      </dgm:t>
    </dgm:pt>
    <dgm:pt modelId="{08EB0661-05C7-4C9B-8845-AAEFA162BF60}" type="parTrans" cxnId="{F6D79A25-028D-4697-855C-815F2392F53D}">
      <dgm:prSet/>
      <dgm:spPr/>
      <dgm:t>
        <a:bodyPr/>
        <a:lstStyle/>
        <a:p>
          <a:endParaRPr lang="en-US"/>
        </a:p>
      </dgm:t>
    </dgm:pt>
    <dgm:pt modelId="{01443004-DAE6-4092-B917-BD8B944A1477}" type="sibTrans" cxnId="{F6D79A25-028D-4697-855C-815F2392F53D}">
      <dgm:prSet/>
      <dgm:spPr/>
      <dgm:t>
        <a:bodyPr/>
        <a:lstStyle/>
        <a:p>
          <a:endParaRPr lang="en-US"/>
        </a:p>
      </dgm:t>
    </dgm:pt>
    <dgm:pt modelId="{2B0DE5D6-2F4A-41E3-9028-5158A1F677A6}">
      <dgm:prSet phldrT="[Text]"/>
      <dgm:spPr/>
      <dgm:t>
        <a:bodyPr/>
        <a:lstStyle/>
        <a:p>
          <a:r>
            <a:rPr lang="en-US" dirty="0"/>
            <a:t>Lack of joint Vision</a:t>
          </a:r>
          <a:endParaRPr lang="en-US" dirty="0">
            <a:solidFill>
              <a:schemeClr val="tx2"/>
            </a:solidFill>
          </a:endParaRPr>
        </a:p>
      </dgm:t>
    </dgm:pt>
    <dgm:pt modelId="{1DF2875C-2B79-44AF-BA1E-F609E802D4E1}" type="parTrans" cxnId="{9DDBBC38-CAD0-4D9D-9BE9-1C48B7BCC562}">
      <dgm:prSet/>
      <dgm:spPr/>
      <dgm:t>
        <a:bodyPr/>
        <a:lstStyle/>
        <a:p>
          <a:endParaRPr lang="en-US"/>
        </a:p>
      </dgm:t>
    </dgm:pt>
    <dgm:pt modelId="{2832B5C7-BD7B-4B67-BD0D-C9F94E9D8EDB}" type="sibTrans" cxnId="{9DDBBC38-CAD0-4D9D-9BE9-1C48B7BCC562}">
      <dgm:prSet/>
      <dgm:spPr/>
      <dgm:t>
        <a:bodyPr/>
        <a:lstStyle/>
        <a:p>
          <a:endParaRPr lang="en-US"/>
        </a:p>
      </dgm:t>
    </dgm:pt>
    <dgm:pt modelId="{C83FB9EB-FC66-4D65-98EC-633EA5943D06}" type="pres">
      <dgm:prSet presAssocID="{6E42AE16-4B43-433E-9CC2-25A506693AFA}" presName="outerComposite" presStyleCnt="0">
        <dgm:presLayoutVars>
          <dgm:chMax val="5"/>
          <dgm:dir/>
          <dgm:resizeHandles val="exact"/>
        </dgm:presLayoutVars>
      </dgm:prSet>
      <dgm:spPr/>
    </dgm:pt>
    <dgm:pt modelId="{E1F7715A-BBCC-46BF-BA76-2159D6B7CD73}" type="pres">
      <dgm:prSet presAssocID="{6E42AE16-4B43-433E-9CC2-25A506693AFA}" presName="dummyMaxCanvas" presStyleCnt="0">
        <dgm:presLayoutVars/>
      </dgm:prSet>
      <dgm:spPr/>
    </dgm:pt>
    <dgm:pt modelId="{549D2D3A-53C2-4793-AAC4-56BD7A9D34D9}" type="pres">
      <dgm:prSet presAssocID="{6E42AE16-4B43-433E-9CC2-25A506693AFA}" presName="ThreeNodes_1" presStyleLbl="node1" presStyleIdx="0" presStyleCnt="3">
        <dgm:presLayoutVars>
          <dgm:bulletEnabled val="1"/>
        </dgm:presLayoutVars>
      </dgm:prSet>
      <dgm:spPr/>
    </dgm:pt>
    <dgm:pt modelId="{19B4008A-18C7-43C1-A324-DAD0353821CF}" type="pres">
      <dgm:prSet presAssocID="{6E42AE16-4B43-433E-9CC2-25A506693AFA}" presName="ThreeNodes_2" presStyleLbl="node1" presStyleIdx="1" presStyleCnt="3">
        <dgm:presLayoutVars>
          <dgm:bulletEnabled val="1"/>
        </dgm:presLayoutVars>
      </dgm:prSet>
      <dgm:spPr/>
    </dgm:pt>
    <dgm:pt modelId="{A53BD33C-4002-420D-9898-9067ECCDF267}" type="pres">
      <dgm:prSet presAssocID="{6E42AE16-4B43-433E-9CC2-25A506693AFA}" presName="ThreeNodes_3" presStyleLbl="node1" presStyleIdx="2" presStyleCnt="3">
        <dgm:presLayoutVars>
          <dgm:bulletEnabled val="1"/>
        </dgm:presLayoutVars>
      </dgm:prSet>
      <dgm:spPr/>
    </dgm:pt>
    <dgm:pt modelId="{7DFE9336-7544-4348-8C54-E5CB58D67AC5}" type="pres">
      <dgm:prSet presAssocID="{6E42AE16-4B43-433E-9CC2-25A506693AFA}" presName="ThreeConn_1-2" presStyleLbl="fgAccFollowNode1" presStyleIdx="0" presStyleCnt="2">
        <dgm:presLayoutVars>
          <dgm:bulletEnabled val="1"/>
        </dgm:presLayoutVars>
      </dgm:prSet>
      <dgm:spPr/>
    </dgm:pt>
    <dgm:pt modelId="{A82E7541-5418-456A-AD28-B9F17193E52B}" type="pres">
      <dgm:prSet presAssocID="{6E42AE16-4B43-433E-9CC2-25A506693AFA}" presName="ThreeConn_2-3" presStyleLbl="fgAccFollowNode1" presStyleIdx="1" presStyleCnt="2">
        <dgm:presLayoutVars>
          <dgm:bulletEnabled val="1"/>
        </dgm:presLayoutVars>
      </dgm:prSet>
      <dgm:spPr/>
    </dgm:pt>
    <dgm:pt modelId="{3723A85B-2177-4287-BED1-6ADE67C3685D}" type="pres">
      <dgm:prSet presAssocID="{6E42AE16-4B43-433E-9CC2-25A506693AFA}" presName="ThreeNodes_1_text" presStyleLbl="node1" presStyleIdx="2" presStyleCnt="3">
        <dgm:presLayoutVars>
          <dgm:bulletEnabled val="1"/>
        </dgm:presLayoutVars>
      </dgm:prSet>
      <dgm:spPr/>
    </dgm:pt>
    <dgm:pt modelId="{6D87A366-D141-415F-965B-F220497C4165}" type="pres">
      <dgm:prSet presAssocID="{6E42AE16-4B43-433E-9CC2-25A506693AFA}" presName="ThreeNodes_2_text" presStyleLbl="node1" presStyleIdx="2" presStyleCnt="3">
        <dgm:presLayoutVars>
          <dgm:bulletEnabled val="1"/>
        </dgm:presLayoutVars>
      </dgm:prSet>
      <dgm:spPr/>
    </dgm:pt>
    <dgm:pt modelId="{75583EA4-FDA0-4C20-89B4-E06CCAB1BB33}" type="pres">
      <dgm:prSet presAssocID="{6E42AE16-4B43-433E-9CC2-25A506693AFA}" presName="ThreeNodes_3_text" presStyleLbl="node1" presStyleIdx="2" presStyleCnt="3">
        <dgm:presLayoutVars>
          <dgm:bulletEnabled val="1"/>
        </dgm:presLayoutVars>
      </dgm:prSet>
      <dgm:spPr/>
    </dgm:pt>
  </dgm:ptLst>
  <dgm:cxnLst>
    <dgm:cxn modelId="{72038255-EC8A-4DB7-A689-BAB4FEA4C79C}" type="presOf" srcId="{453D6819-F55E-4089-9F7A-FF93EA523D09}" destId="{549D2D3A-53C2-4793-AAC4-56BD7A9D34D9}" srcOrd="0" destOrd="0" presId="urn:microsoft.com/office/officeart/2005/8/layout/vProcess5"/>
    <dgm:cxn modelId="{14E6FA82-F180-4D00-A1BE-99BDEBDDB126}" type="presOf" srcId="{6E42AE16-4B43-433E-9CC2-25A506693AFA}" destId="{C83FB9EB-FC66-4D65-98EC-633EA5943D06}" srcOrd="0" destOrd="0" presId="urn:microsoft.com/office/officeart/2005/8/layout/vProcess5"/>
    <dgm:cxn modelId="{126FA959-3EA9-4303-9D22-DB9B6CA12EB4}" type="presOf" srcId="{01443004-DAE6-4092-B917-BD8B944A1477}" destId="{A82E7541-5418-456A-AD28-B9F17193E52B}" srcOrd="0" destOrd="0" presId="urn:microsoft.com/office/officeart/2005/8/layout/vProcess5"/>
    <dgm:cxn modelId="{A1D908C2-28BE-40CE-8F81-F6B8ABE5A7C9}" srcId="{6E42AE16-4B43-433E-9CC2-25A506693AFA}" destId="{453D6819-F55E-4089-9F7A-FF93EA523D09}" srcOrd="0" destOrd="0" parTransId="{1CE6CC9F-C73A-42F2-B3C7-A30C336E02DD}" sibTransId="{E6C972C1-3C91-47F7-8F7A-2F1EC68B51D6}"/>
    <dgm:cxn modelId="{EFB5DA32-6F8D-42B7-928C-588D812DC811}" type="presOf" srcId="{2B0DE5D6-2F4A-41E3-9028-5158A1F677A6}" destId="{75583EA4-FDA0-4C20-89B4-E06CCAB1BB33}" srcOrd="1" destOrd="0" presId="urn:microsoft.com/office/officeart/2005/8/layout/vProcess5"/>
    <dgm:cxn modelId="{456A2BBD-45D3-47A4-9A05-3951CD4CC977}" type="presOf" srcId="{453D6819-F55E-4089-9F7A-FF93EA523D09}" destId="{3723A85B-2177-4287-BED1-6ADE67C3685D}" srcOrd="1" destOrd="0" presId="urn:microsoft.com/office/officeart/2005/8/layout/vProcess5"/>
    <dgm:cxn modelId="{90A7DF86-497E-458C-B13E-653B74F33D0B}" type="presOf" srcId="{91E11FC4-4A4B-405E-A60D-C9B571343344}" destId="{6D87A366-D141-415F-965B-F220497C4165}" srcOrd="1" destOrd="0" presId="urn:microsoft.com/office/officeart/2005/8/layout/vProcess5"/>
    <dgm:cxn modelId="{D0A286ED-F62E-437E-8674-F4D48F8C7E8B}" type="presOf" srcId="{E6C972C1-3C91-47F7-8F7A-2F1EC68B51D6}" destId="{7DFE9336-7544-4348-8C54-E5CB58D67AC5}" srcOrd="0" destOrd="0" presId="urn:microsoft.com/office/officeart/2005/8/layout/vProcess5"/>
    <dgm:cxn modelId="{9DDBBC38-CAD0-4D9D-9BE9-1C48B7BCC562}" srcId="{6E42AE16-4B43-433E-9CC2-25A506693AFA}" destId="{2B0DE5D6-2F4A-41E3-9028-5158A1F677A6}" srcOrd="2" destOrd="0" parTransId="{1DF2875C-2B79-44AF-BA1E-F609E802D4E1}" sibTransId="{2832B5C7-BD7B-4B67-BD0D-C9F94E9D8EDB}"/>
    <dgm:cxn modelId="{8250D3E9-0485-475E-B63A-A077CB73868B}" type="presOf" srcId="{91E11FC4-4A4B-405E-A60D-C9B571343344}" destId="{19B4008A-18C7-43C1-A324-DAD0353821CF}" srcOrd="0" destOrd="0" presId="urn:microsoft.com/office/officeart/2005/8/layout/vProcess5"/>
    <dgm:cxn modelId="{D2D2976B-B4BC-4B6F-88C5-F1E467259004}" type="presOf" srcId="{2B0DE5D6-2F4A-41E3-9028-5158A1F677A6}" destId="{A53BD33C-4002-420D-9898-9067ECCDF267}" srcOrd="0" destOrd="0" presId="urn:microsoft.com/office/officeart/2005/8/layout/vProcess5"/>
    <dgm:cxn modelId="{F6D79A25-028D-4697-855C-815F2392F53D}" srcId="{6E42AE16-4B43-433E-9CC2-25A506693AFA}" destId="{91E11FC4-4A4B-405E-A60D-C9B571343344}" srcOrd="1" destOrd="0" parTransId="{08EB0661-05C7-4C9B-8845-AAEFA162BF60}" sibTransId="{01443004-DAE6-4092-B917-BD8B944A1477}"/>
    <dgm:cxn modelId="{5E9FC3FA-B1EE-4C68-8E84-9E477378536D}" type="presParOf" srcId="{C83FB9EB-FC66-4D65-98EC-633EA5943D06}" destId="{E1F7715A-BBCC-46BF-BA76-2159D6B7CD73}" srcOrd="0" destOrd="0" presId="urn:microsoft.com/office/officeart/2005/8/layout/vProcess5"/>
    <dgm:cxn modelId="{86253EA0-B169-43D6-8BB2-B81C1AB7EDB1}" type="presParOf" srcId="{C83FB9EB-FC66-4D65-98EC-633EA5943D06}" destId="{549D2D3A-53C2-4793-AAC4-56BD7A9D34D9}" srcOrd="1" destOrd="0" presId="urn:microsoft.com/office/officeart/2005/8/layout/vProcess5"/>
    <dgm:cxn modelId="{80C5C08F-39E2-41A6-AFF5-78498F90C4FD}" type="presParOf" srcId="{C83FB9EB-FC66-4D65-98EC-633EA5943D06}" destId="{19B4008A-18C7-43C1-A324-DAD0353821CF}" srcOrd="2" destOrd="0" presId="urn:microsoft.com/office/officeart/2005/8/layout/vProcess5"/>
    <dgm:cxn modelId="{61FE7A6B-2A16-4340-A673-8CEB200CDB86}" type="presParOf" srcId="{C83FB9EB-FC66-4D65-98EC-633EA5943D06}" destId="{A53BD33C-4002-420D-9898-9067ECCDF267}" srcOrd="3" destOrd="0" presId="urn:microsoft.com/office/officeart/2005/8/layout/vProcess5"/>
    <dgm:cxn modelId="{7A01EF7C-A142-4027-B6EB-D03E1CA9FA48}" type="presParOf" srcId="{C83FB9EB-FC66-4D65-98EC-633EA5943D06}" destId="{7DFE9336-7544-4348-8C54-E5CB58D67AC5}" srcOrd="4" destOrd="0" presId="urn:microsoft.com/office/officeart/2005/8/layout/vProcess5"/>
    <dgm:cxn modelId="{FE90007B-39B5-426D-AF86-F2BA2AFB24C0}" type="presParOf" srcId="{C83FB9EB-FC66-4D65-98EC-633EA5943D06}" destId="{A82E7541-5418-456A-AD28-B9F17193E52B}" srcOrd="5" destOrd="0" presId="urn:microsoft.com/office/officeart/2005/8/layout/vProcess5"/>
    <dgm:cxn modelId="{DA2B8192-DC4E-4D6E-B039-3D1E8D5870E7}" type="presParOf" srcId="{C83FB9EB-FC66-4D65-98EC-633EA5943D06}" destId="{3723A85B-2177-4287-BED1-6ADE67C3685D}" srcOrd="6" destOrd="0" presId="urn:microsoft.com/office/officeart/2005/8/layout/vProcess5"/>
    <dgm:cxn modelId="{00ED7B80-34C8-4E91-8D23-57794BCF2EB0}" type="presParOf" srcId="{C83FB9EB-FC66-4D65-98EC-633EA5943D06}" destId="{6D87A366-D141-415F-965B-F220497C4165}" srcOrd="7" destOrd="0" presId="urn:microsoft.com/office/officeart/2005/8/layout/vProcess5"/>
    <dgm:cxn modelId="{C472F634-1ED5-4647-9A2B-9F19489E4603}" type="presParOf" srcId="{C83FB9EB-FC66-4D65-98EC-633EA5943D06}" destId="{75583EA4-FDA0-4C20-89B4-E06CCAB1BB3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F81BC4-5B09-4A2F-BBB0-1817B871E8C3}" type="doc">
      <dgm:prSet loTypeId="urn:microsoft.com/office/officeart/2005/8/layout/cycle2" loCatId="cycle" qsTypeId="urn:microsoft.com/office/officeart/2005/8/quickstyle/simple1" qsCatId="simple" csTypeId="urn:microsoft.com/office/officeart/2005/8/colors/colorful1#7" csCatId="colorful" phldr="1"/>
      <dgm:spPr/>
      <dgm:t>
        <a:bodyPr/>
        <a:lstStyle/>
        <a:p>
          <a:endParaRPr lang="en-US"/>
        </a:p>
      </dgm:t>
    </dgm:pt>
    <dgm:pt modelId="{3E65550D-31D5-4BB3-9781-FBB35EB85BBB}">
      <dgm:prSet phldrT="[Text]"/>
      <dgm:spPr/>
      <dgm:t>
        <a:bodyPr/>
        <a:lstStyle/>
        <a:p>
          <a:r>
            <a:rPr lang="en-US" dirty="0"/>
            <a:t>Academicians</a:t>
          </a:r>
        </a:p>
      </dgm:t>
    </dgm:pt>
    <dgm:pt modelId="{D25EB295-3B84-4859-9751-FC342D0A0022}" type="parTrans" cxnId="{3BCA6144-E77F-4385-8D3F-DA1DEB249D41}">
      <dgm:prSet/>
      <dgm:spPr/>
      <dgm:t>
        <a:bodyPr/>
        <a:lstStyle/>
        <a:p>
          <a:endParaRPr lang="en-US"/>
        </a:p>
      </dgm:t>
    </dgm:pt>
    <dgm:pt modelId="{4A75B53D-2B9C-4845-B181-8ED23BAE94F4}" type="sibTrans" cxnId="{3BCA6144-E77F-4385-8D3F-DA1DEB249D41}">
      <dgm:prSet/>
      <dgm:spPr/>
      <dgm:t>
        <a:bodyPr/>
        <a:lstStyle/>
        <a:p>
          <a:endParaRPr lang="en-US"/>
        </a:p>
      </dgm:t>
    </dgm:pt>
    <dgm:pt modelId="{B75A82D2-8C4B-4523-9BB0-34C879005EC2}">
      <dgm:prSet phldrT="[Text]"/>
      <dgm:spPr/>
      <dgm:t>
        <a:bodyPr/>
        <a:lstStyle/>
        <a:p>
          <a:r>
            <a:rPr lang="en-US" dirty="0"/>
            <a:t>Youth</a:t>
          </a:r>
        </a:p>
      </dgm:t>
    </dgm:pt>
    <dgm:pt modelId="{62D8922A-DB88-4979-A003-6041E94EC9D6}" type="parTrans" cxnId="{156E2C62-8EFA-4E81-AE2B-56560F9AE652}">
      <dgm:prSet/>
      <dgm:spPr/>
      <dgm:t>
        <a:bodyPr/>
        <a:lstStyle/>
        <a:p>
          <a:endParaRPr lang="en-US"/>
        </a:p>
      </dgm:t>
    </dgm:pt>
    <dgm:pt modelId="{8E0A4059-4106-4283-B2F4-CADCE95F69FA}" type="sibTrans" cxnId="{156E2C62-8EFA-4E81-AE2B-56560F9AE652}">
      <dgm:prSet/>
      <dgm:spPr/>
      <dgm:t>
        <a:bodyPr/>
        <a:lstStyle/>
        <a:p>
          <a:endParaRPr lang="en-US"/>
        </a:p>
      </dgm:t>
    </dgm:pt>
    <dgm:pt modelId="{0DF2CBF5-5796-4233-9D4E-DC03E1BD3A87}">
      <dgm:prSet phldrT="[Text]"/>
      <dgm:spPr/>
      <dgm:t>
        <a:bodyPr/>
        <a:lstStyle/>
        <a:p>
          <a:r>
            <a:rPr lang="en-US" dirty="0"/>
            <a:t>Financial Institutions</a:t>
          </a:r>
        </a:p>
      </dgm:t>
    </dgm:pt>
    <dgm:pt modelId="{C79634B7-025D-4B71-8BE5-E0B3BB2640DB}" type="parTrans" cxnId="{9CE2CFDA-046C-486D-BA01-82C75BE88220}">
      <dgm:prSet/>
      <dgm:spPr/>
      <dgm:t>
        <a:bodyPr/>
        <a:lstStyle/>
        <a:p>
          <a:endParaRPr lang="en-US"/>
        </a:p>
      </dgm:t>
    </dgm:pt>
    <dgm:pt modelId="{EC21A891-E810-4E28-9052-2F79FD0425F1}" type="sibTrans" cxnId="{9CE2CFDA-046C-486D-BA01-82C75BE88220}">
      <dgm:prSet/>
      <dgm:spPr/>
      <dgm:t>
        <a:bodyPr/>
        <a:lstStyle/>
        <a:p>
          <a:endParaRPr lang="en-US"/>
        </a:p>
      </dgm:t>
    </dgm:pt>
    <dgm:pt modelId="{20A7DF26-E7F6-4372-839B-E474D0718F56}">
      <dgm:prSet phldrT="[Text]"/>
      <dgm:spPr/>
      <dgm:t>
        <a:bodyPr/>
        <a:lstStyle/>
        <a:p>
          <a:r>
            <a:rPr lang="en-US" dirty="0"/>
            <a:t>Universities</a:t>
          </a:r>
        </a:p>
      </dgm:t>
    </dgm:pt>
    <dgm:pt modelId="{CCFE1E93-A4BE-4DA5-ADAC-14E331770C8B}" type="parTrans" cxnId="{03CE9ACA-7A73-4165-995A-FEEC6C930522}">
      <dgm:prSet/>
      <dgm:spPr/>
      <dgm:t>
        <a:bodyPr/>
        <a:lstStyle/>
        <a:p>
          <a:endParaRPr lang="en-US"/>
        </a:p>
      </dgm:t>
    </dgm:pt>
    <dgm:pt modelId="{F4086CA0-75AE-49F3-8608-E2DC1EB3615D}" type="sibTrans" cxnId="{03CE9ACA-7A73-4165-995A-FEEC6C930522}">
      <dgm:prSet/>
      <dgm:spPr/>
      <dgm:t>
        <a:bodyPr/>
        <a:lstStyle/>
        <a:p>
          <a:endParaRPr lang="en-US"/>
        </a:p>
      </dgm:t>
    </dgm:pt>
    <dgm:pt modelId="{70288F65-03A9-4243-8608-9921BC7BD4B6}">
      <dgm:prSet phldrT="[Text]"/>
      <dgm:spPr/>
      <dgm:t>
        <a:bodyPr/>
        <a:lstStyle/>
        <a:p>
          <a:r>
            <a:rPr lang="en-US" dirty="0"/>
            <a:t>Government</a:t>
          </a:r>
        </a:p>
      </dgm:t>
    </dgm:pt>
    <dgm:pt modelId="{83BED3DF-0BC1-45AA-AE37-982AB24AB609}" type="parTrans" cxnId="{44C4AA98-51F9-4873-8685-6880392BB74E}">
      <dgm:prSet/>
      <dgm:spPr/>
      <dgm:t>
        <a:bodyPr/>
        <a:lstStyle/>
        <a:p>
          <a:endParaRPr lang="en-US"/>
        </a:p>
      </dgm:t>
    </dgm:pt>
    <dgm:pt modelId="{A56AF27E-78B6-42D6-83B5-F8E527E33025}" type="sibTrans" cxnId="{44C4AA98-51F9-4873-8685-6880392BB74E}">
      <dgm:prSet/>
      <dgm:spPr/>
      <dgm:t>
        <a:bodyPr/>
        <a:lstStyle/>
        <a:p>
          <a:endParaRPr lang="en-US"/>
        </a:p>
      </dgm:t>
    </dgm:pt>
    <dgm:pt modelId="{D57D198A-AED0-4139-9552-9EA6BAA68A7D}" type="pres">
      <dgm:prSet presAssocID="{87F81BC4-5B09-4A2F-BBB0-1817B871E8C3}" presName="cycle" presStyleCnt="0">
        <dgm:presLayoutVars>
          <dgm:dir/>
          <dgm:resizeHandles val="exact"/>
        </dgm:presLayoutVars>
      </dgm:prSet>
      <dgm:spPr/>
    </dgm:pt>
    <dgm:pt modelId="{E98424DD-6248-4D66-B3B7-904DFD4C6904}" type="pres">
      <dgm:prSet presAssocID="{3E65550D-31D5-4BB3-9781-FBB35EB85BBB}" presName="node" presStyleLbl="node1" presStyleIdx="0" presStyleCnt="5">
        <dgm:presLayoutVars>
          <dgm:bulletEnabled val="1"/>
        </dgm:presLayoutVars>
      </dgm:prSet>
      <dgm:spPr/>
    </dgm:pt>
    <dgm:pt modelId="{95E85646-416D-4E51-ACA8-76CB9DA75907}" type="pres">
      <dgm:prSet presAssocID="{4A75B53D-2B9C-4845-B181-8ED23BAE94F4}" presName="sibTrans" presStyleLbl="sibTrans2D1" presStyleIdx="0" presStyleCnt="5"/>
      <dgm:spPr/>
    </dgm:pt>
    <dgm:pt modelId="{DACBB3F6-F476-4381-9907-7D017425A942}" type="pres">
      <dgm:prSet presAssocID="{4A75B53D-2B9C-4845-B181-8ED23BAE94F4}" presName="connectorText" presStyleLbl="sibTrans2D1" presStyleIdx="0" presStyleCnt="5"/>
      <dgm:spPr/>
    </dgm:pt>
    <dgm:pt modelId="{7BCC7A93-2459-40B7-A847-8C1BFBFDB02D}" type="pres">
      <dgm:prSet presAssocID="{B75A82D2-8C4B-4523-9BB0-34C879005EC2}" presName="node" presStyleLbl="node1" presStyleIdx="1" presStyleCnt="5">
        <dgm:presLayoutVars>
          <dgm:bulletEnabled val="1"/>
        </dgm:presLayoutVars>
      </dgm:prSet>
      <dgm:spPr/>
    </dgm:pt>
    <dgm:pt modelId="{260FD6DF-AD3B-40AD-9501-9F2762193722}" type="pres">
      <dgm:prSet presAssocID="{8E0A4059-4106-4283-B2F4-CADCE95F69FA}" presName="sibTrans" presStyleLbl="sibTrans2D1" presStyleIdx="1" presStyleCnt="5"/>
      <dgm:spPr/>
    </dgm:pt>
    <dgm:pt modelId="{3E3CC2AE-67D0-451D-9946-80FB3E542EDC}" type="pres">
      <dgm:prSet presAssocID="{8E0A4059-4106-4283-B2F4-CADCE95F69FA}" presName="connectorText" presStyleLbl="sibTrans2D1" presStyleIdx="1" presStyleCnt="5"/>
      <dgm:spPr/>
    </dgm:pt>
    <dgm:pt modelId="{4A0DC411-A2C5-4F62-8E14-70CB3BC3BB9C}" type="pres">
      <dgm:prSet presAssocID="{0DF2CBF5-5796-4233-9D4E-DC03E1BD3A87}" presName="node" presStyleLbl="node1" presStyleIdx="2" presStyleCnt="5">
        <dgm:presLayoutVars>
          <dgm:bulletEnabled val="1"/>
        </dgm:presLayoutVars>
      </dgm:prSet>
      <dgm:spPr/>
    </dgm:pt>
    <dgm:pt modelId="{7F525752-2DA1-46FA-B374-41387F7CEE38}" type="pres">
      <dgm:prSet presAssocID="{EC21A891-E810-4E28-9052-2F79FD0425F1}" presName="sibTrans" presStyleLbl="sibTrans2D1" presStyleIdx="2" presStyleCnt="5"/>
      <dgm:spPr/>
    </dgm:pt>
    <dgm:pt modelId="{83D9C77A-8DC1-4C10-A3BA-6FFF25BB9B1C}" type="pres">
      <dgm:prSet presAssocID="{EC21A891-E810-4E28-9052-2F79FD0425F1}" presName="connectorText" presStyleLbl="sibTrans2D1" presStyleIdx="2" presStyleCnt="5"/>
      <dgm:spPr/>
    </dgm:pt>
    <dgm:pt modelId="{D06C3279-8FB4-4C94-9955-5B9AA37AD8AC}" type="pres">
      <dgm:prSet presAssocID="{20A7DF26-E7F6-4372-839B-E474D0718F56}" presName="node" presStyleLbl="node1" presStyleIdx="3" presStyleCnt="5">
        <dgm:presLayoutVars>
          <dgm:bulletEnabled val="1"/>
        </dgm:presLayoutVars>
      </dgm:prSet>
      <dgm:spPr/>
    </dgm:pt>
    <dgm:pt modelId="{7A2EEAAE-7FF6-4964-8C1A-3F3EDDB0ED14}" type="pres">
      <dgm:prSet presAssocID="{F4086CA0-75AE-49F3-8608-E2DC1EB3615D}" presName="sibTrans" presStyleLbl="sibTrans2D1" presStyleIdx="3" presStyleCnt="5"/>
      <dgm:spPr/>
    </dgm:pt>
    <dgm:pt modelId="{2754B1A8-0146-49A4-A32C-EE22E44A35D7}" type="pres">
      <dgm:prSet presAssocID="{F4086CA0-75AE-49F3-8608-E2DC1EB3615D}" presName="connectorText" presStyleLbl="sibTrans2D1" presStyleIdx="3" presStyleCnt="5"/>
      <dgm:spPr/>
    </dgm:pt>
    <dgm:pt modelId="{4F34B008-6D36-4AED-ADE4-8D7B4F22063A}" type="pres">
      <dgm:prSet presAssocID="{70288F65-03A9-4243-8608-9921BC7BD4B6}" presName="node" presStyleLbl="node1" presStyleIdx="4" presStyleCnt="5">
        <dgm:presLayoutVars>
          <dgm:bulletEnabled val="1"/>
        </dgm:presLayoutVars>
      </dgm:prSet>
      <dgm:spPr/>
    </dgm:pt>
    <dgm:pt modelId="{10897F81-CA6A-493F-B7CF-DC34BF983338}" type="pres">
      <dgm:prSet presAssocID="{A56AF27E-78B6-42D6-83B5-F8E527E33025}" presName="sibTrans" presStyleLbl="sibTrans2D1" presStyleIdx="4" presStyleCnt="5"/>
      <dgm:spPr/>
    </dgm:pt>
    <dgm:pt modelId="{A5DA475E-DCF2-4352-8B21-62F667EA6FB1}" type="pres">
      <dgm:prSet presAssocID="{A56AF27E-78B6-42D6-83B5-F8E527E33025}" presName="connectorText" presStyleLbl="sibTrans2D1" presStyleIdx="4" presStyleCnt="5"/>
      <dgm:spPr/>
    </dgm:pt>
  </dgm:ptLst>
  <dgm:cxnLst>
    <dgm:cxn modelId="{DBD61A06-B2E8-481A-853E-A08906170514}" type="presOf" srcId="{8E0A4059-4106-4283-B2F4-CADCE95F69FA}" destId="{260FD6DF-AD3B-40AD-9501-9F2762193722}" srcOrd="0" destOrd="0" presId="urn:microsoft.com/office/officeart/2005/8/layout/cycle2"/>
    <dgm:cxn modelId="{03CE9ACA-7A73-4165-995A-FEEC6C930522}" srcId="{87F81BC4-5B09-4A2F-BBB0-1817B871E8C3}" destId="{20A7DF26-E7F6-4372-839B-E474D0718F56}" srcOrd="3" destOrd="0" parTransId="{CCFE1E93-A4BE-4DA5-ADAC-14E331770C8B}" sibTransId="{F4086CA0-75AE-49F3-8608-E2DC1EB3615D}"/>
    <dgm:cxn modelId="{655EA729-AE20-4C05-BA18-8813C0C46AC1}" type="presOf" srcId="{8E0A4059-4106-4283-B2F4-CADCE95F69FA}" destId="{3E3CC2AE-67D0-451D-9946-80FB3E542EDC}" srcOrd="1" destOrd="0" presId="urn:microsoft.com/office/officeart/2005/8/layout/cycle2"/>
    <dgm:cxn modelId="{6D162A11-E0F7-4BF1-87A1-36442668EA85}" type="presOf" srcId="{EC21A891-E810-4E28-9052-2F79FD0425F1}" destId="{83D9C77A-8DC1-4C10-A3BA-6FFF25BB9B1C}" srcOrd="1" destOrd="0" presId="urn:microsoft.com/office/officeart/2005/8/layout/cycle2"/>
    <dgm:cxn modelId="{44C4AA98-51F9-4873-8685-6880392BB74E}" srcId="{87F81BC4-5B09-4A2F-BBB0-1817B871E8C3}" destId="{70288F65-03A9-4243-8608-9921BC7BD4B6}" srcOrd="4" destOrd="0" parTransId="{83BED3DF-0BC1-45AA-AE37-982AB24AB609}" sibTransId="{A56AF27E-78B6-42D6-83B5-F8E527E33025}"/>
    <dgm:cxn modelId="{C803EB2E-26BE-4AA4-8610-6811FD4287CB}" type="presOf" srcId="{B75A82D2-8C4B-4523-9BB0-34C879005EC2}" destId="{7BCC7A93-2459-40B7-A847-8C1BFBFDB02D}" srcOrd="0" destOrd="0" presId="urn:microsoft.com/office/officeart/2005/8/layout/cycle2"/>
    <dgm:cxn modelId="{97C22FC8-5FA2-4483-9A5B-9DA2E97AD6B2}" type="presOf" srcId="{A56AF27E-78B6-42D6-83B5-F8E527E33025}" destId="{10897F81-CA6A-493F-B7CF-DC34BF983338}" srcOrd="0" destOrd="0" presId="urn:microsoft.com/office/officeart/2005/8/layout/cycle2"/>
    <dgm:cxn modelId="{9CE2CFDA-046C-486D-BA01-82C75BE88220}" srcId="{87F81BC4-5B09-4A2F-BBB0-1817B871E8C3}" destId="{0DF2CBF5-5796-4233-9D4E-DC03E1BD3A87}" srcOrd="2" destOrd="0" parTransId="{C79634B7-025D-4B71-8BE5-E0B3BB2640DB}" sibTransId="{EC21A891-E810-4E28-9052-2F79FD0425F1}"/>
    <dgm:cxn modelId="{DB071038-24C3-408A-925B-5948B4EAA436}" type="presOf" srcId="{4A75B53D-2B9C-4845-B181-8ED23BAE94F4}" destId="{95E85646-416D-4E51-ACA8-76CB9DA75907}" srcOrd="0" destOrd="0" presId="urn:microsoft.com/office/officeart/2005/8/layout/cycle2"/>
    <dgm:cxn modelId="{ED63F475-5388-4286-B601-E2741051EFD7}" type="presOf" srcId="{A56AF27E-78B6-42D6-83B5-F8E527E33025}" destId="{A5DA475E-DCF2-4352-8B21-62F667EA6FB1}" srcOrd="1" destOrd="0" presId="urn:microsoft.com/office/officeart/2005/8/layout/cycle2"/>
    <dgm:cxn modelId="{156E2C62-8EFA-4E81-AE2B-56560F9AE652}" srcId="{87F81BC4-5B09-4A2F-BBB0-1817B871E8C3}" destId="{B75A82D2-8C4B-4523-9BB0-34C879005EC2}" srcOrd="1" destOrd="0" parTransId="{62D8922A-DB88-4979-A003-6041E94EC9D6}" sibTransId="{8E0A4059-4106-4283-B2F4-CADCE95F69FA}"/>
    <dgm:cxn modelId="{EE9A4BDC-3A00-4E6D-97C0-9959031E3645}" type="presOf" srcId="{F4086CA0-75AE-49F3-8608-E2DC1EB3615D}" destId="{2754B1A8-0146-49A4-A32C-EE22E44A35D7}" srcOrd="1" destOrd="0" presId="urn:microsoft.com/office/officeart/2005/8/layout/cycle2"/>
    <dgm:cxn modelId="{17241418-24A6-4789-87EA-D0F1106792C8}" type="presOf" srcId="{F4086CA0-75AE-49F3-8608-E2DC1EB3615D}" destId="{7A2EEAAE-7FF6-4964-8C1A-3F3EDDB0ED14}" srcOrd="0" destOrd="0" presId="urn:microsoft.com/office/officeart/2005/8/layout/cycle2"/>
    <dgm:cxn modelId="{B8C56A98-5ABB-4C1F-B513-D9275F87D684}" type="presOf" srcId="{20A7DF26-E7F6-4372-839B-E474D0718F56}" destId="{D06C3279-8FB4-4C94-9955-5B9AA37AD8AC}" srcOrd="0" destOrd="0" presId="urn:microsoft.com/office/officeart/2005/8/layout/cycle2"/>
    <dgm:cxn modelId="{06E53707-5605-44EA-A55A-1FAE1721645C}" type="presOf" srcId="{87F81BC4-5B09-4A2F-BBB0-1817B871E8C3}" destId="{D57D198A-AED0-4139-9552-9EA6BAA68A7D}" srcOrd="0" destOrd="0" presId="urn:microsoft.com/office/officeart/2005/8/layout/cycle2"/>
    <dgm:cxn modelId="{9717D74C-2B10-443F-A9B7-D4BB684722AF}" type="presOf" srcId="{EC21A891-E810-4E28-9052-2F79FD0425F1}" destId="{7F525752-2DA1-46FA-B374-41387F7CEE38}" srcOrd="0" destOrd="0" presId="urn:microsoft.com/office/officeart/2005/8/layout/cycle2"/>
    <dgm:cxn modelId="{B05A1D98-3033-402B-B909-D8F95F07C1AF}" type="presOf" srcId="{3E65550D-31D5-4BB3-9781-FBB35EB85BBB}" destId="{E98424DD-6248-4D66-B3B7-904DFD4C6904}" srcOrd="0" destOrd="0" presId="urn:microsoft.com/office/officeart/2005/8/layout/cycle2"/>
    <dgm:cxn modelId="{3BCA6144-E77F-4385-8D3F-DA1DEB249D41}" srcId="{87F81BC4-5B09-4A2F-BBB0-1817B871E8C3}" destId="{3E65550D-31D5-4BB3-9781-FBB35EB85BBB}" srcOrd="0" destOrd="0" parTransId="{D25EB295-3B84-4859-9751-FC342D0A0022}" sibTransId="{4A75B53D-2B9C-4845-B181-8ED23BAE94F4}"/>
    <dgm:cxn modelId="{8A746B20-E64B-4344-98CD-CC53580B278F}" type="presOf" srcId="{70288F65-03A9-4243-8608-9921BC7BD4B6}" destId="{4F34B008-6D36-4AED-ADE4-8D7B4F22063A}" srcOrd="0" destOrd="0" presId="urn:microsoft.com/office/officeart/2005/8/layout/cycle2"/>
    <dgm:cxn modelId="{061392DB-7ACE-49FB-84B9-9FB7C32854FD}" type="presOf" srcId="{0DF2CBF5-5796-4233-9D4E-DC03E1BD3A87}" destId="{4A0DC411-A2C5-4F62-8E14-70CB3BC3BB9C}" srcOrd="0" destOrd="0" presId="urn:microsoft.com/office/officeart/2005/8/layout/cycle2"/>
    <dgm:cxn modelId="{814D9AAB-499D-48F4-9CEC-670014A82CE0}" type="presOf" srcId="{4A75B53D-2B9C-4845-B181-8ED23BAE94F4}" destId="{DACBB3F6-F476-4381-9907-7D017425A942}" srcOrd="1" destOrd="0" presId="urn:microsoft.com/office/officeart/2005/8/layout/cycle2"/>
    <dgm:cxn modelId="{1FF71346-9A3B-4BDE-BB96-5A2B3313DA9C}" type="presParOf" srcId="{D57D198A-AED0-4139-9552-9EA6BAA68A7D}" destId="{E98424DD-6248-4D66-B3B7-904DFD4C6904}" srcOrd="0" destOrd="0" presId="urn:microsoft.com/office/officeart/2005/8/layout/cycle2"/>
    <dgm:cxn modelId="{5904EBAD-7318-49B8-88CD-E603AEB6CC77}" type="presParOf" srcId="{D57D198A-AED0-4139-9552-9EA6BAA68A7D}" destId="{95E85646-416D-4E51-ACA8-76CB9DA75907}" srcOrd="1" destOrd="0" presId="urn:microsoft.com/office/officeart/2005/8/layout/cycle2"/>
    <dgm:cxn modelId="{BB81B95B-51C4-463D-95C4-95F6F2FEB178}" type="presParOf" srcId="{95E85646-416D-4E51-ACA8-76CB9DA75907}" destId="{DACBB3F6-F476-4381-9907-7D017425A942}" srcOrd="0" destOrd="0" presId="urn:microsoft.com/office/officeart/2005/8/layout/cycle2"/>
    <dgm:cxn modelId="{368AA09C-96B0-4D8A-B45D-BD36D956E813}" type="presParOf" srcId="{D57D198A-AED0-4139-9552-9EA6BAA68A7D}" destId="{7BCC7A93-2459-40B7-A847-8C1BFBFDB02D}" srcOrd="2" destOrd="0" presId="urn:microsoft.com/office/officeart/2005/8/layout/cycle2"/>
    <dgm:cxn modelId="{B17D9881-B433-4613-8ED6-E61A6C9188FB}" type="presParOf" srcId="{D57D198A-AED0-4139-9552-9EA6BAA68A7D}" destId="{260FD6DF-AD3B-40AD-9501-9F2762193722}" srcOrd="3" destOrd="0" presId="urn:microsoft.com/office/officeart/2005/8/layout/cycle2"/>
    <dgm:cxn modelId="{FE2C1AA8-632B-4295-BDBE-6FC1D40EFFCB}" type="presParOf" srcId="{260FD6DF-AD3B-40AD-9501-9F2762193722}" destId="{3E3CC2AE-67D0-451D-9946-80FB3E542EDC}" srcOrd="0" destOrd="0" presId="urn:microsoft.com/office/officeart/2005/8/layout/cycle2"/>
    <dgm:cxn modelId="{94A22348-E55A-4994-910E-82F74E9D4687}" type="presParOf" srcId="{D57D198A-AED0-4139-9552-9EA6BAA68A7D}" destId="{4A0DC411-A2C5-4F62-8E14-70CB3BC3BB9C}" srcOrd="4" destOrd="0" presId="urn:microsoft.com/office/officeart/2005/8/layout/cycle2"/>
    <dgm:cxn modelId="{79CEEB07-600E-4A92-9A2F-43E6928A078D}" type="presParOf" srcId="{D57D198A-AED0-4139-9552-9EA6BAA68A7D}" destId="{7F525752-2DA1-46FA-B374-41387F7CEE38}" srcOrd="5" destOrd="0" presId="urn:microsoft.com/office/officeart/2005/8/layout/cycle2"/>
    <dgm:cxn modelId="{F094E3C8-DB0B-46D8-988D-2301D2BC5F96}" type="presParOf" srcId="{7F525752-2DA1-46FA-B374-41387F7CEE38}" destId="{83D9C77A-8DC1-4C10-A3BA-6FFF25BB9B1C}" srcOrd="0" destOrd="0" presId="urn:microsoft.com/office/officeart/2005/8/layout/cycle2"/>
    <dgm:cxn modelId="{731A4553-BA23-4F2B-A196-D9DE665EABCF}" type="presParOf" srcId="{D57D198A-AED0-4139-9552-9EA6BAA68A7D}" destId="{D06C3279-8FB4-4C94-9955-5B9AA37AD8AC}" srcOrd="6" destOrd="0" presId="urn:microsoft.com/office/officeart/2005/8/layout/cycle2"/>
    <dgm:cxn modelId="{87457695-BD1E-40D0-98B5-1672D6EB4B4F}" type="presParOf" srcId="{D57D198A-AED0-4139-9552-9EA6BAA68A7D}" destId="{7A2EEAAE-7FF6-4964-8C1A-3F3EDDB0ED14}" srcOrd="7" destOrd="0" presId="urn:microsoft.com/office/officeart/2005/8/layout/cycle2"/>
    <dgm:cxn modelId="{6DE28D9F-6A08-4BAB-BD2E-29CC2729D539}" type="presParOf" srcId="{7A2EEAAE-7FF6-4964-8C1A-3F3EDDB0ED14}" destId="{2754B1A8-0146-49A4-A32C-EE22E44A35D7}" srcOrd="0" destOrd="0" presId="urn:microsoft.com/office/officeart/2005/8/layout/cycle2"/>
    <dgm:cxn modelId="{153ECC6F-99BB-4C31-8206-787D4BA3BEA3}" type="presParOf" srcId="{D57D198A-AED0-4139-9552-9EA6BAA68A7D}" destId="{4F34B008-6D36-4AED-ADE4-8D7B4F22063A}" srcOrd="8" destOrd="0" presId="urn:microsoft.com/office/officeart/2005/8/layout/cycle2"/>
    <dgm:cxn modelId="{433920E4-478D-4706-BA44-5FFD1B17A264}" type="presParOf" srcId="{D57D198A-AED0-4139-9552-9EA6BAA68A7D}" destId="{10897F81-CA6A-493F-B7CF-DC34BF983338}" srcOrd="9" destOrd="0" presId="urn:microsoft.com/office/officeart/2005/8/layout/cycle2"/>
    <dgm:cxn modelId="{F0D80185-8840-4982-8F22-AB1CC7D6E62F}" type="presParOf" srcId="{10897F81-CA6A-493F-B7CF-DC34BF983338}" destId="{A5DA475E-DCF2-4352-8B21-62F667EA6FB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A7B921-2E1D-4AB1-891A-D48922DD537A}" type="doc">
      <dgm:prSet loTypeId="urn:microsoft.com/office/officeart/2005/8/layout/matrix1" loCatId="matrix" qsTypeId="urn:microsoft.com/office/officeart/2005/8/quickstyle/simple4" qsCatId="simple" csTypeId="urn:microsoft.com/office/officeart/2005/8/colors/colorful2" csCatId="colorful" phldr="1"/>
      <dgm:spPr/>
      <dgm:t>
        <a:bodyPr/>
        <a:lstStyle/>
        <a:p>
          <a:pPr rtl="1"/>
          <a:endParaRPr lang="ar-AE"/>
        </a:p>
      </dgm:t>
    </dgm:pt>
    <dgm:pt modelId="{3A05FEAD-91AF-41B9-841D-AA4FC33F0A23}">
      <dgm:prSet phldrT="[Text]" custT="1">
        <dgm:style>
          <a:lnRef idx="1">
            <a:schemeClr val="accent1"/>
          </a:lnRef>
          <a:fillRef idx="3">
            <a:schemeClr val="accent1"/>
          </a:fillRef>
          <a:effectRef idx="2">
            <a:schemeClr val="accent1"/>
          </a:effectRef>
          <a:fontRef idx="minor">
            <a:schemeClr val="lt1"/>
          </a:fontRef>
        </dgm:style>
      </dgm:prSet>
      <dgm:spPr/>
      <dgm:t>
        <a:bodyPr/>
        <a:lstStyle/>
        <a:p>
          <a:pPr rtl="1">
            <a:lnSpc>
              <a:spcPct val="100000"/>
            </a:lnSpc>
          </a:pPr>
          <a:r>
            <a:rPr lang="en-US" sz="2000" b="1" cap="none" spc="0" dirty="0">
              <a:ln w="18415" cmpd="sng">
                <a:solidFill>
                  <a:srgbClr val="FFFFFF"/>
                </a:solidFill>
                <a:prstDash val="solid"/>
              </a:ln>
              <a:solidFill>
                <a:srgbClr val="FFFFFF"/>
              </a:solidFill>
              <a:effectLst/>
              <a:latin typeface="Traditional Arabic" pitchFamily="2" charset="-78"/>
              <a:cs typeface="Traditional Arabic" pitchFamily="2" charset="-78"/>
            </a:rPr>
            <a:t>Solutions</a:t>
          </a:r>
          <a:endParaRPr lang="ar-AE" sz="3600" b="0" cap="none" spc="0" dirty="0">
            <a:ln w="18415" cmpd="sng">
              <a:solidFill>
                <a:srgbClr val="FFFFFF"/>
              </a:solidFill>
              <a:prstDash val="solid"/>
            </a:ln>
            <a:solidFill>
              <a:srgbClr val="FFFFFF"/>
            </a:solidFill>
            <a:effectLst/>
            <a:latin typeface="Amienne" pitchFamily="82" charset="0"/>
          </a:endParaRPr>
        </a:p>
      </dgm:t>
    </dgm:pt>
    <dgm:pt modelId="{126D023E-58FC-4814-B580-DED5376FEB37}" type="parTrans" cxnId="{BF629001-613A-4ABA-B7A1-05FAE6072B25}">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A25B72A-22FD-47AF-8E3E-A769C01DEB36}" type="sibTrans" cxnId="{BF629001-613A-4ABA-B7A1-05FAE6072B25}">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C9533A-9744-424C-9730-1ECE12DAB9F0}">
      <dgm:prSet phldrT="[Text]" custT="1"/>
      <dgm:spPr>
        <a:solidFill>
          <a:srgbClr val="C00000"/>
        </a:solidFill>
      </dgm:spPr>
      <dgm:t>
        <a:bodyPr/>
        <a:lstStyle/>
        <a:p>
          <a:pPr rtl="1"/>
          <a:r>
            <a:rPr lang="en-US" sz="2400" b="0" cap="none" spc="0" dirty="0">
              <a:ln w="18415" cmpd="sng">
                <a:prstDash val="solid"/>
              </a:ln>
              <a:effectLst/>
            </a:rPr>
            <a:t>Entrepreneurial University</a:t>
          </a:r>
          <a:endParaRPr lang="ar-AE" sz="2400" b="0" cap="none" spc="0" dirty="0">
            <a:ln w="18415" cmpd="sng">
              <a:prstDash val="solid"/>
            </a:ln>
            <a:effectLst/>
          </a:endParaRPr>
        </a:p>
      </dgm:t>
    </dgm:pt>
    <dgm:pt modelId="{2503FF28-8CC5-484E-8119-2A8754BDDB86}" type="parTrans" cxnId="{46B43683-F3CC-4C82-8653-2662988B24B7}">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84CB22B-B9B3-42F8-B899-7FC61C063399}" type="sibTrans" cxnId="{46B43683-F3CC-4C82-8653-2662988B24B7}">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EF74F0D-D83B-4716-B56C-54964AAC2D3C}">
      <dgm:prSet phldrT="[Text]" custT="1"/>
      <dgm:spPr>
        <a:solidFill>
          <a:schemeClr val="tx2">
            <a:lumMod val="75000"/>
          </a:schemeClr>
        </a:solidFill>
      </dgm:spPr>
      <dgm:t>
        <a:bodyPr/>
        <a:lstStyle/>
        <a:p>
          <a:pPr rtl="0"/>
          <a:r>
            <a:rPr lang="en-US" sz="2800" b="1" cap="none" spc="0" dirty="0">
              <a:ln w="18415" cmpd="sng">
                <a:prstDash val="solid"/>
              </a:ln>
              <a:effectLst/>
              <a:latin typeface="BernhardFashion BT" pitchFamily="82" charset="0"/>
            </a:rPr>
            <a:t>Venture Capital, …</a:t>
          </a:r>
        </a:p>
      </dgm:t>
    </dgm:pt>
    <dgm:pt modelId="{5E6F12D9-D0EB-429A-9058-10B5396B268B}" type="parTrans" cxnId="{E6AE8ADB-F971-499B-9DB1-CA6687142FA1}">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49E2F73-AC29-419D-8E1C-BC6395071CDB}" type="sibTrans" cxnId="{E6AE8ADB-F971-499B-9DB1-CA6687142FA1}">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2FAA8C5-6FF6-4574-8B00-1200AA197D80}">
      <dgm:prSet custT="1"/>
      <dgm:spPr>
        <a:solidFill>
          <a:srgbClr val="002060"/>
        </a:solidFill>
      </dgm:spPr>
      <dgm:t>
        <a:bodyPr/>
        <a:lstStyle/>
        <a:p>
          <a:pPr rtl="1"/>
          <a:r>
            <a:rPr lang="en-US" sz="2400" dirty="0">
              <a:effectLst/>
              <a:latin typeface="Antique Olive" pitchFamily="34" charset="0"/>
            </a:rPr>
            <a:t>Synergy</a:t>
          </a:r>
          <a:endParaRPr lang="ar-AE" sz="2400" dirty="0">
            <a:effectLst/>
            <a:latin typeface="Antique Olive" pitchFamily="34" charset="0"/>
          </a:endParaRPr>
        </a:p>
      </dgm:t>
    </dgm:pt>
    <dgm:pt modelId="{51204278-2D72-4735-BC31-6338876B4B47}" type="parTrans" cxnId="{37305C0D-DD93-435C-BBB1-7EFD74245F16}">
      <dgm:prSet/>
      <dgm:spPr/>
      <dgm:t>
        <a:bodyPr/>
        <a:lstStyle/>
        <a:p>
          <a:pPr rtl="1"/>
          <a:endParaRPr lang="ar-AE" sz="1600"/>
        </a:p>
      </dgm:t>
    </dgm:pt>
    <dgm:pt modelId="{C9E22335-FDA0-4029-A961-4848FA4C8FA6}" type="sibTrans" cxnId="{37305C0D-DD93-435C-BBB1-7EFD74245F16}">
      <dgm:prSet/>
      <dgm:spPr/>
      <dgm:t>
        <a:bodyPr/>
        <a:lstStyle/>
        <a:p>
          <a:pPr rtl="1"/>
          <a:endParaRPr lang="ar-AE" sz="1600"/>
        </a:p>
      </dgm:t>
    </dgm:pt>
    <dgm:pt modelId="{86103B35-23D2-4818-B8B5-706C717792A0}">
      <dgm:prSet phldrT="[Text]" custT="1"/>
      <dgm:spPr>
        <a:solidFill>
          <a:srgbClr val="FF3300"/>
        </a:solidFill>
      </dgm:spPr>
      <dgm:t>
        <a:bodyPr/>
        <a:lstStyle/>
        <a:p>
          <a:pPr rtl="1"/>
          <a:r>
            <a:rPr lang="en-US" sz="2400" b="0" cap="none" spc="0" dirty="0">
              <a:ln w="18415" cmpd="sng">
                <a:prstDash val="solid"/>
              </a:ln>
              <a:effectLst/>
            </a:rPr>
            <a:t>Inspired, </a:t>
          </a:r>
        </a:p>
        <a:p>
          <a:pPr rtl="1"/>
          <a:r>
            <a:rPr lang="en-US" sz="2400" b="0" cap="none" spc="0" dirty="0">
              <a:ln w="18415" cmpd="sng">
                <a:prstDash val="solid"/>
              </a:ln>
              <a:effectLst/>
            </a:rPr>
            <a:t>Free &amp; Autonomous</a:t>
          </a:r>
          <a:endParaRPr lang="ar-AE" sz="2400" b="0" cap="none" spc="0" dirty="0">
            <a:ln w="18415" cmpd="sng">
              <a:prstDash val="solid"/>
            </a:ln>
            <a:effectLst/>
          </a:endParaRPr>
        </a:p>
      </dgm:t>
    </dgm:pt>
    <dgm:pt modelId="{7509B8E3-D64D-42E1-9B1E-80F9FD0682DB}" type="sibTrans" cxnId="{C23AEE63-D419-488F-A3B5-2D27F9BD5609}">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D36D3B1-1150-4F4D-A491-1CA069966164}" type="parTrans" cxnId="{C23AEE63-D419-488F-A3B5-2D27F9BD5609}">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4213D7F-45C3-48FB-9A1E-DA9A76AE56B9}" type="pres">
      <dgm:prSet presAssocID="{FFA7B921-2E1D-4AB1-891A-D48922DD537A}" presName="diagram" presStyleCnt="0">
        <dgm:presLayoutVars>
          <dgm:chMax val="1"/>
          <dgm:dir/>
          <dgm:animLvl val="ctr"/>
          <dgm:resizeHandles val="exact"/>
        </dgm:presLayoutVars>
      </dgm:prSet>
      <dgm:spPr/>
    </dgm:pt>
    <dgm:pt modelId="{B52371A9-E265-4BE9-9127-9B1B626C32C3}" type="pres">
      <dgm:prSet presAssocID="{FFA7B921-2E1D-4AB1-891A-D48922DD537A}" presName="matrix" presStyleCnt="0"/>
      <dgm:spPr/>
    </dgm:pt>
    <dgm:pt modelId="{C9282C9C-5E73-4AAC-A2C6-ED1C71CE039C}" type="pres">
      <dgm:prSet presAssocID="{FFA7B921-2E1D-4AB1-891A-D48922DD537A}" presName="tile1" presStyleLbl="node1" presStyleIdx="0" presStyleCnt="4"/>
      <dgm:spPr/>
    </dgm:pt>
    <dgm:pt modelId="{F555798E-9009-460D-BF42-383C5F1F14A6}" type="pres">
      <dgm:prSet presAssocID="{FFA7B921-2E1D-4AB1-891A-D48922DD537A}" presName="tile1text" presStyleLbl="node1" presStyleIdx="0" presStyleCnt="4">
        <dgm:presLayoutVars>
          <dgm:chMax val="0"/>
          <dgm:chPref val="0"/>
          <dgm:bulletEnabled val="1"/>
        </dgm:presLayoutVars>
      </dgm:prSet>
      <dgm:spPr/>
    </dgm:pt>
    <dgm:pt modelId="{B9374063-E10E-47BF-BB83-53AEFED4B28A}" type="pres">
      <dgm:prSet presAssocID="{FFA7B921-2E1D-4AB1-891A-D48922DD537A}" presName="tile2" presStyleLbl="node1" presStyleIdx="1" presStyleCnt="4"/>
      <dgm:spPr/>
    </dgm:pt>
    <dgm:pt modelId="{B039073B-6279-48EE-BEFF-EE5165B26D97}" type="pres">
      <dgm:prSet presAssocID="{FFA7B921-2E1D-4AB1-891A-D48922DD537A}" presName="tile2text" presStyleLbl="node1" presStyleIdx="1" presStyleCnt="4">
        <dgm:presLayoutVars>
          <dgm:chMax val="0"/>
          <dgm:chPref val="0"/>
          <dgm:bulletEnabled val="1"/>
        </dgm:presLayoutVars>
      </dgm:prSet>
      <dgm:spPr/>
    </dgm:pt>
    <dgm:pt modelId="{2F88EBBA-0319-4880-80D7-F7726FD8E7D3}" type="pres">
      <dgm:prSet presAssocID="{FFA7B921-2E1D-4AB1-891A-D48922DD537A}" presName="tile3" presStyleLbl="node1" presStyleIdx="2" presStyleCnt="4"/>
      <dgm:spPr/>
    </dgm:pt>
    <dgm:pt modelId="{BD3FE796-8F16-46A0-A5BE-639654EDB8B1}" type="pres">
      <dgm:prSet presAssocID="{FFA7B921-2E1D-4AB1-891A-D48922DD537A}" presName="tile3text" presStyleLbl="node1" presStyleIdx="2" presStyleCnt="4">
        <dgm:presLayoutVars>
          <dgm:chMax val="0"/>
          <dgm:chPref val="0"/>
          <dgm:bulletEnabled val="1"/>
        </dgm:presLayoutVars>
      </dgm:prSet>
      <dgm:spPr/>
    </dgm:pt>
    <dgm:pt modelId="{7182B07F-84F8-4632-A49A-83238928CAB8}" type="pres">
      <dgm:prSet presAssocID="{FFA7B921-2E1D-4AB1-891A-D48922DD537A}" presName="tile4" presStyleLbl="node1" presStyleIdx="3" presStyleCnt="4"/>
      <dgm:spPr/>
    </dgm:pt>
    <dgm:pt modelId="{F2E522CB-DA21-48BD-BF34-87D4A8AF583F}" type="pres">
      <dgm:prSet presAssocID="{FFA7B921-2E1D-4AB1-891A-D48922DD537A}" presName="tile4text" presStyleLbl="node1" presStyleIdx="3" presStyleCnt="4">
        <dgm:presLayoutVars>
          <dgm:chMax val="0"/>
          <dgm:chPref val="0"/>
          <dgm:bulletEnabled val="1"/>
        </dgm:presLayoutVars>
      </dgm:prSet>
      <dgm:spPr/>
    </dgm:pt>
    <dgm:pt modelId="{55583768-4841-438A-9F00-D5340EC1A2F6}" type="pres">
      <dgm:prSet presAssocID="{FFA7B921-2E1D-4AB1-891A-D48922DD537A}" presName="centerTile" presStyleLbl="fgShp" presStyleIdx="0" presStyleCnt="1" custScaleX="161220" custScaleY="71356">
        <dgm:presLayoutVars>
          <dgm:chMax val="0"/>
          <dgm:chPref val="0"/>
        </dgm:presLayoutVars>
      </dgm:prSet>
      <dgm:spPr/>
    </dgm:pt>
  </dgm:ptLst>
  <dgm:cxnLst>
    <dgm:cxn modelId="{D218DA81-58A4-4660-A513-E517CA710561}" type="presOf" srcId="{92FAA8C5-6FF6-4574-8B00-1200AA197D80}" destId="{F2E522CB-DA21-48BD-BF34-87D4A8AF583F}" srcOrd="1" destOrd="0" presId="urn:microsoft.com/office/officeart/2005/8/layout/matrix1"/>
    <dgm:cxn modelId="{E6AE8ADB-F971-499B-9DB1-CA6687142FA1}" srcId="{3A05FEAD-91AF-41B9-841D-AA4FC33F0A23}" destId="{1EF74F0D-D83B-4716-B56C-54964AAC2D3C}" srcOrd="1" destOrd="0" parTransId="{5E6F12D9-D0EB-429A-9058-10B5396B268B}" sibTransId="{849E2F73-AC29-419D-8E1C-BC6395071CDB}"/>
    <dgm:cxn modelId="{8A5E7FAB-6A05-4FE6-A936-F6B82D7A7C2E}" type="presOf" srcId="{1EF74F0D-D83B-4716-B56C-54964AAC2D3C}" destId="{B039073B-6279-48EE-BEFF-EE5165B26D97}" srcOrd="1" destOrd="0" presId="urn:microsoft.com/office/officeart/2005/8/layout/matrix1"/>
    <dgm:cxn modelId="{0437F388-B84D-4170-8AF2-4C98F5AB37EB}" type="presOf" srcId="{FFA7B921-2E1D-4AB1-891A-D48922DD537A}" destId="{84213D7F-45C3-48FB-9A1E-DA9A76AE56B9}" srcOrd="0" destOrd="0" presId="urn:microsoft.com/office/officeart/2005/8/layout/matrix1"/>
    <dgm:cxn modelId="{6E1B6D61-A68E-435E-87C8-AA4662405B04}" type="presOf" srcId="{52C9533A-9744-424C-9730-1ECE12DAB9F0}" destId="{F555798E-9009-460D-BF42-383C5F1F14A6}" srcOrd="1" destOrd="0" presId="urn:microsoft.com/office/officeart/2005/8/layout/matrix1"/>
    <dgm:cxn modelId="{46B43683-F3CC-4C82-8653-2662988B24B7}" srcId="{3A05FEAD-91AF-41B9-841D-AA4FC33F0A23}" destId="{52C9533A-9744-424C-9730-1ECE12DAB9F0}" srcOrd="0" destOrd="0" parTransId="{2503FF28-8CC5-484E-8119-2A8754BDDB86}" sibTransId="{884CB22B-B9B3-42F8-B899-7FC61C063399}"/>
    <dgm:cxn modelId="{37305C0D-DD93-435C-BBB1-7EFD74245F16}" srcId="{3A05FEAD-91AF-41B9-841D-AA4FC33F0A23}" destId="{92FAA8C5-6FF6-4574-8B00-1200AA197D80}" srcOrd="3" destOrd="0" parTransId="{51204278-2D72-4735-BC31-6338876B4B47}" sibTransId="{C9E22335-FDA0-4029-A961-4848FA4C8FA6}"/>
    <dgm:cxn modelId="{0733F63C-C679-4B8E-8C59-6848EC0F38D6}" type="presOf" srcId="{3A05FEAD-91AF-41B9-841D-AA4FC33F0A23}" destId="{55583768-4841-438A-9F00-D5340EC1A2F6}" srcOrd="0" destOrd="0" presId="urn:microsoft.com/office/officeart/2005/8/layout/matrix1"/>
    <dgm:cxn modelId="{C23AEE63-D419-488F-A3B5-2D27F9BD5609}" srcId="{3A05FEAD-91AF-41B9-841D-AA4FC33F0A23}" destId="{86103B35-23D2-4818-B8B5-706C717792A0}" srcOrd="2" destOrd="0" parTransId="{6D36D3B1-1150-4F4D-A491-1CA069966164}" sibTransId="{7509B8E3-D64D-42E1-9B1E-80F9FD0682DB}"/>
    <dgm:cxn modelId="{52DBCCD3-8000-4317-BD8D-BC2521B7302D}" type="presOf" srcId="{86103B35-23D2-4818-B8B5-706C717792A0}" destId="{BD3FE796-8F16-46A0-A5BE-639654EDB8B1}" srcOrd="1" destOrd="0" presId="urn:microsoft.com/office/officeart/2005/8/layout/matrix1"/>
    <dgm:cxn modelId="{333FE984-66B2-4913-AE0E-F4C49447E934}" type="presOf" srcId="{1EF74F0D-D83B-4716-B56C-54964AAC2D3C}" destId="{B9374063-E10E-47BF-BB83-53AEFED4B28A}" srcOrd="0" destOrd="0" presId="urn:microsoft.com/office/officeart/2005/8/layout/matrix1"/>
    <dgm:cxn modelId="{24C21639-753F-4456-80B0-7E50D09847B5}" type="presOf" srcId="{92FAA8C5-6FF6-4574-8B00-1200AA197D80}" destId="{7182B07F-84F8-4632-A49A-83238928CAB8}" srcOrd="0" destOrd="0" presId="urn:microsoft.com/office/officeart/2005/8/layout/matrix1"/>
    <dgm:cxn modelId="{57BFA474-2AE9-4D51-81EA-4F681B27D16B}" type="presOf" srcId="{52C9533A-9744-424C-9730-1ECE12DAB9F0}" destId="{C9282C9C-5E73-4AAC-A2C6-ED1C71CE039C}" srcOrd="0" destOrd="0" presId="urn:microsoft.com/office/officeart/2005/8/layout/matrix1"/>
    <dgm:cxn modelId="{BF629001-613A-4ABA-B7A1-05FAE6072B25}" srcId="{FFA7B921-2E1D-4AB1-891A-D48922DD537A}" destId="{3A05FEAD-91AF-41B9-841D-AA4FC33F0A23}" srcOrd="0" destOrd="0" parTransId="{126D023E-58FC-4814-B580-DED5376FEB37}" sibTransId="{0A25B72A-22FD-47AF-8E3E-A769C01DEB36}"/>
    <dgm:cxn modelId="{C694A7FA-9B90-48DF-8778-EFB87883751E}" type="presOf" srcId="{86103B35-23D2-4818-B8B5-706C717792A0}" destId="{2F88EBBA-0319-4880-80D7-F7726FD8E7D3}" srcOrd="0" destOrd="0" presId="urn:microsoft.com/office/officeart/2005/8/layout/matrix1"/>
    <dgm:cxn modelId="{87CFC4BC-DBC5-4D39-BB19-20923EDDD456}" type="presParOf" srcId="{84213D7F-45C3-48FB-9A1E-DA9A76AE56B9}" destId="{B52371A9-E265-4BE9-9127-9B1B626C32C3}" srcOrd="0" destOrd="0" presId="urn:microsoft.com/office/officeart/2005/8/layout/matrix1"/>
    <dgm:cxn modelId="{CB16934C-FAFA-4C5B-84C0-C4BD372E2F9B}" type="presParOf" srcId="{B52371A9-E265-4BE9-9127-9B1B626C32C3}" destId="{C9282C9C-5E73-4AAC-A2C6-ED1C71CE039C}" srcOrd="0" destOrd="0" presId="urn:microsoft.com/office/officeart/2005/8/layout/matrix1"/>
    <dgm:cxn modelId="{6AFA33B3-14C3-494A-9266-C4CA2B47051A}" type="presParOf" srcId="{B52371A9-E265-4BE9-9127-9B1B626C32C3}" destId="{F555798E-9009-460D-BF42-383C5F1F14A6}" srcOrd="1" destOrd="0" presId="urn:microsoft.com/office/officeart/2005/8/layout/matrix1"/>
    <dgm:cxn modelId="{0BFEFABB-6AFE-4CE5-8FED-56D61CEF5118}" type="presParOf" srcId="{B52371A9-E265-4BE9-9127-9B1B626C32C3}" destId="{B9374063-E10E-47BF-BB83-53AEFED4B28A}" srcOrd="2" destOrd="0" presId="urn:microsoft.com/office/officeart/2005/8/layout/matrix1"/>
    <dgm:cxn modelId="{F84BFC36-0834-4752-A47A-2AE427A7FC5D}" type="presParOf" srcId="{B52371A9-E265-4BE9-9127-9B1B626C32C3}" destId="{B039073B-6279-48EE-BEFF-EE5165B26D97}" srcOrd="3" destOrd="0" presId="urn:microsoft.com/office/officeart/2005/8/layout/matrix1"/>
    <dgm:cxn modelId="{78F5FA98-5F1B-4930-A193-7EA93176F6CB}" type="presParOf" srcId="{B52371A9-E265-4BE9-9127-9B1B626C32C3}" destId="{2F88EBBA-0319-4880-80D7-F7726FD8E7D3}" srcOrd="4" destOrd="0" presId="urn:microsoft.com/office/officeart/2005/8/layout/matrix1"/>
    <dgm:cxn modelId="{3EA6AA58-6301-4C2F-80ED-AADA81527ED7}" type="presParOf" srcId="{B52371A9-E265-4BE9-9127-9B1B626C32C3}" destId="{BD3FE796-8F16-46A0-A5BE-639654EDB8B1}" srcOrd="5" destOrd="0" presId="urn:microsoft.com/office/officeart/2005/8/layout/matrix1"/>
    <dgm:cxn modelId="{EA159546-E330-4916-9F2E-E617C456B866}" type="presParOf" srcId="{B52371A9-E265-4BE9-9127-9B1B626C32C3}" destId="{7182B07F-84F8-4632-A49A-83238928CAB8}" srcOrd="6" destOrd="0" presId="urn:microsoft.com/office/officeart/2005/8/layout/matrix1"/>
    <dgm:cxn modelId="{22FE6C52-64CF-42CB-BA54-C4EB43261A1F}" type="presParOf" srcId="{B52371A9-E265-4BE9-9127-9B1B626C32C3}" destId="{F2E522CB-DA21-48BD-BF34-87D4A8AF583F}" srcOrd="7" destOrd="0" presId="urn:microsoft.com/office/officeart/2005/8/layout/matrix1"/>
    <dgm:cxn modelId="{7A71C6C7-77BA-432E-84AB-651DAD204E33}" type="presParOf" srcId="{84213D7F-45C3-48FB-9A1E-DA9A76AE56B9}" destId="{55583768-4841-438A-9F00-D5340EC1A2F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87764CA-8F56-458A-BBE5-35CAC5EBAF4B}" type="doc">
      <dgm:prSet loTypeId="urn:microsoft.com/office/officeart/2005/8/layout/target2" loCatId="relationship" qsTypeId="urn:microsoft.com/office/officeart/2005/8/quickstyle/3d3" qsCatId="3D" csTypeId="urn:microsoft.com/office/officeart/2005/8/colors/colorful5" csCatId="colorful" phldr="1"/>
      <dgm:spPr/>
      <dgm:t>
        <a:bodyPr/>
        <a:lstStyle/>
        <a:p>
          <a:endParaRPr lang="en-US"/>
        </a:p>
      </dgm:t>
    </dgm:pt>
    <dgm:pt modelId="{8CE98025-B5E1-4208-90C6-DBF79F058845}">
      <dgm:prSet phldrT="[Text]"/>
      <dgm:spPr/>
      <dgm:t>
        <a:bodyPr/>
        <a:lstStyle/>
        <a:p>
          <a:r>
            <a:rPr lang="en-US" dirty="0"/>
            <a:t>Enterprise</a:t>
          </a:r>
        </a:p>
      </dgm:t>
    </dgm:pt>
    <dgm:pt modelId="{37FF5213-112A-41BF-9308-0BD3A63BB395}" type="parTrans" cxnId="{167B9533-1A1C-4D0F-95B1-50D64CC4231A}">
      <dgm:prSet/>
      <dgm:spPr/>
      <dgm:t>
        <a:bodyPr/>
        <a:lstStyle/>
        <a:p>
          <a:endParaRPr lang="en-US"/>
        </a:p>
      </dgm:t>
    </dgm:pt>
    <dgm:pt modelId="{2894388A-2847-4424-B1FB-1494A0D0F81C}" type="sibTrans" cxnId="{167B9533-1A1C-4D0F-95B1-50D64CC4231A}">
      <dgm:prSet/>
      <dgm:spPr/>
      <dgm:t>
        <a:bodyPr/>
        <a:lstStyle/>
        <a:p>
          <a:endParaRPr lang="en-US"/>
        </a:p>
      </dgm:t>
    </dgm:pt>
    <dgm:pt modelId="{6F6A2E97-C344-41FA-8806-B92C8EFA9512}">
      <dgm:prSet phldrT="[Text]"/>
      <dgm:spPr/>
      <dgm:t>
        <a:bodyPr/>
        <a:lstStyle/>
        <a:p>
          <a:r>
            <a:rPr lang="en-US" dirty="0"/>
            <a:t>Commercial</a:t>
          </a:r>
        </a:p>
      </dgm:t>
    </dgm:pt>
    <dgm:pt modelId="{6BA5252A-EF3C-4608-B3C6-EC988F5B0F23}" type="parTrans" cxnId="{63B57EC5-10DD-49C3-8516-B54C8391B289}">
      <dgm:prSet/>
      <dgm:spPr/>
      <dgm:t>
        <a:bodyPr/>
        <a:lstStyle/>
        <a:p>
          <a:endParaRPr lang="en-US"/>
        </a:p>
      </dgm:t>
    </dgm:pt>
    <dgm:pt modelId="{975880B9-5668-4570-8509-402094DC71C9}" type="sibTrans" cxnId="{63B57EC5-10DD-49C3-8516-B54C8391B289}">
      <dgm:prSet/>
      <dgm:spPr/>
      <dgm:t>
        <a:bodyPr/>
        <a:lstStyle/>
        <a:p>
          <a:endParaRPr lang="en-US"/>
        </a:p>
      </dgm:t>
    </dgm:pt>
    <dgm:pt modelId="{D3FAE1CD-9545-46C4-8A4A-165E292842D3}">
      <dgm:prSet phldrT="[Text]"/>
      <dgm:spPr/>
      <dgm:t>
        <a:bodyPr/>
        <a:lstStyle/>
        <a:p>
          <a:r>
            <a:rPr lang="en-US" dirty="0"/>
            <a:t>Development</a:t>
          </a:r>
        </a:p>
      </dgm:t>
    </dgm:pt>
    <dgm:pt modelId="{C93BFDAB-0A39-4427-B5D9-63C2071A1D24}" type="parTrans" cxnId="{53F47265-3E66-4712-8057-8287B4F6D0DC}">
      <dgm:prSet/>
      <dgm:spPr/>
      <dgm:t>
        <a:bodyPr/>
        <a:lstStyle/>
        <a:p>
          <a:endParaRPr lang="en-US"/>
        </a:p>
      </dgm:t>
    </dgm:pt>
    <dgm:pt modelId="{5D966AEA-F10C-48D1-9D46-096C4592C81B}" type="sibTrans" cxnId="{53F47265-3E66-4712-8057-8287B4F6D0DC}">
      <dgm:prSet/>
      <dgm:spPr/>
      <dgm:t>
        <a:bodyPr/>
        <a:lstStyle/>
        <a:p>
          <a:endParaRPr lang="en-US"/>
        </a:p>
      </dgm:t>
    </dgm:pt>
    <dgm:pt modelId="{14F602D9-5B53-4B0B-9952-8A436674E94F}">
      <dgm:prSet phldrT="[Text]"/>
      <dgm:spPr/>
      <dgm:t>
        <a:bodyPr/>
        <a:lstStyle/>
        <a:p>
          <a:r>
            <a:rPr lang="en-US" dirty="0"/>
            <a:t>Piloting</a:t>
          </a:r>
        </a:p>
      </dgm:t>
    </dgm:pt>
    <dgm:pt modelId="{90C651D5-8760-493D-A272-57D93F204CBB}" type="parTrans" cxnId="{ACE6EAE4-794B-426D-846B-429A5F2E275B}">
      <dgm:prSet/>
      <dgm:spPr/>
      <dgm:t>
        <a:bodyPr/>
        <a:lstStyle/>
        <a:p>
          <a:endParaRPr lang="en-US"/>
        </a:p>
      </dgm:t>
    </dgm:pt>
    <dgm:pt modelId="{33988AA7-3983-4E1F-AA54-29FE4EA49727}" type="sibTrans" cxnId="{ACE6EAE4-794B-426D-846B-429A5F2E275B}">
      <dgm:prSet/>
      <dgm:spPr/>
      <dgm:t>
        <a:bodyPr/>
        <a:lstStyle/>
        <a:p>
          <a:endParaRPr lang="en-US"/>
        </a:p>
      </dgm:t>
    </dgm:pt>
    <dgm:pt modelId="{05286EAB-363B-4245-B679-03F2CBE27113}">
      <dgm:prSet phldrT="[Text]"/>
      <dgm:spPr/>
      <dgm:t>
        <a:bodyPr/>
        <a:lstStyle/>
        <a:p>
          <a:r>
            <a:rPr lang="en-US" dirty="0"/>
            <a:t>Venture Capital</a:t>
          </a:r>
        </a:p>
      </dgm:t>
    </dgm:pt>
    <dgm:pt modelId="{DF4531DA-74C3-477F-90CF-F4CDB4431F58}" type="parTrans" cxnId="{8DF5103B-B548-4D7D-9788-6B9261E99D1A}">
      <dgm:prSet/>
      <dgm:spPr/>
      <dgm:t>
        <a:bodyPr/>
        <a:lstStyle/>
        <a:p>
          <a:endParaRPr lang="en-US"/>
        </a:p>
      </dgm:t>
    </dgm:pt>
    <dgm:pt modelId="{FDDB8ACE-C06F-4BD5-84F6-8F80A4A018DA}" type="sibTrans" cxnId="{8DF5103B-B548-4D7D-9788-6B9261E99D1A}">
      <dgm:prSet/>
      <dgm:spPr/>
      <dgm:t>
        <a:bodyPr/>
        <a:lstStyle/>
        <a:p>
          <a:endParaRPr lang="en-US"/>
        </a:p>
      </dgm:t>
    </dgm:pt>
    <dgm:pt modelId="{CA9C614E-C92F-459B-8416-A5A9BEE5B783}">
      <dgm:prSet phldrT="[Text]"/>
      <dgm:spPr/>
      <dgm:t>
        <a:bodyPr/>
        <a:lstStyle/>
        <a:p>
          <a:r>
            <a:rPr lang="en-US" dirty="0"/>
            <a:t>Personal</a:t>
          </a:r>
        </a:p>
        <a:p>
          <a:r>
            <a:rPr lang="en-US" dirty="0"/>
            <a:t>Angel</a:t>
          </a:r>
        </a:p>
      </dgm:t>
    </dgm:pt>
    <dgm:pt modelId="{AD3AB018-F892-43FF-8805-8B4E01C0B404}" type="parTrans" cxnId="{1CB86399-47BB-4F29-B5C5-4133BA3B08DA}">
      <dgm:prSet/>
      <dgm:spPr/>
      <dgm:t>
        <a:bodyPr/>
        <a:lstStyle/>
        <a:p>
          <a:endParaRPr lang="en-US"/>
        </a:p>
      </dgm:t>
    </dgm:pt>
    <dgm:pt modelId="{2CEC00A2-FDFC-4A97-8253-ECB756CDF923}" type="sibTrans" cxnId="{1CB86399-47BB-4F29-B5C5-4133BA3B08DA}">
      <dgm:prSet/>
      <dgm:spPr/>
      <dgm:t>
        <a:bodyPr/>
        <a:lstStyle/>
        <a:p>
          <a:endParaRPr lang="en-US"/>
        </a:p>
      </dgm:t>
    </dgm:pt>
    <dgm:pt modelId="{39AFC7CB-2341-4CCC-8461-02067433CF80}">
      <dgm:prSet phldrT="[Text]"/>
      <dgm:spPr/>
      <dgm:t>
        <a:bodyPr/>
        <a:lstStyle/>
        <a:p>
          <a:r>
            <a:rPr lang="en-US" dirty="0"/>
            <a:t>Idea Level</a:t>
          </a:r>
        </a:p>
      </dgm:t>
    </dgm:pt>
    <dgm:pt modelId="{0FD90220-068E-4CFE-B94F-DAC7EA5BF1D7}" type="parTrans" cxnId="{435A488C-69C3-47D9-A8F3-97C21DC5CAF7}">
      <dgm:prSet/>
      <dgm:spPr/>
      <dgm:t>
        <a:bodyPr/>
        <a:lstStyle/>
        <a:p>
          <a:endParaRPr lang="en-US"/>
        </a:p>
      </dgm:t>
    </dgm:pt>
    <dgm:pt modelId="{894C0202-B213-40D1-AF2E-A24430E4389D}" type="sibTrans" cxnId="{435A488C-69C3-47D9-A8F3-97C21DC5CAF7}">
      <dgm:prSet/>
      <dgm:spPr/>
      <dgm:t>
        <a:bodyPr/>
        <a:lstStyle/>
        <a:p>
          <a:endParaRPr lang="en-US"/>
        </a:p>
      </dgm:t>
    </dgm:pt>
    <dgm:pt modelId="{80718C36-563D-4C02-BCA5-C45E3AD6154C}">
      <dgm:prSet phldrT="[Text]"/>
      <dgm:spPr/>
      <dgm:t>
        <a:bodyPr/>
        <a:lstStyle/>
        <a:p>
          <a:r>
            <a:rPr lang="en-US" dirty="0"/>
            <a:t>Social Finance</a:t>
          </a:r>
        </a:p>
        <a:p>
          <a:r>
            <a:rPr lang="en-US" dirty="0"/>
            <a:t>Angel Finance</a:t>
          </a:r>
        </a:p>
      </dgm:t>
    </dgm:pt>
    <dgm:pt modelId="{6A080EA1-487E-45D0-BD71-AD153E52B04E}" type="parTrans" cxnId="{F7E28915-BC2A-4BEF-B610-2E00AEECDED2}">
      <dgm:prSet/>
      <dgm:spPr/>
      <dgm:t>
        <a:bodyPr/>
        <a:lstStyle/>
        <a:p>
          <a:endParaRPr lang="en-US"/>
        </a:p>
      </dgm:t>
    </dgm:pt>
    <dgm:pt modelId="{F1144C83-B11D-4439-8B21-0D552EFA90BA}" type="sibTrans" cxnId="{F7E28915-BC2A-4BEF-B610-2E00AEECDED2}">
      <dgm:prSet/>
      <dgm:spPr/>
      <dgm:t>
        <a:bodyPr/>
        <a:lstStyle/>
        <a:p>
          <a:endParaRPr lang="en-US"/>
        </a:p>
      </dgm:t>
    </dgm:pt>
    <dgm:pt modelId="{933BDAEC-8241-4BC5-8FD7-C5CBABD603C8}">
      <dgm:prSet phldrT="[Text]"/>
      <dgm:spPr/>
      <dgm:t>
        <a:bodyPr/>
        <a:lstStyle/>
        <a:p>
          <a:r>
            <a:rPr lang="en-US" dirty="0"/>
            <a:t>Personal Savings</a:t>
          </a:r>
        </a:p>
      </dgm:t>
    </dgm:pt>
    <dgm:pt modelId="{E3E9CB79-F75E-4204-9D23-A9EE73DC2D7E}" type="parTrans" cxnId="{F3C0F0CF-4B13-4417-A90B-1EE641FD514B}">
      <dgm:prSet/>
      <dgm:spPr/>
      <dgm:t>
        <a:bodyPr/>
        <a:lstStyle/>
        <a:p>
          <a:endParaRPr lang="en-US"/>
        </a:p>
      </dgm:t>
    </dgm:pt>
    <dgm:pt modelId="{7B518DEE-054D-4B19-9148-7BFFE1CEC9D8}" type="sibTrans" cxnId="{F3C0F0CF-4B13-4417-A90B-1EE641FD514B}">
      <dgm:prSet/>
      <dgm:spPr/>
      <dgm:t>
        <a:bodyPr/>
        <a:lstStyle/>
        <a:p>
          <a:endParaRPr lang="en-US"/>
        </a:p>
      </dgm:t>
    </dgm:pt>
    <dgm:pt modelId="{42D67B20-B102-4B7D-BE5A-E7FC7602DE28}" type="pres">
      <dgm:prSet presAssocID="{E87764CA-8F56-458A-BBE5-35CAC5EBAF4B}" presName="Name0" presStyleCnt="0">
        <dgm:presLayoutVars>
          <dgm:chMax val="3"/>
          <dgm:chPref val="1"/>
          <dgm:dir/>
          <dgm:animLvl val="lvl"/>
          <dgm:resizeHandles/>
        </dgm:presLayoutVars>
      </dgm:prSet>
      <dgm:spPr/>
    </dgm:pt>
    <dgm:pt modelId="{59D5522E-1F71-4F09-A855-4B54822B96DA}" type="pres">
      <dgm:prSet presAssocID="{E87764CA-8F56-458A-BBE5-35CAC5EBAF4B}" presName="outerBox" presStyleCnt="0"/>
      <dgm:spPr/>
    </dgm:pt>
    <dgm:pt modelId="{62247C49-C22A-47E0-8D9B-52CBF6558642}" type="pres">
      <dgm:prSet presAssocID="{E87764CA-8F56-458A-BBE5-35CAC5EBAF4B}" presName="outerBoxParent" presStyleLbl="node1" presStyleIdx="0" presStyleCnt="3"/>
      <dgm:spPr/>
    </dgm:pt>
    <dgm:pt modelId="{25B3BE11-18B2-409C-A9E2-83B3C2015B5D}" type="pres">
      <dgm:prSet presAssocID="{E87764CA-8F56-458A-BBE5-35CAC5EBAF4B}" presName="outerBoxChildren" presStyleCnt="0"/>
      <dgm:spPr/>
    </dgm:pt>
    <dgm:pt modelId="{A035B08E-D347-4126-A832-01DC597C7CF7}" type="pres">
      <dgm:prSet presAssocID="{6F6A2E97-C344-41FA-8806-B92C8EFA9512}" presName="oChild" presStyleLbl="fgAcc1" presStyleIdx="0" presStyleCnt="6">
        <dgm:presLayoutVars>
          <dgm:bulletEnabled val="1"/>
        </dgm:presLayoutVars>
      </dgm:prSet>
      <dgm:spPr/>
    </dgm:pt>
    <dgm:pt modelId="{BBE11C99-3DA0-44A7-9D9E-FEE9FD1CF193}" type="pres">
      <dgm:prSet presAssocID="{975880B9-5668-4570-8509-402094DC71C9}" presName="outerSibTrans" presStyleCnt="0"/>
      <dgm:spPr/>
    </dgm:pt>
    <dgm:pt modelId="{E5CD9A9D-095B-416F-9534-8221D1EC3481}" type="pres">
      <dgm:prSet presAssocID="{D3FAE1CD-9545-46C4-8A4A-165E292842D3}" presName="oChild" presStyleLbl="fgAcc1" presStyleIdx="1" presStyleCnt="6">
        <dgm:presLayoutVars>
          <dgm:bulletEnabled val="1"/>
        </dgm:presLayoutVars>
      </dgm:prSet>
      <dgm:spPr/>
    </dgm:pt>
    <dgm:pt modelId="{DB8E2626-13E0-43B4-AA16-3353D6E04A2A}" type="pres">
      <dgm:prSet presAssocID="{E87764CA-8F56-458A-BBE5-35CAC5EBAF4B}" presName="middleBox" presStyleCnt="0"/>
      <dgm:spPr/>
    </dgm:pt>
    <dgm:pt modelId="{85981970-A641-40F9-8236-F51CD5390377}" type="pres">
      <dgm:prSet presAssocID="{E87764CA-8F56-458A-BBE5-35CAC5EBAF4B}" presName="middleBoxParent" presStyleLbl="node1" presStyleIdx="1" presStyleCnt="3"/>
      <dgm:spPr/>
    </dgm:pt>
    <dgm:pt modelId="{FDF2F6BA-7C89-4F9D-B2FA-ADD97FF91C01}" type="pres">
      <dgm:prSet presAssocID="{E87764CA-8F56-458A-BBE5-35CAC5EBAF4B}" presName="middleBoxChildren" presStyleCnt="0"/>
      <dgm:spPr/>
    </dgm:pt>
    <dgm:pt modelId="{13F66DE4-1162-434C-B585-3E73479592B2}" type="pres">
      <dgm:prSet presAssocID="{05286EAB-363B-4245-B679-03F2CBE27113}" presName="mChild" presStyleLbl="fgAcc1" presStyleIdx="2" presStyleCnt="6">
        <dgm:presLayoutVars>
          <dgm:bulletEnabled val="1"/>
        </dgm:presLayoutVars>
      </dgm:prSet>
      <dgm:spPr/>
    </dgm:pt>
    <dgm:pt modelId="{C1C0449E-EBBA-449D-B02B-F7892F6AC5CD}" type="pres">
      <dgm:prSet presAssocID="{FDDB8ACE-C06F-4BD5-84F6-8F80A4A018DA}" presName="middleSibTrans" presStyleCnt="0"/>
      <dgm:spPr/>
    </dgm:pt>
    <dgm:pt modelId="{C8D99860-8E8A-41C2-B771-4814FC08FD52}" type="pres">
      <dgm:prSet presAssocID="{CA9C614E-C92F-459B-8416-A5A9BEE5B783}" presName="mChild" presStyleLbl="fgAcc1" presStyleIdx="3" presStyleCnt="6">
        <dgm:presLayoutVars>
          <dgm:bulletEnabled val="1"/>
        </dgm:presLayoutVars>
      </dgm:prSet>
      <dgm:spPr/>
    </dgm:pt>
    <dgm:pt modelId="{97D6EB8F-B0A7-44F0-8754-918ED9FB192B}" type="pres">
      <dgm:prSet presAssocID="{E87764CA-8F56-458A-BBE5-35CAC5EBAF4B}" presName="centerBox" presStyleCnt="0"/>
      <dgm:spPr/>
    </dgm:pt>
    <dgm:pt modelId="{119A014D-5F54-4F70-9666-442B0B729D3C}" type="pres">
      <dgm:prSet presAssocID="{E87764CA-8F56-458A-BBE5-35CAC5EBAF4B}" presName="centerBoxParent" presStyleLbl="node1" presStyleIdx="2" presStyleCnt="3"/>
      <dgm:spPr/>
    </dgm:pt>
    <dgm:pt modelId="{986D093F-48CA-4FF7-B34D-8A01F6447EFA}" type="pres">
      <dgm:prSet presAssocID="{E87764CA-8F56-458A-BBE5-35CAC5EBAF4B}" presName="centerBoxChildren" presStyleCnt="0"/>
      <dgm:spPr/>
    </dgm:pt>
    <dgm:pt modelId="{A99AA8D7-0479-44A1-99BB-F593F568FF31}" type="pres">
      <dgm:prSet presAssocID="{80718C36-563D-4C02-BCA5-C45E3AD6154C}" presName="cChild" presStyleLbl="fgAcc1" presStyleIdx="4" presStyleCnt="6">
        <dgm:presLayoutVars>
          <dgm:bulletEnabled val="1"/>
        </dgm:presLayoutVars>
      </dgm:prSet>
      <dgm:spPr/>
    </dgm:pt>
    <dgm:pt modelId="{6589572C-C21F-40B8-96E0-560406F37525}" type="pres">
      <dgm:prSet presAssocID="{F1144C83-B11D-4439-8B21-0D552EFA90BA}" presName="centerSibTrans" presStyleCnt="0"/>
      <dgm:spPr/>
    </dgm:pt>
    <dgm:pt modelId="{2A6D92CE-E1D6-4779-884E-56C2C561A84D}" type="pres">
      <dgm:prSet presAssocID="{933BDAEC-8241-4BC5-8FD7-C5CBABD603C8}" presName="cChild" presStyleLbl="fgAcc1" presStyleIdx="5" presStyleCnt="6">
        <dgm:presLayoutVars>
          <dgm:bulletEnabled val="1"/>
        </dgm:presLayoutVars>
      </dgm:prSet>
      <dgm:spPr/>
    </dgm:pt>
  </dgm:ptLst>
  <dgm:cxnLst>
    <dgm:cxn modelId="{0B36664C-E2AE-40C3-8EB8-8DA7D529F9F6}" type="presOf" srcId="{E87764CA-8F56-458A-BBE5-35CAC5EBAF4B}" destId="{42D67B20-B102-4B7D-BE5A-E7FC7602DE28}" srcOrd="0" destOrd="0" presId="urn:microsoft.com/office/officeart/2005/8/layout/target2"/>
    <dgm:cxn modelId="{876B7D58-F293-4669-840C-BA91121F2460}" type="presOf" srcId="{D3FAE1CD-9545-46C4-8A4A-165E292842D3}" destId="{E5CD9A9D-095B-416F-9534-8221D1EC3481}" srcOrd="0" destOrd="0" presId="urn:microsoft.com/office/officeart/2005/8/layout/target2"/>
    <dgm:cxn modelId="{63B57EC5-10DD-49C3-8516-B54C8391B289}" srcId="{8CE98025-B5E1-4208-90C6-DBF79F058845}" destId="{6F6A2E97-C344-41FA-8806-B92C8EFA9512}" srcOrd="0" destOrd="0" parTransId="{6BA5252A-EF3C-4608-B3C6-EC988F5B0F23}" sibTransId="{975880B9-5668-4570-8509-402094DC71C9}"/>
    <dgm:cxn modelId="{49F585B2-D802-46D6-90C1-638DBC54C0B5}" type="presOf" srcId="{05286EAB-363B-4245-B679-03F2CBE27113}" destId="{13F66DE4-1162-434C-B585-3E73479592B2}" srcOrd="0" destOrd="0" presId="urn:microsoft.com/office/officeart/2005/8/layout/target2"/>
    <dgm:cxn modelId="{F7E28915-BC2A-4BEF-B610-2E00AEECDED2}" srcId="{39AFC7CB-2341-4CCC-8461-02067433CF80}" destId="{80718C36-563D-4C02-BCA5-C45E3AD6154C}" srcOrd="0" destOrd="0" parTransId="{6A080EA1-487E-45D0-BD71-AD153E52B04E}" sibTransId="{F1144C83-B11D-4439-8B21-0D552EFA90BA}"/>
    <dgm:cxn modelId="{8DF5103B-B548-4D7D-9788-6B9261E99D1A}" srcId="{14F602D9-5B53-4B0B-9952-8A436674E94F}" destId="{05286EAB-363B-4245-B679-03F2CBE27113}" srcOrd="0" destOrd="0" parTransId="{DF4531DA-74C3-477F-90CF-F4CDB4431F58}" sibTransId="{FDDB8ACE-C06F-4BD5-84F6-8F80A4A018DA}"/>
    <dgm:cxn modelId="{64724413-C5F3-49F5-82BA-8DFE84F39576}" type="presOf" srcId="{933BDAEC-8241-4BC5-8FD7-C5CBABD603C8}" destId="{2A6D92CE-E1D6-4779-884E-56C2C561A84D}" srcOrd="0" destOrd="0" presId="urn:microsoft.com/office/officeart/2005/8/layout/target2"/>
    <dgm:cxn modelId="{F3C0F0CF-4B13-4417-A90B-1EE641FD514B}" srcId="{39AFC7CB-2341-4CCC-8461-02067433CF80}" destId="{933BDAEC-8241-4BC5-8FD7-C5CBABD603C8}" srcOrd="1" destOrd="0" parTransId="{E3E9CB79-F75E-4204-9D23-A9EE73DC2D7E}" sibTransId="{7B518DEE-054D-4B19-9148-7BFFE1CEC9D8}"/>
    <dgm:cxn modelId="{53F47265-3E66-4712-8057-8287B4F6D0DC}" srcId="{8CE98025-B5E1-4208-90C6-DBF79F058845}" destId="{D3FAE1CD-9545-46C4-8A4A-165E292842D3}" srcOrd="1" destOrd="0" parTransId="{C93BFDAB-0A39-4427-B5D9-63C2071A1D24}" sibTransId="{5D966AEA-F10C-48D1-9D46-096C4592C81B}"/>
    <dgm:cxn modelId="{6BF8209F-6BA0-440E-805F-8BB1213A76A9}" type="presOf" srcId="{80718C36-563D-4C02-BCA5-C45E3AD6154C}" destId="{A99AA8D7-0479-44A1-99BB-F593F568FF31}" srcOrd="0" destOrd="0" presId="urn:microsoft.com/office/officeart/2005/8/layout/target2"/>
    <dgm:cxn modelId="{92C5AAB2-7CE9-4F85-863A-ED4D2370FD0B}" type="presOf" srcId="{14F602D9-5B53-4B0B-9952-8A436674E94F}" destId="{85981970-A641-40F9-8236-F51CD5390377}" srcOrd="0" destOrd="0" presId="urn:microsoft.com/office/officeart/2005/8/layout/target2"/>
    <dgm:cxn modelId="{7F01AA57-AD59-47A6-AFBF-EBE8E1F2AB0B}" type="presOf" srcId="{CA9C614E-C92F-459B-8416-A5A9BEE5B783}" destId="{C8D99860-8E8A-41C2-B771-4814FC08FD52}" srcOrd="0" destOrd="0" presId="urn:microsoft.com/office/officeart/2005/8/layout/target2"/>
    <dgm:cxn modelId="{167B9533-1A1C-4D0F-95B1-50D64CC4231A}" srcId="{E87764CA-8F56-458A-BBE5-35CAC5EBAF4B}" destId="{8CE98025-B5E1-4208-90C6-DBF79F058845}" srcOrd="0" destOrd="0" parTransId="{37FF5213-112A-41BF-9308-0BD3A63BB395}" sibTransId="{2894388A-2847-4424-B1FB-1494A0D0F81C}"/>
    <dgm:cxn modelId="{C23C36F9-4367-4780-A11F-06985DA21874}" type="presOf" srcId="{39AFC7CB-2341-4CCC-8461-02067433CF80}" destId="{119A014D-5F54-4F70-9666-442B0B729D3C}" srcOrd="0" destOrd="0" presId="urn:microsoft.com/office/officeart/2005/8/layout/target2"/>
    <dgm:cxn modelId="{435A488C-69C3-47D9-A8F3-97C21DC5CAF7}" srcId="{E87764CA-8F56-458A-BBE5-35CAC5EBAF4B}" destId="{39AFC7CB-2341-4CCC-8461-02067433CF80}" srcOrd="2" destOrd="0" parTransId="{0FD90220-068E-4CFE-B94F-DAC7EA5BF1D7}" sibTransId="{894C0202-B213-40D1-AF2E-A24430E4389D}"/>
    <dgm:cxn modelId="{ACE6EAE4-794B-426D-846B-429A5F2E275B}" srcId="{E87764CA-8F56-458A-BBE5-35CAC5EBAF4B}" destId="{14F602D9-5B53-4B0B-9952-8A436674E94F}" srcOrd="1" destOrd="0" parTransId="{90C651D5-8760-493D-A272-57D93F204CBB}" sibTransId="{33988AA7-3983-4E1F-AA54-29FE4EA49727}"/>
    <dgm:cxn modelId="{934CEF8B-D4C9-4DD8-9042-D6BB7ED942F9}" type="presOf" srcId="{8CE98025-B5E1-4208-90C6-DBF79F058845}" destId="{62247C49-C22A-47E0-8D9B-52CBF6558642}" srcOrd="0" destOrd="0" presId="urn:microsoft.com/office/officeart/2005/8/layout/target2"/>
    <dgm:cxn modelId="{1CB86399-47BB-4F29-B5C5-4133BA3B08DA}" srcId="{14F602D9-5B53-4B0B-9952-8A436674E94F}" destId="{CA9C614E-C92F-459B-8416-A5A9BEE5B783}" srcOrd="1" destOrd="0" parTransId="{AD3AB018-F892-43FF-8805-8B4E01C0B404}" sibTransId="{2CEC00A2-FDFC-4A97-8253-ECB756CDF923}"/>
    <dgm:cxn modelId="{FEF97819-AB08-46D3-9CDE-2998CA2F85F8}" type="presOf" srcId="{6F6A2E97-C344-41FA-8806-B92C8EFA9512}" destId="{A035B08E-D347-4126-A832-01DC597C7CF7}" srcOrd="0" destOrd="0" presId="urn:microsoft.com/office/officeart/2005/8/layout/target2"/>
    <dgm:cxn modelId="{6B52CA9E-E1B4-4FE5-BD01-D405A8753C93}" type="presParOf" srcId="{42D67B20-B102-4B7D-BE5A-E7FC7602DE28}" destId="{59D5522E-1F71-4F09-A855-4B54822B96DA}" srcOrd="0" destOrd="0" presId="urn:microsoft.com/office/officeart/2005/8/layout/target2"/>
    <dgm:cxn modelId="{F370C928-7E56-43FE-8AE4-72515442FA90}" type="presParOf" srcId="{59D5522E-1F71-4F09-A855-4B54822B96DA}" destId="{62247C49-C22A-47E0-8D9B-52CBF6558642}" srcOrd="0" destOrd="0" presId="urn:microsoft.com/office/officeart/2005/8/layout/target2"/>
    <dgm:cxn modelId="{09A26AAA-911D-4679-BB08-08F1A2F0B849}" type="presParOf" srcId="{59D5522E-1F71-4F09-A855-4B54822B96DA}" destId="{25B3BE11-18B2-409C-A9E2-83B3C2015B5D}" srcOrd="1" destOrd="0" presId="urn:microsoft.com/office/officeart/2005/8/layout/target2"/>
    <dgm:cxn modelId="{90F2AD67-E0F4-449E-B6B9-6157155E185B}" type="presParOf" srcId="{25B3BE11-18B2-409C-A9E2-83B3C2015B5D}" destId="{A035B08E-D347-4126-A832-01DC597C7CF7}" srcOrd="0" destOrd="0" presId="urn:microsoft.com/office/officeart/2005/8/layout/target2"/>
    <dgm:cxn modelId="{D4D46E64-C26A-4F60-B38B-8B52D1D8A887}" type="presParOf" srcId="{25B3BE11-18B2-409C-A9E2-83B3C2015B5D}" destId="{BBE11C99-3DA0-44A7-9D9E-FEE9FD1CF193}" srcOrd="1" destOrd="0" presId="urn:microsoft.com/office/officeart/2005/8/layout/target2"/>
    <dgm:cxn modelId="{0FBC564C-D742-40CE-A01C-D74B1C467D26}" type="presParOf" srcId="{25B3BE11-18B2-409C-A9E2-83B3C2015B5D}" destId="{E5CD9A9D-095B-416F-9534-8221D1EC3481}" srcOrd="2" destOrd="0" presId="urn:microsoft.com/office/officeart/2005/8/layout/target2"/>
    <dgm:cxn modelId="{139B3F45-8420-4AE0-AF27-81B7D12ED8EA}" type="presParOf" srcId="{42D67B20-B102-4B7D-BE5A-E7FC7602DE28}" destId="{DB8E2626-13E0-43B4-AA16-3353D6E04A2A}" srcOrd="1" destOrd="0" presId="urn:microsoft.com/office/officeart/2005/8/layout/target2"/>
    <dgm:cxn modelId="{4E34FAC4-467E-4587-98BA-5BFBF83D71BE}" type="presParOf" srcId="{DB8E2626-13E0-43B4-AA16-3353D6E04A2A}" destId="{85981970-A641-40F9-8236-F51CD5390377}" srcOrd="0" destOrd="0" presId="urn:microsoft.com/office/officeart/2005/8/layout/target2"/>
    <dgm:cxn modelId="{DA60CAAE-D455-4888-A20E-8298BB10F82F}" type="presParOf" srcId="{DB8E2626-13E0-43B4-AA16-3353D6E04A2A}" destId="{FDF2F6BA-7C89-4F9D-B2FA-ADD97FF91C01}" srcOrd="1" destOrd="0" presId="urn:microsoft.com/office/officeart/2005/8/layout/target2"/>
    <dgm:cxn modelId="{7BBAA3C7-E8DB-47A7-8532-B0F4BC5F79CA}" type="presParOf" srcId="{FDF2F6BA-7C89-4F9D-B2FA-ADD97FF91C01}" destId="{13F66DE4-1162-434C-B585-3E73479592B2}" srcOrd="0" destOrd="0" presId="urn:microsoft.com/office/officeart/2005/8/layout/target2"/>
    <dgm:cxn modelId="{60D6D2D1-C7C6-4250-9EB3-744F7F667BB9}" type="presParOf" srcId="{FDF2F6BA-7C89-4F9D-B2FA-ADD97FF91C01}" destId="{C1C0449E-EBBA-449D-B02B-F7892F6AC5CD}" srcOrd="1" destOrd="0" presId="urn:microsoft.com/office/officeart/2005/8/layout/target2"/>
    <dgm:cxn modelId="{16DD3CDF-0779-42D3-B5E5-173B57ECB7A5}" type="presParOf" srcId="{FDF2F6BA-7C89-4F9D-B2FA-ADD97FF91C01}" destId="{C8D99860-8E8A-41C2-B771-4814FC08FD52}" srcOrd="2" destOrd="0" presId="urn:microsoft.com/office/officeart/2005/8/layout/target2"/>
    <dgm:cxn modelId="{DE0B4065-8FA7-43C4-B469-142EB5837038}" type="presParOf" srcId="{42D67B20-B102-4B7D-BE5A-E7FC7602DE28}" destId="{97D6EB8F-B0A7-44F0-8754-918ED9FB192B}" srcOrd="2" destOrd="0" presId="urn:microsoft.com/office/officeart/2005/8/layout/target2"/>
    <dgm:cxn modelId="{D628B559-9B3B-495F-B7CB-6C166ADA8A5E}" type="presParOf" srcId="{97D6EB8F-B0A7-44F0-8754-918ED9FB192B}" destId="{119A014D-5F54-4F70-9666-442B0B729D3C}" srcOrd="0" destOrd="0" presId="urn:microsoft.com/office/officeart/2005/8/layout/target2"/>
    <dgm:cxn modelId="{388BF03F-0856-4896-9FD0-3E4D73AC8980}" type="presParOf" srcId="{97D6EB8F-B0A7-44F0-8754-918ED9FB192B}" destId="{986D093F-48CA-4FF7-B34D-8A01F6447EFA}" srcOrd="1" destOrd="0" presId="urn:microsoft.com/office/officeart/2005/8/layout/target2"/>
    <dgm:cxn modelId="{3B1C6E16-C887-4D79-9866-FE44DC5FA16E}" type="presParOf" srcId="{986D093F-48CA-4FF7-B34D-8A01F6447EFA}" destId="{A99AA8D7-0479-44A1-99BB-F593F568FF31}" srcOrd="0" destOrd="0" presId="urn:microsoft.com/office/officeart/2005/8/layout/target2"/>
    <dgm:cxn modelId="{4128C92F-65D2-45E7-A8AE-25D916078E59}" type="presParOf" srcId="{986D093F-48CA-4FF7-B34D-8A01F6447EFA}" destId="{6589572C-C21F-40B8-96E0-560406F37525}" srcOrd="1" destOrd="0" presId="urn:microsoft.com/office/officeart/2005/8/layout/target2"/>
    <dgm:cxn modelId="{A820459A-EEF4-4C4B-BC53-94F6A575A0CE}" type="presParOf" srcId="{986D093F-48CA-4FF7-B34D-8A01F6447EFA}" destId="{2A6D92CE-E1D6-4779-884E-56C2C561A84D}"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87764CA-8F56-458A-BBE5-35CAC5EBAF4B}" type="doc">
      <dgm:prSet loTypeId="urn:microsoft.com/office/officeart/2005/8/layout/target2" loCatId="relationship" qsTypeId="urn:microsoft.com/office/officeart/2005/8/quickstyle/3d3" qsCatId="3D" csTypeId="urn:microsoft.com/office/officeart/2005/8/colors/colorful5" csCatId="colorful" phldr="1"/>
      <dgm:spPr/>
      <dgm:t>
        <a:bodyPr/>
        <a:lstStyle/>
        <a:p>
          <a:endParaRPr lang="en-US"/>
        </a:p>
      </dgm:t>
    </dgm:pt>
    <dgm:pt modelId="{8CE98025-B5E1-4208-90C6-DBF79F058845}">
      <dgm:prSet phldrT="[Text]"/>
      <dgm:spPr/>
      <dgm:t>
        <a:bodyPr/>
        <a:lstStyle/>
        <a:p>
          <a:r>
            <a:rPr lang="en-US" dirty="0"/>
            <a:t>Enterprise</a:t>
          </a:r>
        </a:p>
      </dgm:t>
    </dgm:pt>
    <dgm:pt modelId="{37FF5213-112A-41BF-9308-0BD3A63BB395}" type="parTrans" cxnId="{167B9533-1A1C-4D0F-95B1-50D64CC4231A}">
      <dgm:prSet/>
      <dgm:spPr/>
      <dgm:t>
        <a:bodyPr/>
        <a:lstStyle/>
        <a:p>
          <a:endParaRPr lang="en-US"/>
        </a:p>
      </dgm:t>
    </dgm:pt>
    <dgm:pt modelId="{2894388A-2847-4424-B1FB-1494A0D0F81C}" type="sibTrans" cxnId="{167B9533-1A1C-4D0F-95B1-50D64CC4231A}">
      <dgm:prSet/>
      <dgm:spPr/>
      <dgm:t>
        <a:bodyPr/>
        <a:lstStyle/>
        <a:p>
          <a:endParaRPr lang="en-US"/>
        </a:p>
      </dgm:t>
    </dgm:pt>
    <dgm:pt modelId="{6F6A2E97-C344-41FA-8806-B92C8EFA9512}">
      <dgm:prSet phldrT="[Text]"/>
      <dgm:spPr/>
      <dgm:t>
        <a:bodyPr/>
        <a:lstStyle/>
        <a:p>
          <a:r>
            <a:rPr lang="en-US" dirty="0"/>
            <a:t>Good Profits</a:t>
          </a:r>
        </a:p>
      </dgm:t>
    </dgm:pt>
    <dgm:pt modelId="{6BA5252A-EF3C-4608-B3C6-EC988F5B0F23}" type="parTrans" cxnId="{63B57EC5-10DD-49C3-8516-B54C8391B289}">
      <dgm:prSet/>
      <dgm:spPr/>
      <dgm:t>
        <a:bodyPr/>
        <a:lstStyle/>
        <a:p>
          <a:endParaRPr lang="en-US"/>
        </a:p>
      </dgm:t>
    </dgm:pt>
    <dgm:pt modelId="{975880B9-5668-4570-8509-402094DC71C9}" type="sibTrans" cxnId="{63B57EC5-10DD-49C3-8516-B54C8391B289}">
      <dgm:prSet/>
      <dgm:spPr/>
      <dgm:t>
        <a:bodyPr/>
        <a:lstStyle/>
        <a:p>
          <a:endParaRPr lang="en-US"/>
        </a:p>
      </dgm:t>
    </dgm:pt>
    <dgm:pt modelId="{D3FAE1CD-9545-46C4-8A4A-165E292842D3}">
      <dgm:prSet phldrT="[Text]"/>
      <dgm:spPr/>
      <dgm:t>
        <a:bodyPr/>
        <a:lstStyle/>
        <a:p>
          <a:r>
            <a:rPr lang="en-US" dirty="0"/>
            <a:t>Normal Risks</a:t>
          </a:r>
        </a:p>
      </dgm:t>
    </dgm:pt>
    <dgm:pt modelId="{C93BFDAB-0A39-4427-B5D9-63C2071A1D24}" type="parTrans" cxnId="{53F47265-3E66-4712-8057-8287B4F6D0DC}">
      <dgm:prSet/>
      <dgm:spPr/>
      <dgm:t>
        <a:bodyPr/>
        <a:lstStyle/>
        <a:p>
          <a:endParaRPr lang="en-US"/>
        </a:p>
      </dgm:t>
    </dgm:pt>
    <dgm:pt modelId="{5D966AEA-F10C-48D1-9D46-096C4592C81B}" type="sibTrans" cxnId="{53F47265-3E66-4712-8057-8287B4F6D0DC}">
      <dgm:prSet/>
      <dgm:spPr/>
      <dgm:t>
        <a:bodyPr/>
        <a:lstStyle/>
        <a:p>
          <a:endParaRPr lang="en-US"/>
        </a:p>
      </dgm:t>
    </dgm:pt>
    <dgm:pt modelId="{14F602D9-5B53-4B0B-9952-8A436674E94F}">
      <dgm:prSet phldrT="[Text]"/>
      <dgm:spPr/>
      <dgm:t>
        <a:bodyPr/>
        <a:lstStyle/>
        <a:p>
          <a:r>
            <a:rPr lang="en-US" dirty="0"/>
            <a:t>Piloting</a:t>
          </a:r>
        </a:p>
      </dgm:t>
    </dgm:pt>
    <dgm:pt modelId="{90C651D5-8760-493D-A272-57D93F204CBB}" type="parTrans" cxnId="{ACE6EAE4-794B-426D-846B-429A5F2E275B}">
      <dgm:prSet/>
      <dgm:spPr/>
      <dgm:t>
        <a:bodyPr/>
        <a:lstStyle/>
        <a:p>
          <a:endParaRPr lang="en-US"/>
        </a:p>
      </dgm:t>
    </dgm:pt>
    <dgm:pt modelId="{33988AA7-3983-4E1F-AA54-29FE4EA49727}" type="sibTrans" cxnId="{ACE6EAE4-794B-426D-846B-429A5F2E275B}">
      <dgm:prSet/>
      <dgm:spPr/>
      <dgm:t>
        <a:bodyPr/>
        <a:lstStyle/>
        <a:p>
          <a:endParaRPr lang="en-US"/>
        </a:p>
      </dgm:t>
    </dgm:pt>
    <dgm:pt modelId="{05286EAB-363B-4245-B679-03F2CBE27113}">
      <dgm:prSet phldrT="[Text]"/>
      <dgm:spPr/>
      <dgm:t>
        <a:bodyPr/>
        <a:lstStyle/>
        <a:p>
          <a:r>
            <a:rPr lang="en-US" dirty="0"/>
            <a:t>High Profit</a:t>
          </a:r>
        </a:p>
      </dgm:t>
    </dgm:pt>
    <dgm:pt modelId="{DF4531DA-74C3-477F-90CF-F4CDB4431F58}" type="parTrans" cxnId="{8DF5103B-B548-4D7D-9788-6B9261E99D1A}">
      <dgm:prSet/>
      <dgm:spPr/>
      <dgm:t>
        <a:bodyPr/>
        <a:lstStyle/>
        <a:p>
          <a:endParaRPr lang="en-US"/>
        </a:p>
      </dgm:t>
    </dgm:pt>
    <dgm:pt modelId="{FDDB8ACE-C06F-4BD5-84F6-8F80A4A018DA}" type="sibTrans" cxnId="{8DF5103B-B548-4D7D-9788-6B9261E99D1A}">
      <dgm:prSet/>
      <dgm:spPr/>
      <dgm:t>
        <a:bodyPr/>
        <a:lstStyle/>
        <a:p>
          <a:endParaRPr lang="en-US"/>
        </a:p>
      </dgm:t>
    </dgm:pt>
    <dgm:pt modelId="{CA9C614E-C92F-459B-8416-A5A9BEE5B783}">
      <dgm:prSet phldrT="[Text]"/>
      <dgm:spPr/>
      <dgm:t>
        <a:bodyPr/>
        <a:lstStyle/>
        <a:p>
          <a:r>
            <a:rPr lang="en-US" dirty="0"/>
            <a:t>Manageable Risk</a:t>
          </a:r>
        </a:p>
      </dgm:t>
    </dgm:pt>
    <dgm:pt modelId="{AD3AB018-F892-43FF-8805-8B4E01C0B404}" type="parTrans" cxnId="{1CB86399-47BB-4F29-B5C5-4133BA3B08DA}">
      <dgm:prSet/>
      <dgm:spPr/>
      <dgm:t>
        <a:bodyPr/>
        <a:lstStyle/>
        <a:p>
          <a:endParaRPr lang="en-US"/>
        </a:p>
      </dgm:t>
    </dgm:pt>
    <dgm:pt modelId="{2CEC00A2-FDFC-4A97-8253-ECB756CDF923}" type="sibTrans" cxnId="{1CB86399-47BB-4F29-B5C5-4133BA3B08DA}">
      <dgm:prSet/>
      <dgm:spPr/>
      <dgm:t>
        <a:bodyPr/>
        <a:lstStyle/>
        <a:p>
          <a:endParaRPr lang="en-US"/>
        </a:p>
      </dgm:t>
    </dgm:pt>
    <dgm:pt modelId="{39AFC7CB-2341-4CCC-8461-02067433CF80}">
      <dgm:prSet phldrT="[Text]"/>
      <dgm:spPr/>
      <dgm:t>
        <a:bodyPr/>
        <a:lstStyle/>
        <a:p>
          <a:r>
            <a:rPr lang="en-US" dirty="0"/>
            <a:t>Idea Level</a:t>
          </a:r>
        </a:p>
      </dgm:t>
    </dgm:pt>
    <dgm:pt modelId="{0FD90220-068E-4CFE-B94F-DAC7EA5BF1D7}" type="parTrans" cxnId="{435A488C-69C3-47D9-A8F3-97C21DC5CAF7}">
      <dgm:prSet/>
      <dgm:spPr/>
      <dgm:t>
        <a:bodyPr/>
        <a:lstStyle/>
        <a:p>
          <a:endParaRPr lang="en-US"/>
        </a:p>
      </dgm:t>
    </dgm:pt>
    <dgm:pt modelId="{894C0202-B213-40D1-AF2E-A24430E4389D}" type="sibTrans" cxnId="{435A488C-69C3-47D9-A8F3-97C21DC5CAF7}">
      <dgm:prSet/>
      <dgm:spPr/>
      <dgm:t>
        <a:bodyPr/>
        <a:lstStyle/>
        <a:p>
          <a:endParaRPr lang="en-US"/>
        </a:p>
      </dgm:t>
    </dgm:pt>
    <dgm:pt modelId="{80718C36-563D-4C02-BCA5-C45E3AD6154C}">
      <dgm:prSet phldrT="[Text]"/>
      <dgm:spPr/>
      <dgm:t>
        <a:bodyPr/>
        <a:lstStyle/>
        <a:p>
          <a:r>
            <a:rPr lang="en-US" dirty="0"/>
            <a:t>High Profit</a:t>
          </a:r>
        </a:p>
      </dgm:t>
    </dgm:pt>
    <dgm:pt modelId="{6A080EA1-487E-45D0-BD71-AD153E52B04E}" type="parTrans" cxnId="{F7E28915-BC2A-4BEF-B610-2E00AEECDED2}">
      <dgm:prSet/>
      <dgm:spPr/>
      <dgm:t>
        <a:bodyPr/>
        <a:lstStyle/>
        <a:p>
          <a:endParaRPr lang="en-US"/>
        </a:p>
      </dgm:t>
    </dgm:pt>
    <dgm:pt modelId="{F1144C83-B11D-4439-8B21-0D552EFA90BA}" type="sibTrans" cxnId="{F7E28915-BC2A-4BEF-B610-2E00AEECDED2}">
      <dgm:prSet/>
      <dgm:spPr/>
      <dgm:t>
        <a:bodyPr/>
        <a:lstStyle/>
        <a:p>
          <a:endParaRPr lang="en-US"/>
        </a:p>
      </dgm:t>
    </dgm:pt>
    <dgm:pt modelId="{933BDAEC-8241-4BC5-8FD7-C5CBABD603C8}">
      <dgm:prSet phldrT="[Text]"/>
      <dgm:spPr/>
      <dgm:t>
        <a:bodyPr/>
        <a:lstStyle/>
        <a:p>
          <a:r>
            <a:rPr lang="en-US" dirty="0"/>
            <a:t>High Risk</a:t>
          </a:r>
        </a:p>
      </dgm:t>
    </dgm:pt>
    <dgm:pt modelId="{E3E9CB79-F75E-4204-9D23-A9EE73DC2D7E}" type="parTrans" cxnId="{F3C0F0CF-4B13-4417-A90B-1EE641FD514B}">
      <dgm:prSet/>
      <dgm:spPr/>
      <dgm:t>
        <a:bodyPr/>
        <a:lstStyle/>
        <a:p>
          <a:endParaRPr lang="en-US"/>
        </a:p>
      </dgm:t>
    </dgm:pt>
    <dgm:pt modelId="{7B518DEE-054D-4B19-9148-7BFFE1CEC9D8}" type="sibTrans" cxnId="{F3C0F0CF-4B13-4417-A90B-1EE641FD514B}">
      <dgm:prSet/>
      <dgm:spPr/>
      <dgm:t>
        <a:bodyPr/>
        <a:lstStyle/>
        <a:p>
          <a:endParaRPr lang="en-US"/>
        </a:p>
      </dgm:t>
    </dgm:pt>
    <dgm:pt modelId="{42D67B20-B102-4B7D-BE5A-E7FC7602DE28}" type="pres">
      <dgm:prSet presAssocID="{E87764CA-8F56-458A-BBE5-35CAC5EBAF4B}" presName="Name0" presStyleCnt="0">
        <dgm:presLayoutVars>
          <dgm:chMax val="3"/>
          <dgm:chPref val="1"/>
          <dgm:dir/>
          <dgm:animLvl val="lvl"/>
          <dgm:resizeHandles/>
        </dgm:presLayoutVars>
      </dgm:prSet>
      <dgm:spPr/>
    </dgm:pt>
    <dgm:pt modelId="{59D5522E-1F71-4F09-A855-4B54822B96DA}" type="pres">
      <dgm:prSet presAssocID="{E87764CA-8F56-458A-BBE5-35CAC5EBAF4B}" presName="outerBox" presStyleCnt="0"/>
      <dgm:spPr/>
    </dgm:pt>
    <dgm:pt modelId="{62247C49-C22A-47E0-8D9B-52CBF6558642}" type="pres">
      <dgm:prSet presAssocID="{E87764CA-8F56-458A-BBE5-35CAC5EBAF4B}" presName="outerBoxParent" presStyleLbl="node1" presStyleIdx="0" presStyleCnt="3"/>
      <dgm:spPr/>
    </dgm:pt>
    <dgm:pt modelId="{25B3BE11-18B2-409C-A9E2-83B3C2015B5D}" type="pres">
      <dgm:prSet presAssocID="{E87764CA-8F56-458A-BBE5-35CAC5EBAF4B}" presName="outerBoxChildren" presStyleCnt="0"/>
      <dgm:spPr/>
    </dgm:pt>
    <dgm:pt modelId="{A035B08E-D347-4126-A832-01DC597C7CF7}" type="pres">
      <dgm:prSet presAssocID="{6F6A2E97-C344-41FA-8806-B92C8EFA9512}" presName="oChild" presStyleLbl="fgAcc1" presStyleIdx="0" presStyleCnt="6">
        <dgm:presLayoutVars>
          <dgm:bulletEnabled val="1"/>
        </dgm:presLayoutVars>
      </dgm:prSet>
      <dgm:spPr/>
    </dgm:pt>
    <dgm:pt modelId="{BBE11C99-3DA0-44A7-9D9E-FEE9FD1CF193}" type="pres">
      <dgm:prSet presAssocID="{975880B9-5668-4570-8509-402094DC71C9}" presName="outerSibTrans" presStyleCnt="0"/>
      <dgm:spPr/>
    </dgm:pt>
    <dgm:pt modelId="{E5CD9A9D-095B-416F-9534-8221D1EC3481}" type="pres">
      <dgm:prSet presAssocID="{D3FAE1CD-9545-46C4-8A4A-165E292842D3}" presName="oChild" presStyleLbl="fgAcc1" presStyleIdx="1" presStyleCnt="6">
        <dgm:presLayoutVars>
          <dgm:bulletEnabled val="1"/>
        </dgm:presLayoutVars>
      </dgm:prSet>
      <dgm:spPr/>
    </dgm:pt>
    <dgm:pt modelId="{DB8E2626-13E0-43B4-AA16-3353D6E04A2A}" type="pres">
      <dgm:prSet presAssocID="{E87764CA-8F56-458A-BBE5-35CAC5EBAF4B}" presName="middleBox" presStyleCnt="0"/>
      <dgm:spPr/>
    </dgm:pt>
    <dgm:pt modelId="{85981970-A641-40F9-8236-F51CD5390377}" type="pres">
      <dgm:prSet presAssocID="{E87764CA-8F56-458A-BBE5-35CAC5EBAF4B}" presName="middleBoxParent" presStyleLbl="node1" presStyleIdx="1" presStyleCnt="3"/>
      <dgm:spPr/>
    </dgm:pt>
    <dgm:pt modelId="{FDF2F6BA-7C89-4F9D-B2FA-ADD97FF91C01}" type="pres">
      <dgm:prSet presAssocID="{E87764CA-8F56-458A-BBE5-35CAC5EBAF4B}" presName="middleBoxChildren" presStyleCnt="0"/>
      <dgm:spPr/>
    </dgm:pt>
    <dgm:pt modelId="{13F66DE4-1162-434C-B585-3E73479592B2}" type="pres">
      <dgm:prSet presAssocID="{05286EAB-363B-4245-B679-03F2CBE27113}" presName="mChild" presStyleLbl="fgAcc1" presStyleIdx="2" presStyleCnt="6">
        <dgm:presLayoutVars>
          <dgm:bulletEnabled val="1"/>
        </dgm:presLayoutVars>
      </dgm:prSet>
      <dgm:spPr/>
    </dgm:pt>
    <dgm:pt modelId="{C1C0449E-EBBA-449D-B02B-F7892F6AC5CD}" type="pres">
      <dgm:prSet presAssocID="{FDDB8ACE-C06F-4BD5-84F6-8F80A4A018DA}" presName="middleSibTrans" presStyleCnt="0"/>
      <dgm:spPr/>
    </dgm:pt>
    <dgm:pt modelId="{C8D99860-8E8A-41C2-B771-4814FC08FD52}" type="pres">
      <dgm:prSet presAssocID="{CA9C614E-C92F-459B-8416-A5A9BEE5B783}" presName="mChild" presStyleLbl="fgAcc1" presStyleIdx="3" presStyleCnt="6">
        <dgm:presLayoutVars>
          <dgm:bulletEnabled val="1"/>
        </dgm:presLayoutVars>
      </dgm:prSet>
      <dgm:spPr/>
    </dgm:pt>
    <dgm:pt modelId="{97D6EB8F-B0A7-44F0-8754-918ED9FB192B}" type="pres">
      <dgm:prSet presAssocID="{E87764CA-8F56-458A-BBE5-35CAC5EBAF4B}" presName="centerBox" presStyleCnt="0"/>
      <dgm:spPr/>
    </dgm:pt>
    <dgm:pt modelId="{119A014D-5F54-4F70-9666-442B0B729D3C}" type="pres">
      <dgm:prSet presAssocID="{E87764CA-8F56-458A-BBE5-35CAC5EBAF4B}" presName="centerBoxParent" presStyleLbl="node1" presStyleIdx="2" presStyleCnt="3"/>
      <dgm:spPr/>
    </dgm:pt>
    <dgm:pt modelId="{986D093F-48CA-4FF7-B34D-8A01F6447EFA}" type="pres">
      <dgm:prSet presAssocID="{E87764CA-8F56-458A-BBE5-35CAC5EBAF4B}" presName="centerBoxChildren" presStyleCnt="0"/>
      <dgm:spPr/>
    </dgm:pt>
    <dgm:pt modelId="{A99AA8D7-0479-44A1-99BB-F593F568FF31}" type="pres">
      <dgm:prSet presAssocID="{80718C36-563D-4C02-BCA5-C45E3AD6154C}" presName="cChild" presStyleLbl="fgAcc1" presStyleIdx="4" presStyleCnt="6">
        <dgm:presLayoutVars>
          <dgm:bulletEnabled val="1"/>
        </dgm:presLayoutVars>
      </dgm:prSet>
      <dgm:spPr/>
    </dgm:pt>
    <dgm:pt modelId="{6589572C-C21F-40B8-96E0-560406F37525}" type="pres">
      <dgm:prSet presAssocID="{F1144C83-B11D-4439-8B21-0D552EFA90BA}" presName="centerSibTrans" presStyleCnt="0"/>
      <dgm:spPr/>
    </dgm:pt>
    <dgm:pt modelId="{2A6D92CE-E1D6-4779-884E-56C2C561A84D}" type="pres">
      <dgm:prSet presAssocID="{933BDAEC-8241-4BC5-8FD7-C5CBABD603C8}" presName="cChild" presStyleLbl="fgAcc1" presStyleIdx="5" presStyleCnt="6">
        <dgm:presLayoutVars>
          <dgm:bulletEnabled val="1"/>
        </dgm:presLayoutVars>
      </dgm:prSet>
      <dgm:spPr/>
    </dgm:pt>
  </dgm:ptLst>
  <dgm:cxnLst>
    <dgm:cxn modelId="{63B57EC5-10DD-49C3-8516-B54C8391B289}" srcId="{8CE98025-B5E1-4208-90C6-DBF79F058845}" destId="{6F6A2E97-C344-41FA-8806-B92C8EFA9512}" srcOrd="0" destOrd="0" parTransId="{6BA5252A-EF3C-4608-B3C6-EC988F5B0F23}" sibTransId="{975880B9-5668-4570-8509-402094DC71C9}"/>
    <dgm:cxn modelId="{F7E28915-BC2A-4BEF-B610-2E00AEECDED2}" srcId="{39AFC7CB-2341-4CCC-8461-02067433CF80}" destId="{80718C36-563D-4C02-BCA5-C45E3AD6154C}" srcOrd="0" destOrd="0" parTransId="{6A080EA1-487E-45D0-BD71-AD153E52B04E}" sibTransId="{F1144C83-B11D-4439-8B21-0D552EFA90BA}"/>
    <dgm:cxn modelId="{32D784C7-B2BF-40E1-85A2-0FED39C6DA31}" type="presOf" srcId="{39AFC7CB-2341-4CCC-8461-02067433CF80}" destId="{119A014D-5F54-4F70-9666-442B0B729D3C}" srcOrd="0" destOrd="0" presId="urn:microsoft.com/office/officeart/2005/8/layout/target2"/>
    <dgm:cxn modelId="{8DF5103B-B548-4D7D-9788-6B9261E99D1A}" srcId="{14F602D9-5B53-4B0B-9952-8A436674E94F}" destId="{05286EAB-363B-4245-B679-03F2CBE27113}" srcOrd="0" destOrd="0" parTransId="{DF4531DA-74C3-477F-90CF-F4CDB4431F58}" sibTransId="{FDDB8ACE-C06F-4BD5-84F6-8F80A4A018DA}"/>
    <dgm:cxn modelId="{98D7A2D8-58D2-4899-AB1B-50CC169B0DFA}" type="presOf" srcId="{05286EAB-363B-4245-B679-03F2CBE27113}" destId="{13F66DE4-1162-434C-B585-3E73479592B2}" srcOrd="0" destOrd="0" presId="urn:microsoft.com/office/officeart/2005/8/layout/target2"/>
    <dgm:cxn modelId="{C789CD2D-D22C-4BC6-89B7-6B89DEF84B11}" type="presOf" srcId="{933BDAEC-8241-4BC5-8FD7-C5CBABD603C8}" destId="{2A6D92CE-E1D6-4779-884E-56C2C561A84D}" srcOrd="0" destOrd="0" presId="urn:microsoft.com/office/officeart/2005/8/layout/target2"/>
    <dgm:cxn modelId="{53F47265-3E66-4712-8057-8287B4F6D0DC}" srcId="{8CE98025-B5E1-4208-90C6-DBF79F058845}" destId="{D3FAE1CD-9545-46C4-8A4A-165E292842D3}" srcOrd="1" destOrd="0" parTransId="{C93BFDAB-0A39-4427-B5D9-63C2071A1D24}" sibTransId="{5D966AEA-F10C-48D1-9D46-096C4592C81B}"/>
    <dgm:cxn modelId="{F3C0F0CF-4B13-4417-A90B-1EE641FD514B}" srcId="{39AFC7CB-2341-4CCC-8461-02067433CF80}" destId="{933BDAEC-8241-4BC5-8FD7-C5CBABD603C8}" srcOrd="1" destOrd="0" parTransId="{E3E9CB79-F75E-4204-9D23-A9EE73DC2D7E}" sibTransId="{7B518DEE-054D-4B19-9148-7BFFE1CEC9D8}"/>
    <dgm:cxn modelId="{E2E1A9BA-C6D2-4584-ACF5-4AB021ED2E38}" type="presOf" srcId="{6F6A2E97-C344-41FA-8806-B92C8EFA9512}" destId="{A035B08E-D347-4126-A832-01DC597C7CF7}" srcOrd="0" destOrd="0" presId="urn:microsoft.com/office/officeart/2005/8/layout/target2"/>
    <dgm:cxn modelId="{77CA15C9-6EF5-4CF6-815C-74C145496E9E}" type="presOf" srcId="{D3FAE1CD-9545-46C4-8A4A-165E292842D3}" destId="{E5CD9A9D-095B-416F-9534-8221D1EC3481}" srcOrd="0" destOrd="0" presId="urn:microsoft.com/office/officeart/2005/8/layout/target2"/>
    <dgm:cxn modelId="{76BB3A70-A1EC-4ADA-A288-F55B3B759893}" type="presOf" srcId="{80718C36-563D-4C02-BCA5-C45E3AD6154C}" destId="{A99AA8D7-0479-44A1-99BB-F593F568FF31}" srcOrd="0" destOrd="0" presId="urn:microsoft.com/office/officeart/2005/8/layout/target2"/>
    <dgm:cxn modelId="{C811F20A-C99E-4511-862D-81B2EF0399D8}" type="presOf" srcId="{CA9C614E-C92F-459B-8416-A5A9BEE5B783}" destId="{C8D99860-8E8A-41C2-B771-4814FC08FD52}" srcOrd="0" destOrd="0" presId="urn:microsoft.com/office/officeart/2005/8/layout/target2"/>
    <dgm:cxn modelId="{06C7E8D4-0E78-424C-8EC9-82B33E25A3A2}" type="presOf" srcId="{E87764CA-8F56-458A-BBE5-35CAC5EBAF4B}" destId="{42D67B20-B102-4B7D-BE5A-E7FC7602DE28}" srcOrd="0" destOrd="0" presId="urn:microsoft.com/office/officeart/2005/8/layout/target2"/>
    <dgm:cxn modelId="{167B9533-1A1C-4D0F-95B1-50D64CC4231A}" srcId="{E87764CA-8F56-458A-BBE5-35CAC5EBAF4B}" destId="{8CE98025-B5E1-4208-90C6-DBF79F058845}" srcOrd="0" destOrd="0" parTransId="{37FF5213-112A-41BF-9308-0BD3A63BB395}" sibTransId="{2894388A-2847-4424-B1FB-1494A0D0F81C}"/>
    <dgm:cxn modelId="{BB201367-C417-44A5-83C9-E60F64277E6E}" type="presOf" srcId="{8CE98025-B5E1-4208-90C6-DBF79F058845}" destId="{62247C49-C22A-47E0-8D9B-52CBF6558642}" srcOrd="0" destOrd="0" presId="urn:microsoft.com/office/officeart/2005/8/layout/target2"/>
    <dgm:cxn modelId="{54D8D2DB-1918-4B74-81EB-768FFF6A4F41}" type="presOf" srcId="{14F602D9-5B53-4B0B-9952-8A436674E94F}" destId="{85981970-A641-40F9-8236-F51CD5390377}" srcOrd="0" destOrd="0" presId="urn:microsoft.com/office/officeart/2005/8/layout/target2"/>
    <dgm:cxn modelId="{435A488C-69C3-47D9-A8F3-97C21DC5CAF7}" srcId="{E87764CA-8F56-458A-BBE5-35CAC5EBAF4B}" destId="{39AFC7CB-2341-4CCC-8461-02067433CF80}" srcOrd="2" destOrd="0" parTransId="{0FD90220-068E-4CFE-B94F-DAC7EA5BF1D7}" sibTransId="{894C0202-B213-40D1-AF2E-A24430E4389D}"/>
    <dgm:cxn modelId="{ACE6EAE4-794B-426D-846B-429A5F2E275B}" srcId="{E87764CA-8F56-458A-BBE5-35CAC5EBAF4B}" destId="{14F602D9-5B53-4B0B-9952-8A436674E94F}" srcOrd="1" destOrd="0" parTransId="{90C651D5-8760-493D-A272-57D93F204CBB}" sibTransId="{33988AA7-3983-4E1F-AA54-29FE4EA49727}"/>
    <dgm:cxn modelId="{1CB86399-47BB-4F29-B5C5-4133BA3B08DA}" srcId="{14F602D9-5B53-4B0B-9952-8A436674E94F}" destId="{CA9C614E-C92F-459B-8416-A5A9BEE5B783}" srcOrd="1" destOrd="0" parTransId="{AD3AB018-F892-43FF-8805-8B4E01C0B404}" sibTransId="{2CEC00A2-FDFC-4A97-8253-ECB756CDF923}"/>
    <dgm:cxn modelId="{29E22995-4522-484F-B44D-3B05CA161138}" type="presParOf" srcId="{42D67B20-B102-4B7D-BE5A-E7FC7602DE28}" destId="{59D5522E-1F71-4F09-A855-4B54822B96DA}" srcOrd="0" destOrd="0" presId="urn:microsoft.com/office/officeart/2005/8/layout/target2"/>
    <dgm:cxn modelId="{A1E567B4-C08B-4B38-B231-1BF7A79D557D}" type="presParOf" srcId="{59D5522E-1F71-4F09-A855-4B54822B96DA}" destId="{62247C49-C22A-47E0-8D9B-52CBF6558642}" srcOrd="0" destOrd="0" presId="urn:microsoft.com/office/officeart/2005/8/layout/target2"/>
    <dgm:cxn modelId="{9530B6B9-043A-4ADE-91EB-3C5AE5D3349E}" type="presParOf" srcId="{59D5522E-1F71-4F09-A855-4B54822B96DA}" destId="{25B3BE11-18B2-409C-A9E2-83B3C2015B5D}" srcOrd="1" destOrd="0" presId="urn:microsoft.com/office/officeart/2005/8/layout/target2"/>
    <dgm:cxn modelId="{CB997215-2FFD-4A8C-B7F6-BC8FA58511D3}" type="presParOf" srcId="{25B3BE11-18B2-409C-A9E2-83B3C2015B5D}" destId="{A035B08E-D347-4126-A832-01DC597C7CF7}" srcOrd="0" destOrd="0" presId="urn:microsoft.com/office/officeart/2005/8/layout/target2"/>
    <dgm:cxn modelId="{59F78A02-E578-439B-B767-A2C839F403D4}" type="presParOf" srcId="{25B3BE11-18B2-409C-A9E2-83B3C2015B5D}" destId="{BBE11C99-3DA0-44A7-9D9E-FEE9FD1CF193}" srcOrd="1" destOrd="0" presId="urn:microsoft.com/office/officeart/2005/8/layout/target2"/>
    <dgm:cxn modelId="{99A2B9EA-9FE3-4857-872F-94C3B6AAC2EC}" type="presParOf" srcId="{25B3BE11-18B2-409C-A9E2-83B3C2015B5D}" destId="{E5CD9A9D-095B-416F-9534-8221D1EC3481}" srcOrd="2" destOrd="0" presId="urn:microsoft.com/office/officeart/2005/8/layout/target2"/>
    <dgm:cxn modelId="{616C3BDA-A711-49DD-B655-6248C9520217}" type="presParOf" srcId="{42D67B20-B102-4B7D-BE5A-E7FC7602DE28}" destId="{DB8E2626-13E0-43B4-AA16-3353D6E04A2A}" srcOrd="1" destOrd="0" presId="urn:microsoft.com/office/officeart/2005/8/layout/target2"/>
    <dgm:cxn modelId="{63FF0FC3-C727-42E1-AA2B-47FEDE641CBA}" type="presParOf" srcId="{DB8E2626-13E0-43B4-AA16-3353D6E04A2A}" destId="{85981970-A641-40F9-8236-F51CD5390377}" srcOrd="0" destOrd="0" presId="urn:microsoft.com/office/officeart/2005/8/layout/target2"/>
    <dgm:cxn modelId="{8895252A-B1D6-48DF-93A4-D7895E026C92}" type="presParOf" srcId="{DB8E2626-13E0-43B4-AA16-3353D6E04A2A}" destId="{FDF2F6BA-7C89-4F9D-B2FA-ADD97FF91C01}" srcOrd="1" destOrd="0" presId="urn:microsoft.com/office/officeart/2005/8/layout/target2"/>
    <dgm:cxn modelId="{F41B12D7-8E47-490D-A457-E2F11B218B74}" type="presParOf" srcId="{FDF2F6BA-7C89-4F9D-B2FA-ADD97FF91C01}" destId="{13F66DE4-1162-434C-B585-3E73479592B2}" srcOrd="0" destOrd="0" presId="urn:microsoft.com/office/officeart/2005/8/layout/target2"/>
    <dgm:cxn modelId="{D7330AF2-F7B4-4CDB-BBDD-15B08B2B5035}" type="presParOf" srcId="{FDF2F6BA-7C89-4F9D-B2FA-ADD97FF91C01}" destId="{C1C0449E-EBBA-449D-B02B-F7892F6AC5CD}" srcOrd="1" destOrd="0" presId="urn:microsoft.com/office/officeart/2005/8/layout/target2"/>
    <dgm:cxn modelId="{51DEB2D8-FA9B-41F2-9EF6-93B90BE1C218}" type="presParOf" srcId="{FDF2F6BA-7C89-4F9D-B2FA-ADD97FF91C01}" destId="{C8D99860-8E8A-41C2-B771-4814FC08FD52}" srcOrd="2" destOrd="0" presId="urn:microsoft.com/office/officeart/2005/8/layout/target2"/>
    <dgm:cxn modelId="{989FCEEE-BAE8-40BC-AAC7-68A2C80662EF}" type="presParOf" srcId="{42D67B20-B102-4B7D-BE5A-E7FC7602DE28}" destId="{97D6EB8F-B0A7-44F0-8754-918ED9FB192B}" srcOrd="2" destOrd="0" presId="urn:microsoft.com/office/officeart/2005/8/layout/target2"/>
    <dgm:cxn modelId="{36041464-0481-450C-809B-8F064CEC9366}" type="presParOf" srcId="{97D6EB8F-B0A7-44F0-8754-918ED9FB192B}" destId="{119A014D-5F54-4F70-9666-442B0B729D3C}" srcOrd="0" destOrd="0" presId="urn:microsoft.com/office/officeart/2005/8/layout/target2"/>
    <dgm:cxn modelId="{0D9DB927-ECBD-4A1F-8BC0-B797954B2F6E}" type="presParOf" srcId="{97D6EB8F-B0A7-44F0-8754-918ED9FB192B}" destId="{986D093F-48CA-4FF7-B34D-8A01F6447EFA}" srcOrd="1" destOrd="0" presId="urn:microsoft.com/office/officeart/2005/8/layout/target2"/>
    <dgm:cxn modelId="{6F48224C-5EAA-448E-A54B-B6395F0E81A9}" type="presParOf" srcId="{986D093F-48CA-4FF7-B34D-8A01F6447EFA}" destId="{A99AA8D7-0479-44A1-99BB-F593F568FF31}" srcOrd="0" destOrd="0" presId="urn:microsoft.com/office/officeart/2005/8/layout/target2"/>
    <dgm:cxn modelId="{E7B150A1-A7E7-4F89-81BC-FE7BF63B8392}" type="presParOf" srcId="{986D093F-48CA-4FF7-B34D-8A01F6447EFA}" destId="{6589572C-C21F-40B8-96E0-560406F37525}" srcOrd="1" destOrd="0" presId="urn:microsoft.com/office/officeart/2005/8/layout/target2"/>
    <dgm:cxn modelId="{95B8A566-248C-44FB-9EAF-D4EFA84FA929}" type="presParOf" srcId="{986D093F-48CA-4FF7-B34D-8A01F6447EFA}" destId="{2A6D92CE-E1D6-4779-884E-56C2C561A84D}"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E4D3BF7-FC6D-4446-BC55-E91BEBEAA680}"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n-US"/>
        </a:p>
      </dgm:t>
    </dgm:pt>
    <dgm:pt modelId="{A1991470-92AD-46D9-A658-E057348CEF99}">
      <dgm:prSet/>
      <dgm:spPr/>
      <dgm:t>
        <a:bodyPr/>
        <a:lstStyle/>
        <a:p>
          <a:pPr rtl="0"/>
          <a:r>
            <a:rPr lang="en-US" dirty="0"/>
            <a:t>Intellectual Property</a:t>
          </a:r>
        </a:p>
      </dgm:t>
    </dgm:pt>
    <dgm:pt modelId="{90E6F6C1-B615-411B-9DCB-6337ECB56327}" type="parTrans" cxnId="{53257BEC-26B6-4FC2-AA07-E0712BA90117}">
      <dgm:prSet/>
      <dgm:spPr/>
      <dgm:t>
        <a:bodyPr/>
        <a:lstStyle/>
        <a:p>
          <a:endParaRPr lang="en-US"/>
        </a:p>
      </dgm:t>
    </dgm:pt>
    <dgm:pt modelId="{AE48D875-0A6F-485E-8E3A-ABDDFFDB6814}" type="sibTrans" cxnId="{53257BEC-26B6-4FC2-AA07-E0712BA90117}">
      <dgm:prSet/>
      <dgm:spPr/>
      <dgm:t>
        <a:bodyPr/>
        <a:lstStyle/>
        <a:p>
          <a:endParaRPr lang="en-US"/>
        </a:p>
      </dgm:t>
    </dgm:pt>
    <dgm:pt modelId="{E7C1BD70-74D4-40C4-B911-E546797C36CC}">
      <dgm:prSet/>
      <dgm:spPr/>
      <dgm:t>
        <a:bodyPr/>
        <a:lstStyle/>
        <a:p>
          <a:pPr rtl="0"/>
          <a:r>
            <a:rPr lang="en-US" dirty="0"/>
            <a:t>New Value Models </a:t>
          </a:r>
        </a:p>
        <a:p>
          <a:pPr rtl="0"/>
          <a:r>
            <a:rPr lang="en-US" dirty="0"/>
            <a:t>(</a:t>
          </a:r>
          <a:r>
            <a:rPr lang="en-US" dirty="0" err="1"/>
            <a:t>eg</a:t>
          </a:r>
          <a:r>
            <a:rPr lang="en-US" dirty="0"/>
            <a:t>. in WEB no of visitors)</a:t>
          </a:r>
        </a:p>
      </dgm:t>
    </dgm:pt>
    <dgm:pt modelId="{0381B26B-351B-465D-9903-5F7CE5768B61}" type="parTrans" cxnId="{AC6B7781-37F3-481A-BCB7-352626B5FD6B}">
      <dgm:prSet/>
      <dgm:spPr/>
      <dgm:t>
        <a:bodyPr/>
        <a:lstStyle/>
        <a:p>
          <a:endParaRPr lang="en-US"/>
        </a:p>
      </dgm:t>
    </dgm:pt>
    <dgm:pt modelId="{EDDA67EC-DED4-4862-AE6E-65F5A06DA3F0}" type="sibTrans" cxnId="{AC6B7781-37F3-481A-BCB7-352626B5FD6B}">
      <dgm:prSet/>
      <dgm:spPr/>
      <dgm:t>
        <a:bodyPr/>
        <a:lstStyle/>
        <a:p>
          <a:endParaRPr lang="en-US"/>
        </a:p>
      </dgm:t>
    </dgm:pt>
    <dgm:pt modelId="{3C7CC551-08A0-490C-B684-1BB305C4EDFA}">
      <dgm:prSet/>
      <dgm:spPr/>
      <dgm:t>
        <a:bodyPr/>
        <a:lstStyle/>
        <a:p>
          <a:pPr rtl="0"/>
          <a:r>
            <a:rPr lang="en-US" dirty="0"/>
            <a:t>Direct revenues</a:t>
          </a:r>
        </a:p>
      </dgm:t>
    </dgm:pt>
    <dgm:pt modelId="{CAA46309-0CF7-4A90-B174-BE4269617DDA}" type="parTrans" cxnId="{E0E22586-43ED-4451-A64D-D63D1D71C314}">
      <dgm:prSet/>
      <dgm:spPr/>
      <dgm:t>
        <a:bodyPr/>
        <a:lstStyle/>
        <a:p>
          <a:endParaRPr lang="en-US"/>
        </a:p>
      </dgm:t>
    </dgm:pt>
    <dgm:pt modelId="{D38E057A-B7B9-4320-A101-521D4D554892}" type="sibTrans" cxnId="{E0E22586-43ED-4451-A64D-D63D1D71C314}">
      <dgm:prSet/>
      <dgm:spPr/>
      <dgm:t>
        <a:bodyPr/>
        <a:lstStyle/>
        <a:p>
          <a:endParaRPr lang="en-US"/>
        </a:p>
      </dgm:t>
    </dgm:pt>
    <dgm:pt modelId="{C976F09A-EDA6-4E77-9AFA-F8F90B51C7BA}" type="pres">
      <dgm:prSet presAssocID="{FE4D3BF7-FC6D-4446-BC55-E91BEBEAA680}" presName="linearFlow" presStyleCnt="0">
        <dgm:presLayoutVars>
          <dgm:dir/>
          <dgm:resizeHandles val="exact"/>
        </dgm:presLayoutVars>
      </dgm:prSet>
      <dgm:spPr/>
    </dgm:pt>
    <dgm:pt modelId="{14B57508-356D-4DFF-BAC5-1D297491823E}" type="pres">
      <dgm:prSet presAssocID="{A1991470-92AD-46D9-A658-E057348CEF99}" presName="composite" presStyleCnt="0"/>
      <dgm:spPr/>
    </dgm:pt>
    <dgm:pt modelId="{1104B66A-FCA6-4080-B4D6-21F8FCD69BB4}" type="pres">
      <dgm:prSet presAssocID="{A1991470-92AD-46D9-A658-E057348CEF99}" presName="imgShp" presStyleLbl="fgImgPlace1" presStyleIdx="0" presStyleCnt="3"/>
      <dgm:spPr>
        <a:blipFill rotWithShape="0">
          <a:blip xmlns:r="http://schemas.openxmlformats.org/officeDocument/2006/relationships" r:embed="rId1"/>
          <a:stretch>
            <a:fillRect/>
          </a:stretch>
        </a:blipFill>
      </dgm:spPr>
    </dgm:pt>
    <dgm:pt modelId="{CBD5E39F-B8EC-41CF-B30C-8A89192A3519}" type="pres">
      <dgm:prSet presAssocID="{A1991470-92AD-46D9-A658-E057348CEF99}" presName="txShp" presStyleLbl="node1" presStyleIdx="0" presStyleCnt="3">
        <dgm:presLayoutVars>
          <dgm:bulletEnabled val="1"/>
        </dgm:presLayoutVars>
      </dgm:prSet>
      <dgm:spPr/>
    </dgm:pt>
    <dgm:pt modelId="{B40DE36C-12A7-4CC9-85B5-344379D6BDC1}" type="pres">
      <dgm:prSet presAssocID="{AE48D875-0A6F-485E-8E3A-ABDDFFDB6814}" presName="spacing" presStyleCnt="0"/>
      <dgm:spPr/>
    </dgm:pt>
    <dgm:pt modelId="{F13E2869-4ED7-4467-9D92-ED299C685F4C}" type="pres">
      <dgm:prSet presAssocID="{E7C1BD70-74D4-40C4-B911-E546797C36CC}" presName="composite" presStyleCnt="0"/>
      <dgm:spPr/>
    </dgm:pt>
    <dgm:pt modelId="{FB4EFE72-A082-4934-825D-7D7B749A3396}" type="pres">
      <dgm:prSet presAssocID="{E7C1BD70-74D4-40C4-B911-E546797C36CC}" presName="imgShp" presStyleLbl="fgImgPlace1" presStyleIdx="1" presStyleCnt="3"/>
      <dgm:spPr>
        <a:blipFill rotWithShape="0">
          <a:blip xmlns:r="http://schemas.openxmlformats.org/officeDocument/2006/relationships" r:embed="rId2"/>
          <a:stretch>
            <a:fillRect/>
          </a:stretch>
        </a:blipFill>
      </dgm:spPr>
    </dgm:pt>
    <dgm:pt modelId="{DFCFA3C9-4B66-4418-91CA-47DED351FFEB}" type="pres">
      <dgm:prSet presAssocID="{E7C1BD70-74D4-40C4-B911-E546797C36CC}" presName="txShp" presStyleLbl="node1" presStyleIdx="1" presStyleCnt="3">
        <dgm:presLayoutVars>
          <dgm:bulletEnabled val="1"/>
        </dgm:presLayoutVars>
      </dgm:prSet>
      <dgm:spPr/>
    </dgm:pt>
    <dgm:pt modelId="{4EE84648-6717-4CA1-8D82-A0387A3D5DF8}" type="pres">
      <dgm:prSet presAssocID="{EDDA67EC-DED4-4862-AE6E-65F5A06DA3F0}" presName="spacing" presStyleCnt="0"/>
      <dgm:spPr/>
    </dgm:pt>
    <dgm:pt modelId="{61EAE2CA-2B0E-47CC-9255-15AC0BD1A0E0}" type="pres">
      <dgm:prSet presAssocID="{3C7CC551-08A0-490C-B684-1BB305C4EDFA}" presName="composite" presStyleCnt="0"/>
      <dgm:spPr/>
    </dgm:pt>
    <dgm:pt modelId="{453E51FB-AAFA-4F4E-926A-7CE8532221DB}" type="pres">
      <dgm:prSet presAssocID="{3C7CC551-08A0-490C-B684-1BB305C4EDFA}" presName="imgShp" presStyleLbl="fgImgPlace1" presStyleIdx="2" presStyleCnt="3"/>
      <dgm:spPr>
        <a:blipFill rotWithShape="0">
          <a:blip xmlns:r="http://schemas.openxmlformats.org/officeDocument/2006/relationships" r:embed="rId3"/>
          <a:stretch>
            <a:fillRect/>
          </a:stretch>
        </a:blipFill>
      </dgm:spPr>
    </dgm:pt>
    <dgm:pt modelId="{CC6A66C8-51CD-46CB-B401-07D89BE5E107}" type="pres">
      <dgm:prSet presAssocID="{3C7CC551-08A0-490C-B684-1BB305C4EDFA}" presName="txShp" presStyleLbl="node1" presStyleIdx="2" presStyleCnt="3">
        <dgm:presLayoutVars>
          <dgm:bulletEnabled val="1"/>
        </dgm:presLayoutVars>
      </dgm:prSet>
      <dgm:spPr/>
    </dgm:pt>
  </dgm:ptLst>
  <dgm:cxnLst>
    <dgm:cxn modelId="{53257BEC-26B6-4FC2-AA07-E0712BA90117}" srcId="{FE4D3BF7-FC6D-4446-BC55-E91BEBEAA680}" destId="{A1991470-92AD-46D9-A658-E057348CEF99}" srcOrd="0" destOrd="0" parTransId="{90E6F6C1-B615-411B-9DCB-6337ECB56327}" sibTransId="{AE48D875-0A6F-485E-8E3A-ABDDFFDB6814}"/>
    <dgm:cxn modelId="{8AAEF114-2170-4AC5-A02E-A93AFCA61E36}" type="presOf" srcId="{FE4D3BF7-FC6D-4446-BC55-E91BEBEAA680}" destId="{C976F09A-EDA6-4E77-9AFA-F8F90B51C7BA}" srcOrd="0" destOrd="0" presId="urn:microsoft.com/office/officeart/2005/8/layout/vList3"/>
    <dgm:cxn modelId="{E0E22586-43ED-4451-A64D-D63D1D71C314}" srcId="{FE4D3BF7-FC6D-4446-BC55-E91BEBEAA680}" destId="{3C7CC551-08A0-490C-B684-1BB305C4EDFA}" srcOrd="2" destOrd="0" parTransId="{CAA46309-0CF7-4A90-B174-BE4269617DDA}" sibTransId="{D38E057A-B7B9-4320-A101-521D4D554892}"/>
    <dgm:cxn modelId="{0BB64849-666E-4815-8F4C-5E01D1CF364C}" type="presOf" srcId="{A1991470-92AD-46D9-A658-E057348CEF99}" destId="{CBD5E39F-B8EC-41CF-B30C-8A89192A3519}" srcOrd="0" destOrd="0" presId="urn:microsoft.com/office/officeart/2005/8/layout/vList3"/>
    <dgm:cxn modelId="{AC6B7781-37F3-481A-BCB7-352626B5FD6B}" srcId="{FE4D3BF7-FC6D-4446-BC55-E91BEBEAA680}" destId="{E7C1BD70-74D4-40C4-B911-E546797C36CC}" srcOrd="1" destOrd="0" parTransId="{0381B26B-351B-465D-9903-5F7CE5768B61}" sibTransId="{EDDA67EC-DED4-4862-AE6E-65F5A06DA3F0}"/>
    <dgm:cxn modelId="{E7DB1AD4-2CE9-454C-9773-A8277809B0EC}" type="presOf" srcId="{3C7CC551-08A0-490C-B684-1BB305C4EDFA}" destId="{CC6A66C8-51CD-46CB-B401-07D89BE5E107}" srcOrd="0" destOrd="0" presId="urn:microsoft.com/office/officeart/2005/8/layout/vList3"/>
    <dgm:cxn modelId="{C4A2FA40-3AE4-4325-9876-E868ABFC7E4C}" type="presOf" srcId="{E7C1BD70-74D4-40C4-B911-E546797C36CC}" destId="{DFCFA3C9-4B66-4418-91CA-47DED351FFEB}" srcOrd="0" destOrd="0" presId="urn:microsoft.com/office/officeart/2005/8/layout/vList3"/>
    <dgm:cxn modelId="{35926033-BCCD-436D-A415-1BEEBE31783F}" type="presParOf" srcId="{C976F09A-EDA6-4E77-9AFA-F8F90B51C7BA}" destId="{14B57508-356D-4DFF-BAC5-1D297491823E}" srcOrd="0" destOrd="0" presId="urn:microsoft.com/office/officeart/2005/8/layout/vList3"/>
    <dgm:cxn modelId="{7548D1D4-D5F4-487E-AAF9-9E9DA1406EE2}" type="presParOf" srcId="{14B57508-356D-4DFF-BAC5-1D297491823E}" destId="{1104B66A-FCA6-4080-B4D6-21F8FCD69BB4}" srcOrd="0" destOrd="0" presId="urn:microsoft.com/office/officeart/2005/8/layout/vList3"/>
    <dgm:cxn modelId="{FECECD5D-0F8B-4610-A61B-E2D03E7D6FE1}" type="presParOf" srcId="{14B57508-356D-4DFF-BAC5-1D297491823E}" destId="{CBD5E39F-B8EC-41CF-B30C-8A89192A3519}" srcOrd="1" destOrd="0" presId="urn:microsoft.com/office/officeart/2005/8/layout/vList3"/>
    <dgm:cxn modelId="{859889D6-A2E1-45D3-9F7D-6CDEE5AF5D0C}" type="presParOf" srcId="{C976F09A-EDA6-4E77-9AFA-F8F90B51C7BA}" destId="{B40DE36C-12A7-4CC9-85B5-344379D6BDC1}" srcOrd="1" destOrd="0" presId="urn:microsoft.com/office/officeart/2005/8/layout/vList3"/>
    <dgm:cxn modelId="{3903EB67-FD77-473A-9ED6-4E1D9864C018}" type="presParOf" srcId="{C976F09A-EDA6-4E77-9AFA-F8F90B51C7BA}" destId="{F13E2869-4ED7-4467-9D92-ED299C685F4C}" srcOrd="2" destOrd="0" presId="urn:microsoft.com/office/officeart/2005/8/layout/vList3"/>
    <dgm:cxn modelId="{342BC54F-4C5B-4C3B-B839-AA1B1A92971C}" type="presParOf" srcId="{F13E2869-4ED7-4467-9D92-ED299C685F4C}" destId="{FB4EFE72-A082-4934-825D-7D7B749A3396}" srcOrd="0" destOrd="0" presId="urn:microsoft.com/office/officeart/2005/8/layout/vList3"/>
    <dgm:cxn modelId="{263D66EA-187E-458C-B3A4-30EB34323EF7}" type="presParOf" srcId="{F13E2869-4ED7-4467-9D92-ED299C685F4C}" destId="{DFCFA3C9-4B66-4418-91CA-47DED351FFEB}" srcOrd="1" destOrd="0" presId="urn:microsoft.com/office/officeart/2005/8/layout/vList3"/>
    <dgm:cxn modelId="{C6E12699-C667-4DD3-83B4-EEEC386F3FEC}" type="presParOf" srcId="{C976F09A-EDA6-4E77-9AFA-F8F90B51C7BA}" destId="{4EE84648-6717-4CA1-8D82-A0387A3D5DF8}" srcOrd="3" destOrd="0" presId="urn:microsoft.com/office/officeart/2005/8/layout/vList3"/>
    <dgm:cxn modelId="{D83D0998-F33D-4053-B879-93C06B9C9F40}" type="presParOf" srcId="{C976F09A-EDA6-4E77-9AFA-F8F90B51C7BA}" destId="{61EAE2CA-2B0E-47CC-9255-15AC0BD1A0E0}" srcOrd="4" destOrd="0" presId="urn:microsoft.com/office/officeart/2005/8/layout/vList3"/>
    <dgm:cxn modelId="{5451E141-698B-4290-9999-5EC73BCAFBCB}" type="presParOf" srcId="{61EAE2CA-2B0E-47CC-9255-15AC0BD1A0E0}" destId="{453E51FB-AAFA-4F4E-926A-7CE8532221DB}" srcOrd="0" destOrd="0" presId="urn:microsoft.com/office/officeart/2005/8/layout/vList3"/>
    <dgm:cxn modelId="{8CF753CE-02A3-4ACD-8A65-7991298DB4A8}" type="presParOf" srcId="{61EAE2CA-2B0E-47CC-9255-15AC0BD1A0E0}" destId="{CC6A66C8-51CD-46CB-B401-07D89BE5E10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6AE97B-7CF2-49FC-9890-91A5CD86FE6E}"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A9E8668F-2054-4539-A61C-C52B04F29546}">
      <dgm:prSet phldrT="[Text]"/>
      <dgm:spPr/>
      <dgm:t>
        <a:bodyPr/>
        <a:lstStyle/>
        <a:p>
          <a:r>
            <a:rPr lang="en-US" dirty="0"/>
            <a:t>wired city</a:t>
          </a:r>
        </a:p>
      </dgm:t>
    </dgm:pt>
    <dgm:pt modelId="{04C94230-0A03-4CD5-BBE1-4FA970F0B329}" type="parTrans" cxnId="{78EC2644-1CEE-44E3-84F8-F3EAD915ED29}">
      <dgm:prSet/>
      <dgm:spPr/>
      <dgm:t>
        <a:bodyPr/>
        <a:lstStyle/>
        <a:p>
          <a:endParaRPr lang="en-US"/>
        </a:p>
      </dgm:t>
    </dgm:pt>
    <dgm:pt modelId="{F37FF831-FD86-47A4-8B29-624B76FEBACA}" type="sibTrans" cxnId="{78EC2644-1CEE-44E3-84F8-F3EAD915ED29}">
      <dgm:prSet/>
      <dgm:spPr/>
      <dgm:t>
        <a:bodyPr/>
        <a:lstStyle/>
        <a:p>
          <a:endParaRPr lang="en-US"/>
        </a:p>
      </dgm:t>
    </dgm:pt>
    <dgm:pt modelId="{56BAE5EC-DB0C-4D86-BD07-DCA782BF807A}">
      <dgm:prSet/>
      <dgm:spPr/>
      <dgm:t>
        <a:bodyPr/>
        <a:lstStyle/>
        <a:p>
          <a:r>
            <a:rPr lang="en-US"/>
            <a:t>Telecity</a:t>
          </a:r>
          <a:endParaRPr lang="en-US" dirty="0"/>
        </a:p>
      </dgm:t>
    </dgm:pt>
    <dgm:pt modelId="{06A6A5A9-0CC8-4D51-92D9-8CD654712EA9}" type="parTrans" cxnId="{AA70F256-7DE8-412C-8DD3-AB900DFC704E}">
      <dgm:prSet/>
      <dgm:spPr/>
      <dgm:t>
        <a:bodyPr/>
        <a:lstStyle/>
        <a:p>
          <a:endParaRPr lang="en-US"/>
        </a:p>
      </dgm:t>
    </dgm:pt>
    <dgm:pt modelId="{76DFFEE5-1E7B-4DA9-ABA0-D4EF4DB55230}" type="sibTrans" cxnId="{AA70F256-7DE8-412C-8DD3-AB900DFC704E}">
      <dgm:prSet/>
      <dgm:spPr/>
      <dgm:t>
        <a:bodyPr/>
        <a:lstStyle/>
        <a:p>
          <a:endParaRPr lang="en-US"/>
        </a:p>
      </dgm:t>
    </dgm:pt>
    <dgm:pt modelId="{5C18ABAF-8A68-49B2-AD6C-82666EE26497}">
      <dgm:prSet/>
      <dgm:spPr/>
      <dgm:t>
        <a:bodyPr/>
        <a:lstStyle/>
        <a:p>
          <a:r>
            <a:rPr lang="en-US"/>
            <a:t>Teletopia</a:t>
          </a:r>
          <a:endParaRPr lang="en-US" dirty="0"/>
        </a:p>
      </dgm:t>
    </dgm:pt>
    <dgm:pt modelId="{09934FC3-22FC-490B-A9BF-1EE8233C8689}" type="parTrans" cxnId="{5EA1AAC2-09DB-460B-9727-B0FE7BD62E77}">
      <dgm:prSet/>
      <dgm:spPr/>
      <dgm:t>
        <a:bodyPr/>
        <a:lstStyle/>
        <a:p>
          <a:endParaRPr lang="en-US"/>
        </a:p>
      </dgm:t>
    </dgm:pt>
    <dgm:pt modelId="{E20694B8-91C7-450A-B06A-42541E46248A}" type="sibTrans" cxnId="{5EA1AAC2-09DB-460B-9727-B0FE7BD62E77}">
      <dgm:prSet/>
      <dgm:spPr/>
      <dgm:t>
        <a:bodyPr/>
        <a:lstStyle/>
        <a:p>
          <a:endParaRPr lang="en-US"/>
        </a:p>
      </dgm:t>
    </dgm:pt>
    <dgm:pt modelId="{D6B72897-8B41-45C8-8DA6-62F68371E915}">
      <dgm:prSet/>
      <dgm:spPr/>
      <dgm:t>
        <a:bodyPr/>
        <a:lstStyle/>
        <a:p>
          <a:r>
            <a:rPr lang="en-US" dirty="0"/>
            <a:t>Ubiquitous city</a:t>
          </a:r>
        </a:p>
      </dgm:t>
    </dgm:pt>
    <dgm:pt modelId="{FC5B6C45-2419-4F84-904E-051E727C44CE}" type="parTrans" cxnId="{D368BBDC-2AF4-4D87-A794-23CCF814C603}">
      <dgm:prSet/>
      <dgm:spPr/>
      <dgm:t>
        <a:bodyPr/>
        <a:lstStyle/>
        <a:p>
          <a:endParaRPr lang="en-US"/>
        </a:p>
      </dgm:t>
    </dgm:pt>
    <dgm:pt modelId="{D50F7A8C-2941-4B54-B03A-AC0AF8DF39D8}" type="sibTrans" cxnId="{D368BBDC-2AF4-4D87-A794-23CCF814C603}">
      <dgm:prSet/>
      <dgm:spPr/>
      <dgm:t>
        <a:bodyPr/>
        <a:lstStyle/>
        <a:p>
          <a:endParaRPr lang="en-US"/>
        </a:p>
      </dgm:t>
    </dgm:pt>
    <dgm:pt modelId="{E0AED822-4E5D-48FA-91C8-F5BE0B98B33A}">
      <dgm:prSet phldrT="[Text]"/>
      <dgm:spPr/>
      <dgm:t>
        <a:bodyPr/>
        <a:lstStyle/>
        <a:p>
          <a:r>
            <a:rPr lang="en-US"/>
            <a:t>Cyberville</a:t>
          </a:r>
          <a:endParaRPr lang="en-US" dirty="0"/>
        </a:p>
      </dgm:t>
    </dgm:pt>
    <dgm:pt modelId="{BB6E7F4D-CBCB-42E3-9EFB-D2F30155E9A4}" type="parTrans" cxnId="{6FA9B9EE-1796-40B9-AD05-EA885A0CC455}">
      <dgm:prSet/>
      <dgm:spPr/>
      <dgm:t>
        <a:bodyPr/>
        <a:lstStyle/>
        <a:p>
          <a:endParaRPr lang="en-US"/>
        </a:p>
      </dgm:t>
    </dgm:pt>
    <dgm:pt modelId="{A41A733A-9EED-4833-8A8B-6D13095F8F61}" type="sibTrans" cxnId="{6FA9B9EE-1796-40B9-AD05-EA885A0CC455}">
      <dgm:prSet/>
      <dgm:spPr/>
      <dgm:t>
        <a:bodyPr/>
        <a:lstStyle/>
        <a:p>
          <a:endParaRPr lang="en-US"/>
        </a:p>
      </dgm:t>
    </dgm:pt>
    <dgm:pt modelId="{CC506E2D-39F4-4299-8D16-578D78DFE5CF}" type="pres">
      <dgm:prSet presAssocID="{986AE97B-7CF2-49FC-9890-91A5CD86FE6E}" presName="Name0" presStyleCnt="0">
        <dgm:presLayoutVars>
          <dgm:dir/>
          <dgm:resizeHandles val="exact"/>
        </dgm:presLayoutVars>
      </dgm:prSet>
      <dgm:spPr/>
    </dgm:pt>
    <dgm:pt modelId="{6F6E63F6-A759-42E7-8BCA-335FEE096DA9}" type="pres">
      <dgm:prSet presAssocID="{A9E8668F-2054-4539-A61C-C52B04F29546}" presName="Name5" presStyleLbl="vennNode1" presStyleIdx="0" presStyleCnt="5">
        <dgm:presLayoutVars>
          <dgm:bulletEnabled val="1"/>
        </dgm:presLayoutVars>
      </dgm:prSet>
      <dgm:spPr/>
    </dgm:pt>
    <dgm:pt modelId="{07C26E30-EBC8-4D34-8389-B008E99EE851}" type="pres">
      <dgm:prSet presAssocID="{F37FF831-FD86-47A4-8B29-624B76FEBACA}" presName="space" presStyleCnt="0"/>
      <dgm:spPr/>
    </dgm:pt>
    <dgm:pt modelId="{FE6A2543-23CC-47DF-8D77-23121E19C272}" type="pres">
      <dgm:prSet presAssocID="{56BAE5EC-DB0C-4D86-BD07-DCA782BF807A}" presName="Name5" presStyleLbl="vennNode1" presStyleIdx="1" presStyleCnt="5">
        <dgm:presLayoutVars>
          <dgm:bulletEnabled val="1"/>
        </dgm:presLayoutVars>
      </dgm:prSet>
      <dgm:spPr/>
    </dgm:pt>
    <dgm:pt modelId="{A3D999B4-6288-4A66-AFCD-E0CF880B217E}" type="pres">
      <dgm:prSet presAssocID="{76DFFEE5-1E7B-4DA9-ABA0-D4EF4DB55230}" presName="space" presStyleCnt="0"/>
      <dgm:spPr/>
    </dgm:pt>
    <dgm:pt modelId="{195E2CCF-035E-470D-B31E-F7FF6F973BA0}" type="pres">
      <dgm:prSet presAssocID="{5C18ABAF-8A68-49B2-AD6C-82666EE26497}" presName="Name5" presStyleLbl="vennNode1" presStyleIdx="2" presStyleCnt="5">
        <dgm:presLayoutVars>
          <dgm:bulletEnabled val="1"/>
        </dgm:presLayoutVars>
      </dgm:prSet>
      <dgm:spPr/>
    </dgm:pt>
    <dgm:pt modelId="{46C73415-209B-4F6F-89C6-C7421B1082A1}" type="pres">
      <dgm:prSet presAssocID="{E20694B8-91C7-450A-B06A-42541E46248A}" presName="space" presStyleCnt="0"/>
      <dgm:spPr/>
    </dgm:pt>
    <dgm:pt modelId="{AAE2516F-D92E-4F17-B5E1-87816331802D}" type="pres">
      <dgm:prSet presAssocID="{D6B72897-8B41-45C8-8DA6-62F68371E915}" presName="Name5" presStyleLbl="vennNode1" presStyleIdx="3" presStyleCnt="5">
        <dgm:presLayoutVars>
          <dgm:bulletEnabled val="1"/>
        </dgm:presLayoutVars>
      </dgm:prSet>
      <dgm:spPr/>
    </dgm:pt>
    <dgm:pt modelId="{91D23BC1-FE6F-46BE-830D-34C60310982D}" type="pres">
      <dgm:prSet presAssocID="{D50F7A8C-2941-4B54-B03A-AC0AF8DF39D8}" presName="space" presStyleCnt="0"/>
      <dgm:spPr/>
    </dgm:pt>
    <dgm:pt modelId="{57E380A8-2887-4216-8B9D-A2F6DF4C4F7D}" type="pres">
      <dgm:prSet presAssocID="{E0AED822-4E5D-48FA-91C8-F5BE0B98B33A}" presName="Name5" presStyleLbl="vennNode1" presStyleIdx="4" presStyleCnt="5">
        <dgm:presLayoutVars>
          <dgm:bulletEnabled val="1"/>
        </dgm:presLayoutVars>
      </dgm:prSet>
      <dgm:spPr/>
    </dgm:pt>
  </dgm:ptLst>
  <dgm:cxnLst>
    <dgm:cxn modelId="{6FA9B9EE-1796-40B9-AD05-EA885A0CC455}" srcId="{986AE97B-7CF2-49FC-9890-91A5CD86FE6E}" destId="{E0AED822-4E5D-48FA-91C8-F5BE0B98B33A}" srcOrd="4" destOrd="0" parTransId="{BB6E7F4D-CBCB-42E3-9EFB-D2F30155E9A4}" sibTransId="{A41A733A-9EED-4833-8A8B-6D13095F8F61}"/>
    <dgm:cxn modelId="{5EA1AAC2-09DB-460B-9727-B0FE7BD62E77}" srcId="{986AE97B-7CF2-49FC-9890-91A5CD86FE6E}" destId="{5C18ABAF-8A68-49B2-AD6C-82666EE26497}" srcOrd="2" destOrd="0" parTransId="{09934FC3-22FC-490B-A9BF-1EE8233C8689}" sibTransId="{E20694B8-91C7-450A-B06A-42541E46248A}"/>
    <dgm:cxn modelId="{D72C20C2-28C9-4E99-80EA-C03F79D8C4F2}" type="presOf" srcId="{E0AED822-4E5D-48FA-91C8-F5BE0B98B33A}" destId="{57E380A8-2887-4216-8B9D-A2F6DF4C4F7D}" srcOrd="0" destOrd="0" presId="urn:microsoft.com/office/officeart/2005/8/layout/venn3"/>
    <dgm:cxn modelId="{DDBAF0B6-6B39-416A-9AD0-67B61492E6BA}" type="presOf" srcId="{986AE97B-7CF2-49FC-9890-91A5CD86FE6E}" destId="{CC506E2D-39F4-4299-8D16-578D78DFE5CF}" srcOrd="0" destOrd="0" presId="urn:microsoft.com/office/officeart/2005/8/layout/venn3"/>
    <dgm:cxn modelId="{7C19537F-0B68-447F-96AE-8ED1BDA5BDA6}" type="presOf" srcId="{5C18ABAF-8A68-49B2-AD6C-82666EE26497}" destId="{195E2CCF-035E-470D-B31E-F7FF6F973BA0}" srcOrd="0" destOrd="0" presId="urn:microsoft.com/office/officeart/2005/8/layout/venn3"/>
    <dgm:cxn modelId="{78EC2644-1CEE-44E3-84F8-F3EAD915ED29}" srcId="{986AE97B-7CF2-49FC-9890-91A5CD86FE6E}" destId="{A9E8668F-2054-4539-A61C-C52B04F29546}" srcOrd="0" destOrd="0" parTransId="{04C94230-0A03-4CD5-BBE1-4FA970F0B329}" sibTransId="{F37FF831-FD86-47A4-8B29-624B76FEBACA}"/>
    <dgm:cxn modelId="{AA70F256-7DE8-412C-8DD3-AB900DFC704E}" srcId="{986AE97B-7CF2-49FC-9890-91A5CD86FE6E}" destId="{56BAE5EC-DB0C-4D86-BD07-DCA782BF807A}" srcOrd="1" destOrd="0" parTransId="{06A6A5A9-0CC8-4D51-92D9-8CD654712EA9}" sibTransId="{76DFFEE5-1E7B-4DA9-ABA0-D4EF4DB55230}"/>
    <dgm:cxn modelId="{04F61695-8C24-448A-A3F1-C6C049B65E41}" type="presOf" srcId="{A9E8668F-2054-4539-A61C-C52B04F29546}" destId="{6F6E63F6-A759-42E7-8BCA-335FEE096DA9}" srcOrd="0" destOrd="0" presId="urn:microsoft.com/office/officeart/2005/8/layout/venn3"/>
    <dgm:cxn modelId="{18544D84-13F7-4E39-A567-F550A0E429FE}" type="presOf" srcId="{56BAE5EC-DB0C-4D86-BD07-DCA782BF807A}" destId="{FE6A2543-23CC-47DF-8D77-23121E19C272}" srcOrd="0" destOrd="0" presId="urn:microsoft.com/office/officeart/2005/8/layout/venn3"/>
    <dgm:cxn modelId="{D368BBDC-2AF4-4D87-A794-23CCF814C603}" srcId="{986AE97B-7CF2-49FC-9890-91A5CD86FE6E}" destId="{D6B72897-8B41-45C8-8DA6-62F68371E915}" srcOrd="3" destOrd="0" parTransId="{FC5B6C45-2419-4F84-904E-051E727C44CE}" sibTransId="{D50F7A8C-2941-4B54-B03A-AC0AF8DF39D8}"/>
    <dgm:cxn modelId="{3AD2F110-921F-4997-BB94-077F186E7D2B}" type="presOf" srcId="{D6B72897-8B41-45C8-8DA6-62F68371E915}" destId="{AAE2516F-D92E-4F17-B5E1-87816331802D}" srcOrd="0" destOrd="0" presId="urn:microsoft.com/office/officeart/2005/8/layout/venn3"/>
    <dgm:cxn modelId="{B89FB0CA-20B6-4C01-90F1-231DB96F7E31}" type="presParOf" srcId="{CC506E2D-39F4-4299-8D16-578D78DFE5CF}" destId="{6F6E63F6-A759-42E7-8BCA-335FEE096DA9}" srcOrd="0" destOrd="0" presId="urn:microsoft.com/office/officeart/2005/8/layout/venn3"/>
    <dgm:cxn modelId="{241B3680-7A9E-46F3-8A02-613A36A706D7}" type="presParOf" srcId="{CC506E2D-39F4-4299-8D16-578D78DFE5CF}" destId="{07C26E30-EBC8-4D34-8389-B008E99EE851}" srcOrd="1" destOrd="0" presId="urn:microsoft.com/office/officeart/2005/8/layout/venn3"/>
    <dgm:cxn modelId="{597F852D-63CF-4D6B-91DD-7C5FCD9F4F17}" type="presParOf" srcId="{CC506E2D-39F4-4299-8D16-578D78DFE5CF}" destId="{FE6A2543-23CC-47DF-8D77-23121E19C272}" srcOrd="2" destOrd="0" presId="urn:microsoft.com/office/officeart/2005/8/layout/venn3"/>
    <dgm:cxn modelId="{1DF9AE80-61F9-4401-8582-6DEFCA92F476}" type="presParOf" srcId="{CC506E2D-39F4-4299-8D16-578D78DFE5CF}" destId="{A3D999B4-6288-4A66-AFCD-E0CF880B217E}" srcOrd="3" destOrd="0" presId="urn:microsoft.com/office/officeart/2005/8/layout/venn3"/>
    <dgm:cxn modelId="{A07962E8-76B1-4467-A09A-08A943481998}" type="presParOf" srcId="{CC506E2D-39F4-4299-8D16-578D78DFE5CF}" destId="{195E2CCF-035E-470D-B31E-F7FF6F973BA0}" srcOrd="4" destOrd="0" presId="urn:microsoft.com/office/officeart/2005/8/layout/venn3"/>
    <dgm:cxn modelId="{00725C6D-6725-4B15-A9D5-61C4EDF3086F}" type="presParOf" srcId="{CC506E2D-39F4-4299-8D16-578D78DFE5CF}" destId="{46C73415-209B-4F6F-89C6-C7421B1082A1}" srcOrd="5" destOrd="0" presId="urn:microsoft.com/office/officeart/2005/8/layout/venn3"/>
    <dgm:cxn modelId="{CC899E80-29FB-4C4E-9EB6-F5F3682E78C4}" type="presParOf" srcId="{CC506E2D-39F4-4299-8D16-578D78DFE5CF}" destId="{AAE2516F-D92E-4F17-B5E1-87816331802D}" srcOrd="6" destOrd="0" presId="urn:microsoft.com/office/officeart/2005/8/layout/venn3"/>
    <dgm:cxn modelId="{A13E2F6E-80E2-46B6-8DF9-0E845F77A258}" type="presParOf" srcId="{CC506E2D-39F4-4299-8D16-578D78DFE5CF}" destId="{91D23BC1-FE6F-46BE-830D-34C60310982D}" srcOrd="7" destOrd="0" presId="urn:microsoft.com/office/officeart/2005/8/layout/venn3"/>
    <dgm:cxn modelId="{2F4D9DB9-84E4-41F0-B50A-8DD9EAD0EF77}" type="presParOf" srcId="{CC506E2D-39F4-4299-8D16-578D78DFE5CF}" destId="{57E380A8-2887-4216-8B9D-A2F6DF4C4F7D}" srcOrd="8" destOrd="0" presId="urn:microsoft.com/office/officeart/2005/8/layout/ven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A7B921-2E1D-4AB1-891A-D48922DD537A}" type="doc">
      <dgm:prSet loTypeId="urn:microsoft.com/office/officeart/2005/8/layout/matrix1" loCatId="matrix" qsTypeId="urn:microsoft.com/office/officeart/2005/8/quickstyle/simple4" qsCatId="simple" csTypeId="urn:microsoft.com/office/officeart/2005/8/colors/colorful2" csCatId="colorful" phldr="1"/>
      <dgm:spPr/>
      <dgm:t>
        <a:bodyPr/>
        <a:lstStyle/>
        <a:p>
          <a:pPr rtl="1"/>
          <a:endParaRPr lang="ar-AE"/>
        </a:p>
      </dgm:t>
    </dgm:pt>
    <dgm:pt modelId="{3A05FEAD-91AF-41B9-841D-AA4FC33F0A23}">
      <dgm:prSet phldrT="[Text]" custT="1">
        <dgm:style>
          <a:lnRef idx="1">
            <a:schemeClr val="accent1"/>
          </a:lnRef>
          <a:fillRef idx="3">
            <a:schemeClr val="accent1"/>
          </a:fillRef>
          <a:effectRef idx="2">
            <a:schemeClr val="accent1"/>
          </a:effectRef>
          <a:fontRef idx="minor">
            <a:schemeClr val="lt1"/>
          </a:fontRef>
        </dgm:style>
      </dgm:prSet>
      <dgm:spPr/>
      <dgm:t>
        <a:bodyPr/>
        <a:lstStyle/>
        <a:p>
          <a:pPr rtl="1">
            <a:lnSpc>
              <a:spcPct val="100000"/>
            </a:lnSpc>
          </a:pPr>
          <a:r>
            <a:rPr lang="ar-AE" sz="2000" b="1" cap="none" spc="0" dirty="0">
              <a:ln w="18415" cmpd="sng">
                <a:solidFill>
                  <a:srgbClr val="FFFFFF"/>
                </a:solidFill>
                <a:prstDash val="solid"/>
              </a:ln>
              <a:solidFill>
                <a:srgbClr val="FFFFFF"/>
              </a:solidFill>
              <a:effectLst/>
              <a:latin typeface="Traditional Arabic" pitchFamily="2" charset="-78"/>
              <a:cs typeface="Traditional Arabic" pitchFamily="2" charset="-78"/>
            </a:rPr>
            <a:t>ا</a:t>
          </a:r>
          <a:r>
            <a:rPr lang="en-US" sz="2000" b="0" cap="none" spc="0" dirty="0">
              <a:ln w="18415" cmpd="sng">
                <a:prstDash val="solid"/>
              </a:ln>
              <a:effectLst/>
            </a:rPr>
            <a:t>Innovation</a:t>
          </a:r>
          <a:endParaRPr lang="ar-AE" sz="3600" b="0" cap="none" spc="0" dirty="0">
            <a:ln w="18415" cmpd="sng">
              <a:solidFill>
                <a:srgbClr val="FFFFFF"/>
              </a:solidFill>
              <a:prstDash val="solid"/>
            </a:ln>
            <a:solidFill>
              <a:srgbClr val="FFFFFF"/>
            </a:solidFill>
            <a:effectLst/>
            <a:latin typeface="Amienne" pitchFamily="82" charset="0"/>
          </a:endParaRPr>
        </a:p>
      </dgm:t>
    </dgm:pt>
    <dgm:pt modelId="{126D023E-58FC-4814-B580-DED5376FEB37}" type="parTrans" cxnId="{BF629001-613A-4ABA-B7A1-05FAE6072B25}">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A25B72A-22FD-47AF-8E3E-A769C01DEB36}" type="sibTrans" cxnId="{BF629001-613A-4ABA-B7A1-05FAE6072B25}">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C9533A-9744-424C-9730-1ECE12DAB9F0}">
      <dgm:prSet phldrT="[Text]" custT="1"/>
      <dgm:spPr>
        <a:solidFill>
          <a:srgbClr val="C00000"/>
        </a:solidFill>
      </dgm:spPr>
      <dgm:t>
        <a:bodyPr/>
        <a:lstStyle/>
        <a:p>
          <a:pPr rtl="1"/>
          <a:r>
            <a:rPr lang="en-US" sz="2400" b="0" cap="none" spc="0" dirty="0">
              <a:ln w="18415" cmpd="sng">
                <a:prstDash val="solid"/>
              </a:ln>
              <a:effectLst/>
            </a:rPr>
            <a:t>Training</a:t>
          </a:r>
          <a:endParaRPr lang="ar-AE" sz="2400" b="0" cap="none" spc="0" dirty="0">
            <a:ln w="18415" cmpd="sng">
              <a:prstDash val="solid"/>
            </a:ln>
            <a:effectLst/>
          </a:endParaRPr>
        </a:p>
      </dgm:t>
    </dgm:pt>
    <dgm:pt modelId="{2503FF28-8CC5-484E-8119-2A8754BDDB86}" type="parTrans" cxnId="{46B43683-F3CC-4C82-8653-2662988B24B7}">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84CB22B-B9B3-42F8-B899-7FC61C063399}" type="sibTrans" cxnId="{46B43683-F3CC-4C82-8653-2662988B24B7}">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EF74F0D-D83B-4716-B56C-54964AAC2D3C}">
      <dgm:prSet phldrT="[Text]" custT="1"/>
      <dgm:spPr>
        <a:solidFill>
          <a:schemeClr val="tx2">
            <a:lumMod val="75000"/>
          </a:schemeClr>
        </a:solidFill>
      </dgm:spPr>
      <dgm:t>
        <a:bodyPr/>
        <a:lstStyle/>
        <a:p>
          <a:pPr rtl="1"/>
          <a:r>
            <a:rPr lang="en-US" sz="2800" b="1" cap="none" spc="0" dirty="0">
              <a:ln w="18415" cmpd="sng">
                <a:prstDash val="solid"/>
              </a:ln>
              <a:effectLst/>
              <a:latin typeface="BernhardFashion BT" pitchFamily="82" charset="0"/>
            </a:rPr>
            <a:t>Venture Capital</a:t>
          </a:r>
        </a:p>
      </dgm:t>
    </dgm:pt>
    <dgm:pt modelId="{5E6F12D9-D0EB-429A-9058-10B5396B268B}" type="parTrans" cxnId="{E6AE8ADB-F971-499B-9DB1-CA6687142FA1}">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49E2F73-AC29-419D-8E1C-BC6395071CDB}" type="sibTrans" cxnId="{E6AE8ADB-F971-499B-9DB1-CA6687142FA1}">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2FAA8C5-6FF6-4574-8B00-1200AA197D80}">
      <dgm:prSet custT="1"/>
      <dgm:spPr>
        <a:solidFill>
          <a:srgbClr val="002060"/>
        </a:solidFill>
      </dgm:spPr>
      <dgm:t>
        <a:bodyPr/>
        <a:lstStyle/>
        <a:p>
          <a:pPr rtl="1"/>
          <a:r>
            <a:rPr lang="en-US" sz="2400" dirty="0">
              <a:effectLst/>
              <a:latin typeface="Antique Olive" pitchFamily="34" charset="0"/>
            </a:rPr>
            <a:t>Synergy</a:t>
          </a:r>
          <a:endParaRPr lang="ar-AE" sz="2400" dirty="0">
            <a:effectLst/>
            <a:latin typeface="Antique Olive" pitchFamily="34" charset="0"/>
          </a:endParaRPr>
        </a:p>
      </dgm:t>
    </dgm:pt>
    <dgm:pt modelId="{51204278-2D72-4735-BC31-6338876B4B47}" type="parTrans" cxnId="{37305C0D-DD93-435C-BBB1-7EFD74245F16}">
      <dgm:prSet/>
      <dgm:spPr/>
      <dgm:t>
        <a:bodyPr/>
        <a:lstStyle/>
        <a:p>
          <a:pPr rtl="1"/>
          <a:endParaRPr lang="ar-AE" sz="1600"/>
        </a:p>
      </dgm:t>
    </dgm:pt>
    <dgm:pt modelId="{C9E22335-FDA0-4029-A961-4848FA4C8FA6}" type="sibTrans" cxnId="{37305C0D-DD93-435C-BBB1-7EFD74245F16}">
      <dgm:prSet/>
      <dgm:spPr/>
      <dgm:t>
        <a:bodyPr/>
        <a:lstStyle/>
        <a:p>
          <a:pPr rtl="1"/>
          <a:endParaRPr lang="ar-AE" sz="1600"/>
        </a:p>
      </dgm:t>
    </dgm:pt>
    <dgm:pt modelId="{86103B35-23D2-4818-B8B5-706C717792A0}">
      <dgm:prSet phldrT="[Text]" custT="1"/>
      <dgm:spPr>
        <a:solidFill>
          <a:srgbClr val="FF3300"/>
        </a:solidFill>
      </dgm:spPr>
      <dgm:t>
        <a:bodyPr/>
        <a:lstStyle/>
        <a:p>
          <a:pPr rtl="1"/>
          <a:r>
            <a:rPr lang="en-US" sz="2400" b="0" cap="none" spc="0" dirty="0">
              <a:ln w="18415" cmpd="sng">
                <a:prstDash val="solid"/>
              </a:ln>
              <a:effectLst/>
            </a:rPr>
            <a:t>Incubation</a:t>
          </a:r>
          <a:endParaRPr lang="ar-AE" sz="2400" b="0" cap="none" spc="0" dirty="0">
            <a:ln w="18415" cmpd="sng">
              <a:prstDash val="solid"/>
            </a:ln>
            <a:effectLst/>
          </a:endParaRPr>
        </a:p>
      </dgm:t>
    </dgm:pt>
    <dgm:pt modelId="{7509B8E3-D64D-42E1-9B1E-80F9FD0682DB}" type="sibTrans" cxnId="{C23AEE63-D419-488F-A3B5-2D27F9BD5609}">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D36D3B1-1150-4F4D-A491-1CA069966164}" type="parTrans" cxnId="{C23AEE63-D419-488F-A3B5-2D27F9BD5609}">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4213D7F-45C3-48FB-9A1E-DA9A76AE56B9}" type="pres">
      <dgm:prSet presAssocID="{FFA7B921-2E1D-4AB1-891A-D48922DD537A}" presName="diagram" presStyleCnt="0">
        <dgm:presLayoutVars>
          <dgm:chMax val="1"/>
          <dgm:dir/>
          <dgm:animLvl val="ctr"/>
          <dgm:resizeHandles val="exact"/>
        </dgm:presLayoutVars>
      </dgm:prSet>
      <dgm:spPr/>
    </dgm:pt>
    <dgm:pt modelId="{B52371A9-E265-4BE9-9127-9B1B626C32C3}" type="pres">
      <dgm:prSet presAssocID="{FFA7B921-2E1D-4AB1-891A-D48922DD537A}" presName="matrix" presStyleCnt="0"/>
      <dgm:spPr/>
    </dgm:pt>
    <dgm:pt modelId="{C9282C9C-5E73-4AAC-A2C6-ED1C71CE039C}" type="pres">
      <dgm:prSet presAssocID="{FFA7B921-2E1D-4AB1-891A-D48922DD537A}" presName="tile1" presStyleLbl="node1" presStyleIdx="0" presStyleCnt="4"/>
      <dgm:spPr/>
    </dgm:pt>
    <dgm:pt modelId="{F555798E-9009-460D-BF42-383C5F1F14A6}" type="pres">
      <dgm:prSet presAssocID="{FFA7B921-2E1D-4AB1-891A-D48922DD537A}" presName="tile1text" presStyleLbl="node1" presStyleIdx="0" presStyleCnt="4">
        <dgm:presLayoutVars>
          <dgm:chMax val="0"/>
          <dgm:chPref val="0"/>
          <dgm:bulletEnabled val="1"/>
        </dgm:presLayoutVars>
      </dgm:prSet>
      <dgm:spPr/>
    </dgm:pt>
    <dgm:pt modelId="{B9374063-E10E-47BF-BB83-53AEFED4B28A}" type="pres">
      <dgm:prSet presAssocID="{FFA7B921-2E1D-4AB1-891A-D48922DD537A}" presName="tile2" presStyleLbl="node1" presStyleIdx="1" presStyleCnt="4"/>
      <dgm:spPr/>
    </dgm:pt>
    <dgm:pt modelId="{B039073B-6279-48EE-BEFF-EE5165B26D97}" type="pres">
      <dgm:prSet presAssocID="{FFA7B921-2E1D-4AB1-891A-D48922DD537A}" presName="tile2text" presStyleLbl="node1" presStyleIdx="1" presStyleCnt="4">
        <dgm:presLayoutVars>
          <dgm:chMax val="0"/>
          <dgm:chPref val="0"/>
          <dgm:bulletEnabled val="1"/>
        </dgm:presLayoutVars>
      </dgm:prSet>
      <dgm:spPr/>
    </dgm:pt>
    <dgm:pt modelId="{2F88EBBA-0319-4880-80D7-F7726FD8E7D3}" type="pres">
      <dgm:prSet presAssocID="{FFA7B921-2E1D-4AB1-891A-D48922DD537A}" presName="tile3" presStyleLbl="node1" presStyleIdx="2" presStyleCnt="4"/>
      <dgm:spPr/>
    </dgm:pt>
    <dgm:pt modelId="{BD3FE796-8F16-46A0-A5BE-639654EDB8B1}" type="pres">
      <dgm:prSet presAssocID="{FFA7B921-2E1D-4AB1-891A-D48922DD537A}" presName="tile3text" presStyleLbl="node1" presStyleIdx="2" presStyleCnt="4">
        <dgm:presLayoutVars>
          <dgm:chMax val="0"/>
          <dgm:chPref val="0"/>
          <dgm:bulletEnabled val="1"/>
        </dgm:presLayoutVars>
      </dgm:prSet>
      <dgm:spPr/>
    </dgm:pt>
    <dgm:pt modelId="{7182B07F-84F8-4632-A49A-83238928CAB8}" type="pres">
      <dgm:prSet presAssocID="{FFA7B921-2E1D-4AB1-891A-D48922DD537A}" presName="tile4" presStyleLbl="node1" presStyleIdx="3" presStyleCnt="4"/>
      <dgm:spPr/>
    </dgm:pt>
    <dgm:pt modelId="{F2E522CB-DA21-48BD-BF34-87D4A8AF583F}" type="pres">
      <dgm:prSet presAssocID="{FFA7B921-2E1D-4AB1-891A-D48922DD537A}" presName="tile4text" presStyleLbl="node1" presStyleIdx="3" presStyleCnt="4">
        <dgm:presLayoutVars>
          <dgm:chMax val="0"/>
          <dgm:chPref val="0"/>
          <dgm:bulletEnabled val="1"/>
        </dgm:presLayoutVars>
      </dgm:prSet>
      <dgm:spPr/>
    </dgm:pt>
    <dgm:pt modelId="{55583768-4841-438A-9F00-D5340EC1A2F6}" type="pres">
      <dgm:prSet presAssocID="{FFA7B921-2E1D-4AB1-891A-D48922DD537A}" presName="centerTile" presStyleLbl="fgShp" presStyleIdx="0" presStyleCnt="1" custScaleX="161220" custScaleY="71356">
        <dgm:presLayoutVars>
          <dgm:chMax val="0"/>
          <dgm:chPref val="0"/>
        </dgm:presLayoutVars>
      </dgm:prSet>
      <dgm:spPr/>
    </dgm:pt>
  </dgm:ptLst>
  <dgm:cxnLst>
    <dgm:cxn modelId="{E6AE8ADB-F971-499B-9DB1-CA6687142FA1}" srcId="{3A05FEAD-91AF-41B9-841D-AA4FC33F0A23}" destId="{1EF74F0D-D83B-4716-B56C-54964AAC2D3C}" srcOrd="1" destOrd="0" parTransId="{5E6F12D9-D0EB-429A-9058-10B5396B268B}" sibTransId="{849E2F73-AC29-419D-8E1C-BC6395071CDB}"/>
    <dgm:cxn modelId="{BFD7D8C8-CFDF-40F4-BC2D-C6B791D0C5F0}" type="presOf" srcId="{3A05FEAD-91AF-41B9-841D-AA4FC33F0A23}" destId="{55583768-4841-438A-9F00-D5340EC1A2F6}" srcOrd="0" destOrd="0" presId="urn:microsoft.com/office/officeart/2005/8/layout/matrix1"/>
    <dgm:cxn modelId="{37305C0D-DD93-435C-BBB1-7EFD74245F16}" srcId="{3A05FEAD-91AF-41B9-841D-AA4FC33F0A23}" destId="{92FAA8C5-6FF6-4574-8B00-1200AA197D80}" srcOrd="3" destOrd="0" parTransId="{51204278-2D72-4735-BC31-6338876B4B47}" sibTransId="{C9E22335-FDA0-4029-A961-4848FA4C8FA6}"/>
    <dgm:cxn modelId="{46B43683-F3CC-4C82-8653-2662988B24B7}" srcId="{3A05FEAD-91AF-41B9-841D-AA4FC33F0A23}" destId="{52C9533A-9744-424C-9730-1ECE12DAB9F0}" srcOrd="0" destOrd="0" parTransId="{2503FF28-8CC5-484E-8119-2A8754BDDB86}" sibTransId="{884CB22B-B9B3-42F8-B899-7FC61C063399}"/>
    <dgm:cxn modelId="{1821AFFD-E8F3-4C58-A2A8-3B383698F51B}" type="presOf" srcId="{86103B35-23D2-4818-B8B5-706C717792A0}" destId="{2F88EBBA-0319-4880-80D7-F7726FD8E7D3}" srcOrd="0" destOrd="0" presId="urn:microsoft.com/office/officeart/2005/8/layout/matrix1"/>
    <dgm:cxn modelId="{C23AEE63-D419-488F-A3B5-2D27F9BD5609}" srcId="{3A05FEAD-91AF-41B9-841D-AA4FC33F0A23}" destId="{86103B35-23D2-4818-B8B5-706C717792A0}" srcOrd="2" destOrd="0" parTransId="{6D36D3B1-1150-4F4D-A491-1CA069966164}" sibTransId="{7509B8E3-D64D-42E1-9B1E-80F9FD0682DB}"/>
    <dgm:cxn modelId="{7BFCC48B-4510-473D-B5CC-314A5611EAD4}" type="presOf" srcId="{86103B35-23D2-4818-B8B5-706C717792A0}" destId="{BD3FE796-8F16-46A0-A5BE-639654EDB8B1}" srcOrd="1" destOrd="0" presId="urn:microsoft.com/office/officeart/2005/8/layout/matrix1"/>
    <dgm:cxn modelId="{F67AD022-427C-4CB7-BF63-70A5C4A69A91}" type="presOf" srcId="{52C9533A-9744-424C-9730-1ECE12DAB9F0}" destId="{F555798E-9009-460D-BF42-383C5F1F14A6}" srcOrd="1" destOrd="0" presId="urn:microsoft.com/office/officeart/2005/8/layout/matrix1"/>
    <dgm:cxn modelId="{B7795294-297D-4FE7-B474-9DB1CAB97226}" type="presOf" srcId="{52C9533A-9744-424C-9730-1ECE12DAB9F0}" destId="{C9282C9C-5E73-4AAC-A2C6-ED1C71CE039C}" srcOrd="0" destOrd="0" presId="urn:microsoft.com/office/officeart/2005/8/layout/matrix1"/>
    <dgm:cxn modelId="{7950A6F3-84F9-467D-8ED9-CDFA92992A83}" type="presOf" srcId="{1EF74F0D-D83B-4716-B56C-54964AAC2D3C}" destId="{B039073B-6279-48EE-BEFF-EE5165B26D97}" srcOrd="1" destOrd="0" presId="urn:microsoft.com/office/officeart/2005/8/layout/matrix1"/>
    <dgm:cxn modelId="{48E22121-F944-4FD6-892B-C493B40263B8}" type="presOf" srcId="{FFA7B921-2E1D-4AB1-891A-D48922DD537A}" destId="{84213D7F-45C3-48FB-9A1E-DA9A76AE56B9}" srcOrd="0" destOrd="0" presId="urn:microsoft.com/office/officeart/2005/8/layout/matrix1"/>
    <dgm:cxn modelId="{76D9AC1B-E8F5-4FC0-A192-E9A5BBD81DD3}" type="presOf" srcId="{1EF74F0D-D83B-4716-B56C-54964AAC2D3C}" destId="{B9374063-E10E-47BF-BB83-53AEFED4B28A}" srcOrd="0" destOrd="0" presId="urn:microsoft.com/office/officeart/2005/8/layout/matrix1"/>
    <dgm:cxn modelId="{BF629001-613A-4ABA-B7A1-05FAE6072B25}" srcId="{FFA7B921-2E1D-4AB1-891A-D48922DD537A}" destId="{3A05FEAD-91AF-41B9-841D-AA4FC33F0A23}" srcOrd="0" destOrd="0" parTransId="{126D023E-58FC-4814-B580-DED5376FEB37}" sibTransId="{0A25B72A-22FD-47AF-8E3E-A769C01DEB36}"/>
    <dgm:cxn modelId="{EB4408F4-2210-49AA-B481-839FD9A39875}" type="presOf" srcId="{92FAA8C5-6FF6-4574-8B00-1200AA197D80}" destId="{7182B07F-84F8-4632-A49A-83238928CAB8}" srcOrd="0" destOrd="0" presId="urn:microsoft.com/office/officeart/2005/8/layout/matrix1"/>
    <dgm:cxn modelId="{BB708F56-100D-4222-9D67-A970E891E737}" type="presOf" srcId="{92FAA8C5-6FF6-4574-8B00-1200AA197D80}" destId="{F2E522CB-DA21-48BD-BF34-87D4A8AF583F}" srcOrd="1" destOrd="0" presId="urn:microsoft.com/office/officeart/2005/8/layout/matrix1"/>
    <dgm:cxn modelId="{A372E1DF-486E-4761-95E8-38D1623270B9}" type="presParOf" srcId="{84213D7F-45C3-48FB-9A1E-DA9A76AE56B9}" destId="{B52371A9-E265-4BE9-9127-9B1B626C32C3}" srcOrd="0" destOrd="0" presId="urn:microsoft.com/office/officeart/2005/8/layout/matrix1"/>
    <dgm:cxn modelId="{E7A62178-48A6-4883-A1BF-FC6A5285E56E}" type="presParOf" srcId="{B52371A9-E265-4BE9-9127-9B1B626C32C3}" destId="{C9282C9C-5E73-4AAC-A2C6-ED1C71CE039C}" srcOrd="0" destOrd="0" presId="urn:microsoft.com/office/officeart/2005/8/layout/matrix1"/>
    <dgm:cxn modelId="{EC7A9118-C0BD-45F7-9839-53537CF2D4DD}" type="presParOf" srcId="{B52371A9-E265-4BE9-9127-9B1B626C32C3}" destId="{F555798E-9009-460D-BF42-383C5F1F14A6}" srcOrd="1" destOrd="0" presId="urn:microsoft.com/office/officeart/2005/8/layout/matrix1"/>
    <dgm:cxn modelId="{73A3A675-A9B5-4E02-9E45-D897AA7A2FE4}" type="presParOf" srcId="{B52371A9-E265-4BE9-9127-9B1B626C32C3}" destId="{B9374063-E10E-47BF-BB83-53AEFED4B28A}" srcOrd="2" destOrd="0" presId="urn:microsoft.com/office/officeart/2005/8/layout/matrix1"/>
    <dgm:cxn modelId="{81C9C7FA-98AD-4842-BEBD-7A30386C3CED}" type="presParOf" srcId="{B52371A9-E265-4BE9-9127-9B1B626C32C3}" destId="{B039073B-6279-48EE-BEFF-EE5165B26D97}" srcOrd="3" destOrd="0" presId="urn:microsoft.com/office/officeart/2005/8/layout/matrix1"/>
    <dgm:cxn modelId="{FE9EB0C4-C002-40D3-9A10-B8642A9EA9DA}" type="presParOf" srcId="{B52371A9-E265-4BE9-9127-9B1B626C32C3}" destId="{2F88EBBA-0319-4880-80D7-F7726FD8E7D3}" srcOrd="4" destOrd="0" presId="urn:microsoft.com/office/officeart/2005/8/layout/matrix1"/>
    <dgm:cxn modelId="{463246E2-5C4E-4522-A57D-9FD9AA604E14}" type="presParOf" srcId="{B52371A9-E265-4BE9-9127-9B1B626C32C3}" destId="{BD3FE796-8F16-46A0-A5BE-639654EDB8B1}" srcOrd="5" destOrd="0" presId="urn:microsoft.com/office/officeart/2005/8/layout/matrix1"/>
    <dgm:cxn modelId="{F1EADF55-F418-48A2-AECA-8319E63A1C45}" type="presParOf" srcId="{B52371A9-E265-4BE9-9127-9B1B626C32C3}" destId="{7182B07F-84F8-4632-A49A-83238928CAB8}" srcOrd="6" destOrd="0" presId="urn:microsoft.com/office/officeart/2005/8/layout/matrix1"/>
    <dgm:cxn modelId="{B6EFFA45-420D-41DF-8642-D59AE0AA6198}" type="presParOf" srcId="{B52371A9-E265-4BE9-9127-9B1B626C32C3}" destId="{F2E522CB-DA21-48BD-BF34-87D4A8AF583F}" srcOrd="7" destOrd="0" presId="urn:microsoft.com/office/officeart/2005/8/layout/matrix1"/>
    <dgm:cxn modelId="{5BCFB42C-FBC7-407A-97C1-3F6AA3B90241}" type="presParOf" srcId="{84213D7F-45C3-48FB-9A1E-DA9A76AE56B9}" destId="{55583768-4841-438A-9F00-D5340EC1A2F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A7B921-2E1D-4AB1-891A-D48922DD537A}" type="doc">
      <dgm:prSet loTypeId="urn:microsoft.com/office/officeart/2005/8/layout/matrix1" loCatId="matrix" qsTypeId="urn:microsoft.com/office/officeart/2005/8/quickstyle/simple4" qsCatId="simple" csTypeId="urn:microsoft.com/office/officeart/2005/8/colors/colorful2" csCatId="colorful" phldr="1"/>
      <dgm:spPr/>
      <dgm:t>
        <a:bodyPr/>
        <a:lstStyle/>
        <a:p>
          <a:pPr rtl="1"/>
          <a:endParaRPr lang="ar-AE"/>
        </a:p>
      </dgm:t>
    </dgm:pt>
    <dgm:pt modelId="{3A05FEAD-91AF-41B9-841D-AA4FC33F0A23}">
      <dgm:prSet phldrT="[Text]" custT="1">
        <dgm:style>
          <a:lnRef idx="1">
            <a:schemeClr val="accent1"/>
          </a:lnRef>
          <a:fillRef idx="3">
            <a:schemeClr val="accent1"/>
          </a:fillRef>
          <a:effectRef idx="2">
            <a:schemeClr val="accent1"/>
          </a:effectRef>
          <a:fontRef idx="minor">
            <a:schemeClr val="lt1"/>
          </a:fontRef>
        </dgm:style>
      </dgm:prSet>
      <dgm:spPr/>
      <dgm:t>
        <a:bodyPr/>
        <a:lstStyle/>
        <a:p>
          <a:pPr rtl="1">
            <a:lnSpc>
              <a:spcPct val="100000"/>
            </a:lnSpc>
          </a:pPr>
          <a:r>
            <a:rPr lang="ar-AE" sz="2000" b="1" cap="none" spc="0" dirty="0">
              <a:ln w="18415" cmpd="sng">
                <a:solidFill>
                  <a:srgbClr val="FFFFFF"/>
                </a:solidFill>
                <a:prstDash val="solid"/>
              </a:ln>
              <a:solidFill>
                <a:srgbClr val="FFFFFF"/>
              </a:solidFill>
              <a:effectLst/>
              <a:latin typeface="Traditional Arabic" pitchFamily="2" charset="-78"/>
              <a:cs typeface="Traditional Arabic" pitchFamily="2" charset="-78"/>
            </a:rPr>
            <a:t>ا</a:t>
          </a:r>
          <a:r>
            <a:rPr lang="en-US" sz="2000" b="0" cap="none" spc="0" dirty="0">
              <a:ln w="18415" cmpd="sng">
                <a:prstDash val="solid"/>
              </a:ln>
              <a:effectLst/>
            </a:rPr>
            <a:t>Innovation</a:t>
          </a:r>
          <a:endParaRPr lang="ar-AE" sz="3600" b="0" cap="none" spc="0" dirty="0">
            <a:ln w="18415" cmpd="sng">
              <a:solidFill>
                <a:srgbClr val="FFFFFF"/>
              </a:solidFill>
              <a:prstDash val="solid"/>
            </a:ln>
            <a:solidFill>
              <a:srgbClr val="FFFFFF"/>
            </a:solidFill>
            <a:effectLst/>
            <a:latin typeface="Amienne" pitchFamily="82" charset="0"/>
          </a:endParaRPr>
        </a:p>
      </dgm:t>
    </dgm:pt>
    <dgm:pt modelId="{126D023E-58FC-4814-B580-DED5376FEB37}" type="parTrans" cxnId="{BF629001-613A-4ABA-B7A1-05FAE6072B25}">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A25B72A-22FD-47AF-8E3E-A769C01DEB36}" type="sibTrans" cxnId="{BF629001-613A-4ABA-B7A1-05FAE6072B25}">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C9533A-9744-424C-9730-1ECE12DAB9F0}">
      <dgm:prSet phldrT="[Text]" custT="1"/>
      <dgm:spPr>
        <a:solidFill>
          <a:srgbClr val="C00000"/>
        </a:solidFill>
      </dgm:spPr>
      <dgm:t>
        <a:bodyPr/>
        <a:lstStyle/>
        <a:p>
          <a:pPr rtl="1"/>
          <a:r>
            <a:rPr lang="en-US" sz="2400" b="0" cap="none" spc="0" dirty="0">
              <a:ln w="18415" cmpd="sng">
                <a:prstDash val="solid"/>
              </a:ln>
              <a:effectLst/>
            </a:rPr>
            <a:t>Entities</a:t>
          </a:r>
        </a:p>
        <a:p>
          <a:pPr rtl="1"/>
          <a:r>
            <a:rPr lang="en-US" sz="1600" b="0" cap="none" spc="0" dirty="0" err="1">
              <a:ln w="18415" cmpd="sng">
                <a:prstDash val="solid"/>
              </a:ln>
              <a:effectLst/>
            </a:rPr>
            <a:t>Uni</a:t>
          </a:r>
          <a:r>
            <a:rPr lang="en-US" sz="1600" b="0" cap="none" spc="0" dirty="0">
              <a:ln w="18415" cmpd="sng">
                <a:prstDash val="solid"/>
              </a:ln>
              <a:effectLst/>
            </a:rPr>
            <a:t>, RC, NIC, NTC, ACT ………….</a:t>
          </a:r>
          <a:endParaRPr lang="ar-AE" sz="1600" b="0" cap="none" spc="0" dirty="0">
            <a:ln w="18415" cmpd="sng">
              <a:prstDash val="solid"/>
            </a:ln>
            <a:effectLst/>
          </a:endParaRPr>
        </a:p>
      </dgm:t>
    </dgm:pt>
    <dgm:pt modelId="{2503FF28-8CC5-484E-8119-2A8754BDDB86}" type="parTrans" cxnId="{46B43683-F3CC-4C82-8653-2662988B24B7}">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84CB22B-B9B3-42F8-B899-7FC61C063399}" type="sibTrans" cxnId="{46B43683-F3CC-4C82-8653-2662988B24B7}">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EF74F0D-D83B-4716-B56C-54964AAC2D3C}">
      <dgm:prSet phldrT="[Text]" custT="1"/>
      <dgm:spPr>
        <a:solidFill>
          <a:schemeClr val="tx2">
            <a:lumMod val="75000"/>
          </a:schemeClr>
        </a:solidFill>
      </dgm:spPr>
      <dgm:t>
        <a:bodyPr/>
        <a:lstStyle/>
        <a:p>
          <a:pPr rtl="0"/>
          <a:r>
            <a:rPr lang="en-US" sz="2400" b="0" cap="none" spc="0" dirty="0">
              <a:ln w="18415" cmpd="sng">
                <a:prstDash val="solid"/>
              </a:ln>
              <a:effectLst/>
            </a:rPr>
            <a:t>Policies</a:t>
          </a:r>
        </a:p>
        <a:p>
          <a:pPr rtl="0"/>
          <a:r>
            <a:rPr lang="en-US" sz="1600" b="0" cap="none" spc="0" dirty="0">
              <a:ln w="18415" cmpd="sng">
                <a:prstDash val="solid"/>
              </a:ln>
              <a:effectLst/>
            </a:rPr>
            <a:t>STI, </a:t>
          </a:r>
          <a:r>
            <a:rPr lang="en-US" sz="1600" b="0" cap="none" spc="0" dirty="0" err="1">
              <a:ln w="18415" cmpd="sng">
                <a:prstDash val="solid"/>
              </a:ln>
              <a:effectLst/>
            </a:rPr>
            <a:t>InfoACT</a:t>
          </a:r>
          <a:r>
            <a:rPr lang="en-US" sz="1600" b="0" cap="none" spc="0" dirty="0">
              <a:ln w="18415" cmpd="sng">
                <a:prstDash val="solid"/>
              </a:ln>
              <a:effectLst/>
            </a:rPr>
            <a:t>, Inv</a:t>
          </a:r>
          <a:r>
            <a:rPr lang="en-US" sz="1600" b="0" cap="none" spc="0" dirty="0">
              <a:ln w="18415" cmpd="sng">
                <a:prstDash val="solid"/>
              </a:ln>
              <a:effectLst/>
              <a:latin typeface="BernhardFashion BT" pitchFamily="82" charset="0"/>
            </a:rPr>
            <a:t>…</a:t>
          </a:r>
        </a:p>
      </dgm:t>
    </dgm:pt>
    <dgm:pt modelId="{5E6F12D9-D0EB-429A-9058-10B5396B268B}" type="parTrans" cxnId="{E6AE8ADB-F971-499B-9DB1-CA6687142FA1}">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49E2F73-AC29-419D-8E1C-BC6395071CDB}" type="sibTrans" cxnId="{E6AE8ADB-F971-499B-9DB1-CA6687142FA1}">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2FAA8C5-6FF6-4574-8B00-1200AA197D80}">
      <dgm:prSet custT="1"/>
      <dgm:spPr>
        <a:solidFill>
          <a:srgbClr val="002060"/>
        </a:solidFill>
      </dgm:spPr>
      <dgm:t>
        <a:bodyPr/>
        <a:lstStyle/>
        <a:p>
          <a:pPr rtl="1"/>
          <a:r>
            <a:rPr lang="en-US" sz="2400" dirty="0">
              <a:effectLst/>
              <a:latin typeface="Antique Olive" pitchFamily="34" charset="0"/>
            </a:rPr>
            <a:t>culture</a:t>
          </a:r>
          <a:endParaRPr lang="ar-AE" sz="2400" dirty="0">
            <a:effectLst/>
            <a:latin typeface="Antique Olive" pitchFamily="34" charset="0"/>
          </a:endParaRPr>
        </a:p>
      </dgm:t>
    </dgm:pt>
    <dgm:pt modelId="{51204278-2D72-4735-BC31-6338876B4B47}" type="parTrans" cxnId="{37305C0D-DD93-435C-BBB1-7EFD74245F16}">
      <dgm:prSet/>
      <dgm:spPr/>
      <dgm:t>
        <a:bodyPr/>
        <a:lstStyle/>
        <a:p>
          <a:pPr rtl="1"/>
          <a:endParaRPr lang="ar-AE" sz="1600"/>
        </a:p>
      </dgm:t>
    </dgm:pt>
    <dgm:pt modelId="{C9E22335-FDA0-4029-A961-4848FA4C8FA6}" type="sibTrans" cxnId="{37305C0D-DD93-435C-BBB1-7EFD74245F16}">
      <dgm:prSet/>
      <dgm:spPr/>
      <dgm:t>
        <a:bodyPr/>
        <a:lstStyle/>
        <a:p>
          <a:pPr rtl="1"/>
          <a:endParaRPr lang="ar-AE" sz="1600"/>
        </a:p>
      </dgm:t>
    </dgm:pt>
    <dgm:pt modelId="{86103B35-23D2-4818-B8B5-706C717792A0}">
      <dgm:prSet phldrT="[Text]" custT="1"/>
      <dgm:spPr>
        <a:solidFill>
          <a:srgbClr val="FF3300"/>
        </a:solidFill>
      </dgm:spPr>
      <dgm:t>
        <a:bodyPr/>
        <a:lstStyle/>
        <a:p>
          <a:pPr rtl="0"/>
          <a:r>
            <a:rPr lang="en-US" sz="2400" b="0" cap="none" spc="0" dirty="0">
              <a:ln w="18415" cmpd="sng">
                <a:prstDash val="solid"/>
              </a:ln>
              <a:effectLst/>
            </a:rPr>
            <a:t>Relations</a:t>
          </a:r>
        </a:p>
        <a:p>
          <a:pPr rtl="0"/>
          <a:r>
            <a:rPr lang="en-US" sz="1400" b="0" cap="none" spc="0" dirty="0">
              <a:ln w="18415" cmpd="sng">
                <a:prstDash val="solid"/>
              </a:ln>
              <a:effectLst/>
            </a:rPr>
            <a:t>STI council, Forums, ….</a:t>
          </a:r>
          <a:endParaRPr lang="ar-AE" sz="1400" b="0" cap="none" spc="0" dirty="0">
            <a:ln w="18415" cmpd="sng">
              <a:prstDash val="solid"/>
            </a:ln>
            <a:effectLst/>
          </a:endParaRPr>
        </a:p>
      </dgm:t>
    </dgm:pt>
    <dgm:pt modelId="{7509B8E3-D64D-42E1-9B1E-80F9FD0682DB}" type="sibTrans" cxnId="{C23AEE63-D419-488F-A3B5-2D27F9BD5609}">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D36D3B1-1150-4F4D-A491-1CA069966164}" type="parTrans" cxnId="{C23AEE63-D419-488F-A3B5-2D27F9BD5609}">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4213D7F-45C3-48FB-9A1E-DA9A76AE56B9}" type="pres">
      <dgm:prSet presAssocID="{FFA7B921-2E1D-4AB1-891A-D48922DD537A}" presName="diagram" presStyleCnt="0">
        <dgm:presLayoutVars>
          <dgm:chMax val="1"/>
          <dgm:dir/>
          <dgm:animLvl val="ctr"/>
          <dgm:resizeHandles val="exact"/>
        </dgm:presLayoutVars>
      </dgm:prSet>
      <dgm:spPr/>
    </dgm:pt>
    <dgm:pt modelId="{B52371A9-E265-4BE9-9127-9B1B626C32C3}" type="pres">
      <dgm:prSet presAssocID="{FFA7B921-2E1D-4AB1-891A-D48922DD537A}" presName="matrix" presStyleCnt="0"/>
      <dgm:spPr/>
    </dgm:pt>
    <dgm:pt modelId="{C9282C9C-5E73-4AAC-A2C6-ED1C71CE039C}" type="pres">
      <dgm:prSet presAssocID="{FFA7B921-2E1D-4AB1-891A-D48922DD537A}" presName="tile1" presStyleLbl="node1" presStyleIdx="0" presStyleCnt="4"/>
      <dgm:spPr/>
    </dgm:pt>
    <dgm:pt modelId="{F555798E-9009-460D-BF42-383C5F1F14A6}" type="pres">
      <dgm:prSet presAssocID="{FFA7B921-2E1D-4AB1-891A-D48922DD537A}" presName="tile1text" presStyleLbl="node1" presStyleIdx="0" presStyleCnt="4">
        <dgm:presLayoutVars>
          <dgm:chMax val="0"/>
          <dgm:chPref val="0"/>
          <dgm:bulletEnabled val="1"/>
        </dgm:presLayoutVars>
      </dgm:prSet>
      <dgm:spPr/>
    </dgm:pt>
    <dgm:pt modelId="{B9374063-E10E-47BF-BB83-53AEFED4B28A}" type="pres">
      <dgm:prSet presAssocID="{FFA7B921-2E1D-4AB1-891A-D48922DD537A}" presName="tile2" presStyleLbl="node1" presStyleIdx="1" presStyleCnt="4"/>
      <dgm:spPr/>
    </dgm:pt>
    <dgm:pt modelId="{B039073B-6279-48EE-BEFF-EE5165B26D97}" type="pres">
      <dgm:prSet presAssocID="{FFA7B921-2E1D-4AB1-891A-D48922DD537A}" presName="tile2text" presStyleLbl="node1" presStyleIdx="1" presStyleCnt="4">
        <dgm:presLayoutVars>
          <dgm:chMax val="0"/>
          <dgm:chPref val="0"/>
          <dgm:bulletEnabled val="1"/>
        </dgm:presLayoutVars>
      </dgm:prSet>
      <dgm:spPr/>
    </dgm:pt>
    <dgm:pt modelId="{2F88EBBA-0319-4880-80D7-F7726FD8E7D3}" type="pres">
      <dgm:prSet presAssocID="{FFA7B921-2E1D-4AB1-891A-D48922DD537A}" presName="tile3" presStyleLbl="node1" presStyleIdx="2" presStyleCnt="4"/>
      <dgm:spPr/>
    </dgm:pt>
    <dgm:pt modelId="{BD3FE796-8F16-46A0-A5BE-639654EDB8B1}" type="pres">
      <dgm:prSet presAssocID="{FFA7B921-2E1D-4AB1-891A-D48922DD537A}" presName="tile3text" presStyleLbl="node1" presStyleIdx="2" presStyleCnt="4">
        <dgm:presLayoutVars>
          <dgm:chMax val="0"/>
          <dgm:chPref val="0"/>
          <dgm:bulletEnabled val="1"/>
        </dgm:presLayoutVars>
      </dgm:prSet>
      <dgm:spPr/>
    </dgm:pt>
    <dgm:pt modelId="{7182B07F-84F8-4632-A49A-83238928CAB8}" type="pres">
      <dgm:prSet presAssocID="{FFA7B921-2E1D-4AB1-891A-D48922DD537A}" presName="tile4" presStyleLbl="node1" presStyleIdx="3" presStyleCnt="4"/>
      <dgm:spPr/>
    </dgm:pt>
    <dgm:pt modelId="{F2E522CB-DA21-48BD-BF34-87D4A8AF583F}" type="pres">
      <dgm:prSet presAssocID="{FFA7B921-2E1D-4AB1-891A-D48922DD537A}" presName="tile4text" presStyleLbl="node1" presStyleIdx="3" presStyleCnt="4">
        <dgm:presLayoutVars>
          <dgm:chMax val="0"/>
          <dgm:chPref val="0"/>
          <dgm:bulletEnabled val="1"/>
        </dgm:presLayoutVars>
      </dgm:prSet>
      <dgm:spPr/>
    </dgm:pt>
    <dgm:pt modelId="{55583768-4841-438A-9F00-D5340EC1A2F6}" type="pres">
      <dgm:prSet presAssocID="{FFA7B921-2E1D-4AB1-891A-D48922DD537A}" presName="centerTile" presStyleLbl="fgShp" presStyleIdx="0" presStyleCnt="1" custScaleX="161220" custScaleY="71356">
        <dgm:presLayoutVars>
          <dgm:chMax val="0"/>
          <dgm:chPref val="0"/>
        </dgm:presLayoutVars>
      </dgm:prSet>
      <dgm:spPr/>
    </dgm:pt>
  </dgm:ptLst>
  <dgm:cxnLst>
    <dgm:cxn modelId="{E6AE8ADB-F971-499B-9DB1-CA6687142FA1}" srcId="{3A05FEAD-91AF-41B9-841D-AA4FC33F0A23}" destId="{1EF74F0D-D83B-4716-B56C-54964AAC2D3C}" srcOrd="1" destOrd="0" parTransId="{5E6F12D9-D0EB-429A-9058-10B5396B268B}" sibTransId="{849E2F73-AC29-419D-8E1C-BC6395071CDB}"/>
    <dgm:cxn modelId="{7CAF8252-8C4F-428F-95CF-7B4DD123468C}" type="presOf" srcId="{86103B35-23D2-4818-B8B5-706C717792A0}" destId="{2F88EBBA-0319-4880-80D7-F7726FD8E7D3}" srcOrd="0" destOrd="0" presId="urn:microsoft.com/office/officeart/2005/8/layout/matrix1"/>
    <dgm:cxn modelId="{8247C95C-4EFC-4336-AFAE-068345AD3BAE}" type="presOf" srcId="{52C9533A-9744-424C-9730-1ECE12DAB9F0}" destId="{F555798E-9009-460D-BF42-383C5F1F14A6}" srcOrd="1" destOrd="0" presId="urn:microsoft.com/office/officeart/2005/8/layout/matrix1"/>
    <dgm:cxn modelId="{46B43683-F3CC-4C82-8653-2662988B24B7}" srcId="{3A05FEAD-91AF-41B9-841D-AA4FC33F0A23}" destId="{52C9533A-9744-424C-9730-1ECE12DAB9F0}" srcOrd="0" destOrd="0" parTransId="{2503FF28-8CC5-484E-8119-2A8754BDDB86}" sibTransId="{884CB22B-B9B3-42F8-B899-7FC61C063399}"/>
    <dgm:cxn modelId="{37305C0D-DD93-435C-BBB1-7EFD74245F16}" srcId="{3A05FEAD-91AF-41B9-841D-AA4FC33F0A23}" destId="{92FAA8C5-6FF6-4574-8B00-1200AA197D80}" srcOrd="3" destOrd="0" parTransId="{51204278-2D72-4735-BC31-6338876B4B47}" sibTransId="{C9E22335-FDA0-4029-A961-4848FA4C8FA6}"/>
    <dgm:cxn modelId="{CBA8130F-3747-46C7-8794-D227CD46BC1B}" type="presOf" srcId="{3A05FEAD-91AF-41B9-841D-AA4FC33F0A23}" destId="{55583768-4841-438A-9F00-D5340EC1A2F6}" srcOrd="0" destOrd="0" presId="urn:microsoft.com/office/officeart/2005/8/layout/matrix1"/>
    <dgm:cxn modelId="{320993F3-D35D-46E3-A9C6-EF31CA49A6E1}" type="presOf" srcId="{86103B35-23D2-4818-B8B5-706C717792A0}" destId="{BD3FE796-8F16-46A0-A5BE-639654EDB8B1}" srcOrd="1" destOrd="0" presId="urn:microsoft.com/office/officeart/2005/8/layout/matrix1"/>
    <dgm:cxn modelId="{67D68AB0-607A-4752-A813-9AD7C6A7EF60}" type="presOf" srcId="{1EF74F0D-D83B-4716-B56C-54964AAC2D3C}" destId="{B9374063-E10E-47BF-BB83-53AEFED4B28A}" srcOrd="0" destOrd="0" presId="urn:microsoft.com/office/officeart/2005/8/layout/matrix1"/>
    <dgm:cxn modelId="{BCF0DA8B-DE8D-4F3C-B404-02338166D82E}" type="presOf" srcId="{92FAA8C5-6FF6-4574-8B00-1200AA197D80}" destId="{7182B07F-84F8-4632-A49A-83238928CAB8}" srcOrd="0" destOrd="0" presId="urn:microsoft.com/office/officeart/2005/8/layout/matrix1"/>
    <dgm:cxn modelId="{C23AEE63-D419-488F-A3B5-2D27F9BD5609}" srcId="{3A05FEAD-91AF-41B9-841D-AA4FC33F0A23}" destId="{86103B35-23D2-4818-B8B5-706C717792A0}" srcOrd="2" destOrd="0" parTransId="{6D36D3B1-1150-4F4D-A491-1CA069966164}" sibTransId="{7509B8E3-D64D-42E1-9B1E-80F9FD0682DB}"/>
    <dgm:cxn modelId="{8231EAAF-1899-440B-B448-1EFCB197AF1F}" type="presOf" srcId="{1EF74F0D-D83B-4716-B56C-54964AAC2D3C}" destId="{B039073B-6279-48EE-BEFF-EE5165B26D97}" srcOrd="1" destOrd="0" presId="urn:microsoft.com/office/officeart/2005/8/layout/matrix1"/>
    <dgm:cxn modelId="{920DD414-6C9C-456B-81E1-A2906F71AFEE}" type="presOf" srcId="{92FAA8C5-6FF6-4574-8B00-1200AA197D80}" destId="{F2E522CB-DA21-48BD-BF34-87D4A8AF583F}" srcOrd="1" destOrd="0" presId="urn:microsoft.com/office/officeart/2005/8/layout/matrix1"/>
    <dgm:cxn modelId="{2797E949-806E-45ED-979D-DD0B91312FD6}" type="presOf" srcId="{FFA7B921-2E1D-4AB1-891A-D48922DD537A}" destId="{84213D7F-45C3-48FB-9A1E-DA9A76AE56B9}" srcOrd="0" destOrd="0" presId="urn:microsoft.com/office/officeart/2005/8/layout/matrix1"/>
    <dgm:cxn modelId="{FB1D5A52-C590-4EF0-B727-521DB7750B76}" type="presOf" srcId="{52C9533A-9744-424C-9730-1ECE12DAB9F0}" destId="{C9282C9C-5E73-4AAC-A2C6-ED1C71CE039C}" srcOrd="0" destOrd="0" presId="urn:microsoft.com/office/officeart/2005/8/layout/matrix1"/>
    <dgm:cxn modelId="{BF629001-613A-4ABA-B7A1-05FAE6072B25}" srcId="{FFA7B921-2E1D-4AB1-891A-D48922DD537A}" destId="{3A05FEAD-91AF-41B9-841D-AA4FC33F0A23}" srcOrd="0" destOrd="0" parTransId="{126D023E-58FC-4814-B580-DED5376FEB37}" sibTransId="{0A25B72A-22FD-47AF-8E3E-A769C01DEB36}"/>
    <dgm:cxn modelId="{8C45A763-2326-42BB-96A3-B50A53A006DD}" type="presParOf" srcId="{84213D7F-45C3-48FB-9A1E-DA9A76AE56B9}" destId="{B52371A9-E265-4BE9-9127-9B1B626C32C3}" srcOrd="0" destOrd="0" presId="urn:microsoft.com/office/officeart/2005/8/layout/matrix1"/>
    <dgm:cxn modelId="{CB553C30-AC2C-4770-B182-2A499391A9E0}" type="presParOf" srcId="{B52371A9-E265-4BE9-9127-9B1B626C32C3}" destId="{C9282C9C-5E73-4AAC-A2C6-ED1C71CE039C}" srcOrd="0" destOrd="0" presId="urn:microsoft.com/office/officeart/2005/8/layout/matrix1"/>
    <dgm:cxn modelId="{574C8F3D-58DD-4766-85A3-BE0BE736E59E}" type="presParOf" srcId="{B52371A9-E265-4BE9-9127-9B1B626C32C3}" destId="{F555798E-9009-460D-BF42-383C5F1F14A6}" srcOrd="1" destOrd="0" presId="urn:microsoft.com/office/officeart/2005/8/layout/matrix1"/>
    <dgm:cxn modelId="{74B5B933-08E2-4CEF-9F12-C9D494CB52B8}" type="presParOf" srcId="{B52371A9-E265-4BE9-9127-9B1B626C32C3}" destId="{B9374063-E10E-47BF-BB83-53AEFED4B28A}" srcOrd="2" destOrd="0" presId="urn:microsoft.com/office/officeart/2005/8/layout/matrix1"/>
    <dgm:cxn modelId="{BB9A7E65-F195-496E-8499-52B47B2E7786}" type="presParOf" srcId="{B52371A9-E265-4BE9-9127-9B1B626C32C3}" destId="{B039073B-6279-48EE-BEFF-EE5165B26D97}" srcOrd="3" destOrd="0" presId="urn:microsoft.com/office/officeart/2005/8/layout/matrix1"/>
    <dgm:cxn modelId="{462759F7-3696-4055-AB33-9E35BC6B453C}" type="presParOf" srcId="{B52371A9-E265-4BE9-9127-9B1B626C32C3}" destId="{2F88EBBA-0319-4880-80D7-F7726FD8E7D3}" srcOrd="4" destOrd="0" presId="urn:microsoft.com/office/officeart/2005/8/layout/matrix1"/>
    <dgm:cxn modelId="{64DD0C03-96FB-4D4B-8BD6-EFFC9555A880}" type="presParOf" srcId="{B52371A9-E265-4BE9-9127-9B1B626C32C3}" destId="{BD3FE796-8F16-46A0-A5BE-639654EDB8B1}" srcOrd="5" destOrd="0" presId="urn:microsoft.com/office/officeart/2005/8/layout/matrix1"/>
    <dgm:cxn modelId="{75ED22C8-31E2-406D-AB84-7AF22DC5B8DF}" type="presParOf" srcId="{B52371A9-E265-4BE9-9127-9B1B626C32C3}" destId="{7182B07F-84F8-4632-A49A-83238928CAB8}" srcOrd="6" destOrd="0" presId="urn:microsoft.com/office/officeart/2005/8/layout/matrix1"/>
    <dgm:cxn modelId="{7776B9CE-8343-48B2-88A9-19555DCCD302}" type="presParOf" srcId="{B52371A9-E265-4BE9-9127-9B1B626C32C3}" destId="{F2E522CB-DA21-48BD-BF34-87D4A8AF583F}" srcOrd="7" destOrd="0" presId="urn:microsoft.com/office/officeart/2005/8/layout/matrix1"/>
    <dgm:cxn modelId="{086D022F-9963-4694-B87A-FBD1DEA2BB3A}" type="presParOf" srcId="{84213D7F-45C3-48FB-9A1E-DA9A76AE56B9}" destId="{55583768-4841-438A-9F00-D5340EC1A2F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82B7FA-ACB2-41C7-A371-CA0A37EE6508}" type="doc">
      <dgm:prSet loTypeId="urn:microsoft.com/office/officeart/2005/8/layout/radial6" loCatId="cycle" qsTypeId="urn:microsoft.com/office/officeart/2005/8/quickstyle/3d3" qsCatId="3D" csTypeId="urn:microsoft.com/office/officeart/2005/8/colors/colorful5" csCatId="colorful" phldr="1"/>
      <dgm:spPr/>
      <dgm:t>
        <a:bodyPr/>
        <a:lstStyle/>
        <a:p>
          <a:endParaRPr lang="en-US"/>
        </a:p>
      </dgm:t>
    </dgm:pt>
    <dgm:pt modelId="{4D7E2D3A-97DE-4372-83A9-C8C7BD864B5A}">
      <dgm:prSet phldrT="[Text]"/>
      <dgm:spPr/>
      <dgm:t>
        <a:bodyPr/>
        <a:lstStyle/>
        <a:p>
          <a:r>
            <a:rPr lang="en-US" dirty="0"/>
            <a:t>Smart</a:t>
          </a:r>
        </a:p>
      </dgm:t>
    </dgm:pt>
    <dgm:pt modelId="{8D90A8F4-0F35-46C2-BCD4-9C29A293FFEF}" type="parTrans" cxnId="{7AC57185-3471-47A8-993D-3C4B4F465631}">
      <dgm:prSet/>
      <dgm:spPr/>
      <dgm:t>
        <a:bodyPr/>
        <a:lstStyle/>
        <a:p>
          <a:endParaRPr lang="en-US"/>
        </a:p>
      </dgm:t>
    </dgm:pt>
    <dgm:pt modelId="{F2EE26E1-F783-409B-B424-BCD98B915EEB}" type="sibTrans" cxnId="{7AC57185-3471-47A8-993D-3C4B4F465631}">
      <dgm:prSet/>
      <dgm:spPr/>
      <dgm:t>
        <a:bodyPr/>
        <a:lstStyle/>
        <a:p>
          <a:endParaRPr lang="en-US"/>
        </a:p>
      </dgm:t>
    </dgm:pt>
    <dgm:pt modelId="{4146C1D3-9C34-42B0-BF46-A2B12CB1B992}">
      <dgm:prSet phldrT="[Text]"/>
      <dgm:spPr/>
      <dgm:t>
        <a:bodyPr/>
        <a:lstStyle/>
        <a:p>
          <a:r>
            <a:rPr lang="en-US" dirty="0"/>
            <a:t>Cloud</a:t>
          </a:r>
        </a:p>
      </dgm:t>
    </dgm:pt>
    <dgm:pt modelId="{EA1C63AB-E7AB-4276-B7CF-FCEA786650BE}" type="parTrans" cxnId="{0561F666-8C55-4C2B-BA93-887A5E52F8A2}">
      <dgm:prSet/>
      <dgm:spPr/>
      <dgm:t>
        <a:bodyPr/>
        <a:lstStyle/>
        <a:p>
          <a:endParaRPr lang="en-US"/>
        </a:p>
      </dgm:t>
    </dgm:pt>
    <dgm:pt modelId="{9E71AA66-E662-4C40-AC66-FAE11AD8E7B8}" type="sibTrans" cxnId="{0561F666-8C55-4C2B-BA93-887A5E52F8A2}">
      <dgm:prSet/>
      <dgm:spPr/>
      <dgm:t>
        <a:bodyPr/>
        <a:lstStyle/>
        <a:p>
          <a:endParaRPr lang="en-US"/>
        </a:p>
      </dgm:t>
    </dgm:pt>
    <dgm:pt modelId="{9B117D22-AA84-4B8A-8435-CFDC980D4058}">
      <dgm:prSet phldrT="[Text]"/>
      <dgm:spPr/>
      <dgm:t>
        <a:bodyPr/>
        <a:lstStyle/>
        <a:p>
          <a:r>
            <a:rPr lang="en-US" dirty="0"/>
            <a:t>Green</a:t>
          </a:r>
        </a:p>
      </dgm:t>
    </dgm:pt>
    <dgm:pt modelId="{486B0DAC-4723-4CE3-9798-15D49A16EE70}" type="parTrans" cxnId="{11A5D6D6-A90B-451C-AEF0-738BC1C0964A}">
      <dgm:prSet/>
      <dgm:spPr/>
      <dgm:t>
        <a:bodyPr/>
        <a:lstStyle/>
        <a:p>
          <a:endParaRPr lang="en-US"/>
        </a:p>
      </dgm:t>
    </dgm:pt>
    <dgm:pt modelId="{84C76C53-6A74-4750-8EE7-7D5B5EFF58FA}" type="sibTrans" cxnId="{11A5D6D6-A90B-451C-AEF0-738BC1C0964A}">
      <dgm:prSet/>
      <dgm:spPr/>
      <dgm:t>
        <a:bodyPr/>
        <a:lstStyle/>
        <a:p>
          <a:endParaRPr lang="en-US"/>
        </a:p>
      </dgm:t>
    </dgm:pt>
    <dgm:pt modelId="{05862EFA-0DF9-4877-8DFA-96C41BDBB4EC}">
      <dgm:prSet phldrT="[Text]"/>
      <dgm:spPr/>
      <dgm:t>
        <a:bodyPr/>
        <a:lstStyle/>
        <a:p>
          <a:r>
            <a:rPr lang="en-US" dirty="0"/>
            <a:t>Mobility</a:t>
          </a:r>
        </a:p>
      </dgm:t>
    </dgm:pt>
    <dgm:pt modelId="{E237814A-8064-48EE-A84D-A8951C25A5BE}" type="parTrans" cxnId="{5B8BA47A-5A5D-4941-8977-8C0AA3D4F779}">
      <dgm:prSet/>
      <dgm:spPr/>
      <dgm:t>
        <a:bodyPr/>
        <a:lstStyle/>
        <a:p>
          <a:endParaRPr lang="en-US"/>
        </a:p>
      </dgm:t>
    </dgm:pt>
    <dgm:pt modelId="{5DFD697E-82E7-4E03-A4AC-B22F69B5097F}" type="sibTrans" cxnId="{5B8BA47A-5A5D-4941-8977-8C0AA3D4F779}">
      <dgm:prSet/>
      <dgm:spPr/>
      <dgm:t>
        <a:bodyPr/>
        <a:lstStyle/>
        <a:p>
          <a:endParaRPr lang="en-US"/>
        </a:p>
      </dgm:t>
    </dgm:pt>
    <dgm:pt modelId="{7BBECF53-20F7-4A3F-B6CB-6FDC5F7D29B1}">
      <dgm:prSet phldrT="[Text]"/>
      <dgm:spPr/>
      <dgm:t>
        <a:bodyPr/>
        <a:lstStyle/>
        <a:p>
          <a:r>
            <a:rPr lang="en-US" dirty="0"/>
            <a:t>All in one</a:t>
          </a:r>
        </a:p>
      </dgm:t>
    </dgm:pt>
    <dgm:pt modelId="{B9F0BAB3-812F-40B7-B2AF-36F85D501D95}" type="parTrans" cxnId="{E757EACF-750E-4662-85EB-A22D6FD8F027}">
      <dgm:prSet/>
      <dgm:spPr/>
      <dgm:t>
        <a:bodyPr/>
        <a:lstStyle/>
        <a:p>
          <a:endParaRPr lang="en-US"/>
        </a:p>
      </dgm:t>
    </dgm:pt>
    <dgm:pt modelId="{6C7C7E23-986B-4113-AE2E-ACEAC1598A43}" type="sibTrans" cxnId="{E757EACF-750E-4662-85EB-A22D6FD8F027}">
      <dgm:prSet/>
      <dgm:spPr/>
      <dgm:t>
        <a:bodyPr/>
        <a:lstStyle/>
        <a:p>
          <a:endParaRPr lang="en-US"/>
        </a:p>
      </dgm:t>
    </dgm:pt>
    <dgm:pt modelId="{9B3A3C96-D0A9-458F-B241-D72FB612BFA0}">
      <dgm:prSet phldrT="[Text]"/>
      <dgm:spPr/>
      <dgm:t>
        <a:bodyPr/>
        <a:lstStyle/>
        <a:p>
          <a:r>
            <a:rPr lang="en-US" dirty="0" err="1"/>
            <a:t>IoT</a:t>
          </a:r>
          <a:endParaRPr lang="en-US" dirty="0"/>
        </a:p>
      </dgm:t>
    </dgm:pt>
    <dgm:pt modelId="{C48342D2-8F50-4EAF-AB1D-E60AE21EB806}" type="parTrans" cxnId="{A91F615C-A01C-4243-BD99-7351385C21BF}">
      <dgm:prSet/>
      <dgm:spPr/>
      <dgm:t>
        <a:bodyPr/>
        <a:lstStyle/>
        <a:p>
          <a:endParaRPr lang="en-US"/>
        </a:p>
      </dgm:t>
    </dgm:pt>
    <dgm:pt modelId="{E395719A-029A-4ED4-AE9A-51EC38CE03B9}" type="sibTrans" cxnId="{A91F615C-A01C-4243-BD99-7351385C21BF}">
      <dgm:prSet/>
      <dgm:spPr/>
      <dgm:t>
        <a:bodyPr/>
        <a:lstStyle/>
        <a:p>
          <a:endParaRPr lang="en-US"/>
        </a:p>
      </dgm:t>
    </dgm:pt>
    <dgm:pt modelId="{392893FC-5DB4-40B2-B3CC-311BB005416B}">
      <dgm:prSet phldrT="[Text]"/>
      <dgm:spPr/>
      <dgm:t>
        <a:bodyPr/>
        <a:lstStyle/>
        <a:p>
          <a:r>
            <a:rPr lang="en-US" dirty="0"/>
            <a:t>Smart Home</a:t>
          </a:r>
        </a:p>
      </dgm:t>
    </dgm:pt>
    <dgm:pt modelId="{C584F422-204F-47C9-9F11-171146E3D8B3}" type="parTrans" cxnId="{63FBCEA3-62C1-4EA2-A82C-EA500EDF3096}">
      <dgm:prSet/>
      <dgm:spPr/>
      <dgm:t>
        <a:bodyPr/>
        <a:lstStyle/>
        <a:p>
          <a:endParaRPr lang="en-US"/>
        </a:p>
      </dgm:t>
    </dgm:pt>
    <dgm:pt modelId="{8306776A-E64C-4349-9C07-9BDF42E651B7}" type="sibTrans" cxnId="{63FBCEA3-62C1-4EA2-A82C-EA500EDF3096}">
      <dgm:prSet/>
      <dgm:spPr/>
      <dgm:t>
        <a:bodyPr/>
        <a:lstStyle/>
        <a:p>
          <a:endParaRPr lang="en-US"/>
        </a:p>
      </dgm:t>
    </dgm:pt>
    <dgm:pt modelId="{7945540E-39B1-4307-9367-A704B4312F38}" type="pres">
      <dgm:prSet presAssocID="{4A82B7FA-ACB2-41C7-A371-CA0A37EE6508}" presName="Name0" presStyleCnt="0">
        <dgm:presLayoutVars>
          <dgm:chMax val="1"/>
          <dgm:dir/>
          <dgm:animLvl val="ctr"/>
          <dgm:resizeHandles val="exact"/>
        </dgm:presLayoutVars>
      </dgm:prSet>
      <dgm:spPr/>
    </dgm:pt>
    <dgm:pt modelId="{BBF2BAA2-9EF6-4AF3-B16E-50306FA2D8D6}" type="pres">
      <dgm:prSet presAssocID="{4D7E2D3A-97DE-4372-83A9-C8C7BD864B5A}" presName="centerShape" presStyleLbl="node0" presStyleIdx="0" presStyleCnt="1"/>
      <dgm:spPr/>
    </dgm:pt>
    <dgm:pt modelId="{CFACB095-07E0-4E9B-8CDC-57C408750D35}" type="pres">
      <dgm:prSet presAssocID="{4146C1D3-9C34-42B0-BF46-A2B12CB1B992}" presName="node" presStyleLbl="node1" presStyleIdx="0" presStyleCnt="6">
        <dgm:presLayoutVars>
          <dgm:bulletEnabled val="1"/>
        </dgm:presLayoutVars>
      </dgm:prSet>
      <dgm:spPr/>
    </dgm:pt>
    <dgm:pt modelId="{95F03EA8-37C9-479E-8139-DDEF3E13F35D}" type="pres">
      <dgm:prSet presAssocID="{4146C1D3-9C34-42B0-BF46-A2B12CB1B992}" presName="dummy" presStyleCnt="0"/>
      <dgm:spPr/>
    </dgm:pt>
    <dgm:pt modelId="{BE6A1858-569F-4A4A-A420-5A46D1388BB6}" type="pres">
      <dgm:prSet presAssocID="{9E71AA66-E662-4C40-AC66-FAE11AD8E7B8}" presName="sibTrans" presStyleLbl="sibTrans2D1" presStyleIdx="0" presStyleCnt="6"/>
      <dgm:spPr/>
    </dgm:pt>
    <dgm:pt modelId="{36F8F5CC-6AF4-4965-A1E8-16AC49B3F243}" type="pres">
      <dgm:prSet presAssocID="{9B117D22-AA84-4B8A-8435-CFDC980D4058}" presName="node" presStyleLbl="node1" presStyleIdx="1" presStyleCnt="6">
        <dgm:presLayoutVars>
          <dgm:bulletEnabled val="1"/>
        </dgm:presLayoutVars>
      </dgm:prSet>
      <dgm:spPr/>
    </dgm:pt>
    <dgm:pt modelId="{E0E4F22B-89CC-4556-AB9D-F59A00C0C2E3}" type="pres">
      <dgm:prSet presAssocID="{9B117D22-AA84-4B8A-8435-CFDC980D4058}" presName="dummy" presStyleCnt="0"/>
      <dgm:spPr/>
    </dgm:pt>
    <dgm:pt modelId="{46873AE7-A850-4631-8ABB-1D71066E8302}" type="pres">
      <dgm:prSet presAssocID="{84C76C53-6A74-4750-8EE7-7D5B5EFF58FA}" presName="sibTrans" presStyleLbl="sibTrans2D1" presStyleIdx="1" presStyleCnt="6"/>
      <dgm:spPr/>
    </dgm:pt>
    <dgm:pt modelId="{48D3BA6A-189E-482B-B8D7-6EB4D175D0FD}" type="pres">
      <dgm:prSet presAssocID="{05862EFA-0DF9-4877-8DFA-96C41BDBB4EC}" presName="node" presStyleLbl="node1" presStyleIdx="2" presStyleCnt="6">
        <dgm:presLayoutVars>
          <dgm:bulletEnabled val="1"/>
        </dgm:presLayoutVars>
      </dgm:prSet>
      <dgm:spPr/>
    </dgm:pt>
    <dgm:pt modelId="{7FF62825-6EF4-4836-8972-4328544BDB94}" type="pres">
      <dgm:prSet presAssocID="{05862EFA-0DF9-4877-8DFA-96C41BDBB4EC}" presName="dummy" presStyleCnt="0"/>
      <dgm:spPr/>
    </dgm:pt>
    <dgm:pt modelId="{554758B2-DDA7-44EE-AB00-46145D5FB7BB}" type="pres">
      <dgm:prSet presAssocID="{5DFD697E-82E7-4E03-A4AC-B22F69B5097F}" presName="sibTrans" presStyleLbl="sibTrans2D1" presStyleIdx="2" presStyleCnt="6"/>
      <dgm:spPr/>
    </dgm:pt>
    <dgm:pt modelId="{6F9A2E8E-1621-4536-BAED-FED3B1F40B5A}" type="pres">
      <dgm:prSet presAssocID="{7BBECF53-20F7-4A3F-B6CB-6FDC5F7D29B1}" presName="node" presStyleLbl="node1" presStyleIdx="3" presStyleCnt="6">
        <dgm:presLayoutVars>
          <dgm:bulletEnabled val="1"/>
        </dgm:presLayoutVars>
      </dgm:prSet>
      <dgm:spPr/>
    </dgm:pt>
    <dgm:pt modelId="{18CA8490-D6B1-4620-BB1C-54E22FD25FA8}" type="pres">
      <dgm:prSet presAssocID="{7BBECF53-20F7-4A3F-B6CB-6FDC5F7D29B1}" presName="dummy" presStyleCnt="0"/>
      <dgm:spPr/>
    </dgm:pt>
    <dgm:pt modelId="{35A57AE1-135A-4AA8-9207-E054C31363F4}" type="pres">
      <dgm:prSet presAssocID="{6C7C7E23-986B-4113-AE2E-ACEAC1598A43}" presName="sibTrans" presStyleLbl="sibTrans2D1" presStyleIdx="3" presStyleCnt="6"/>
      <dgm:spPr/>
    </dgm:pt>
    <dgm:pt modelId="{591477D7-410F-4380-AE29-4196B494C4F5}" type="pres">
      <dgm:prSet presAssocID="{392893FC-5DB4-40B2-B3CC-311BB005416B}" presName="node" presStyleLbl="node1" presStyleIdx="4" presStyleCnt="6">
        <dgm:presLayoutVars>
          <dgm:bulletEnabled val="1"/>
        </dgm:presLayoutVars>
      </dgm:prSet>
      <dgm:spPr/>
    </dgm:pt>
    <dgm:pt modelId="{65CC9214-10BF-4A5C-82F4-13CE3C7B032B}" type="pres">
      <dgm:prSet presAssocID="{392893FC-5DB4-40B2-B3CC-311BB005416B}" presName="dummy" presStyleCnt="0"/>
      <dgm:spPr/>
    </dgm:pt>
    <dgm:pt modelId="{9D2D7FD8-1599-4320-967A-660971F169D1}" type="pres">
      <dgm:prSet presAssocID="{8306776A-E64C-4349-9C07-9BDF42E651B7}" presName="sibTrans" presStyleLbl="sibTrans2D1" presStyleIdx="4" presStyleCnt="6"/>
      <dgm:spPr/>
    </dgm:pt>
    <dgm:pt modelId="{8DF0700A-8358-4524-8640-8A81F653F0B5}" type="pres">
      <dgm:prSet presAssocID="{9B3A3C96-D0A9-458F-B241-D72FB612BFA0}" presName="node" presStyleLbl="node1" presStyleIdx="5" presStyleCnt="6">
        <dgm:presLayoutVars>
          <dgm:bulletEnabled val="1"/>
        </dgm:presLayoutVars>
      </dgm:prSet>
      <dgm:spPr/>
    </dgm:pt>
    <dgm:pt modelId="{4E3CBD32-14FE-4EC6-9846-FA9D7F7EC7F9}" type="pres">
      <dgm:prSet presAssocID="{9B3A3C96-D0A9-458F-B241-D72FB612BFA0}" presName="dummy" presStyleCnt="0"/>
      <dgm:spPr/>
    </dgm:pt>
    <dgm:pt modelId="{1DC12B17-A890-4AE6-8E20-DEE551534250}" type="pres">
      <dgm:prSet presAssocID="{E395719A-029A-4ED4-AE9A-51EC38CE03B9}" presName="sibTrans" presStyleLbl="sibTrans2D1" presStyleIdx="5" presStyleCnt="6"/>
      <dgm:spPr/>
    </dgm:pt>
  </dgm:ptLst>
  <dgm:cxnLst>
    <dgm:cxn modelId="{E757EACF-750E-4662-85EB-A22D6FD8F027}" srcId="{4D7E2D3A-97DE-4372-83A9-C8C7BD864B5A}" destId="{7BBECF53-20F7-4A3F-B6CB-6FDC5F7D29B1}" srcOrd="3" destOrd="0" parTransId="{B9F0BAB3-812F-40B7-B2AF-36F85D501D95}" sibTransId="{6C7C7E23-986B-4113-AE2E-ACEAC1598A43}"/>
    <dgm:cxn modelId="{114111EA-1706-43F0-9342-56FE89A67043}" type="presOf" srcId="{8306776A-E64C-4349-9C07-9BDF42E651B7}" destId="{9D2D7FD8-1599-4320-967A-660971F169D1}" srcOrd="0" destOrd="0" presId="urn:microsoft.com/office/officeart/2005/8/layout/radial6"/>
    <dgm:cxn modelId="{5B8BA47A-5A5D-4941-8977-8C0AA3D4F779}" srcId="{4D7E2D3A-97DE-4372-83A9-C8C7BD864B5A}" destId="{05862EFA-0DF9-4877-8DFA-96C41BDBB4EC}" srcOrd="2" destOrd="0" parTransId="{E237814A-8064-48EE-A84D-A8951C25A5BE}" sibTransId="{5DFD697E-82E7-4E03-A4AC-B22F69B5097F}"/>
    <dgm:cxn modelId="{F76B51D0-28D4-4B3E-805F-A266EA0DF191}" type="presOf" srcId="{4146C1D3-9C34-42B0-BF46-A2B12CB1B992}" destId="{CFACB095-07E0-4E9B-8CDC-57C408750D35}" srcOrd="0" destOrd="0" presId="urn:microsoft.com/office/officeart/2005/8/layout/radial6"/>
    <dgm:cxn modelId="{7AC57185-3471-47A8-993D-3C4B4F465631}" srcId="{4A82B7FA-ACB2-41C7-A371-CA0A37EE6508}" destId="{4D7E2D3A-97DE-4372-83A9-C8C7BD864B5A}" srcOrd="0" destOrd="0" parTransId="{8D90A8F4-0F35-46C2-BCD4-9C29A293FFEF}" sibTransId="{F2EE26E1-F783-409B-B424-BCD98B915EEB}"/>
    <dgm:cxn modelId="{801ADFB7-E621-4FF0-A47D-BFF18C821690}" type="presOf" srcId="{392893FC-5DB4-40B2-B3CC-311BB005416B}" destId="{591477D7-410F-4380-AE29-4196B494C4F5}" srcOrd="0" destOrd="0" presId="urn:microsoft.com/office/officeart/2005/8/layout/radial6"/>
    <dgm:cxn modelId="{A91F615C-A01C-4243-BD99-7351385C21BF}" srcId="{4D7E2D3A-97DE-4372-83A9-C8C7BD864B5A}" destId="{9B3A3C96-D0A9-458F-B241-D72FB612BFA0}" srcOrd="5" destOrd="0" parTransId="{C48342D2-8F50-4EAF-AB1D-E60AE21EB806}" sibTransId="{E395719A-029A-4ED4-AE9A-51EC38CE03B9}"/>
    <dgm:cxn modelId="{734EB718-CEE8-43DC-8A4E-EBB3F0369EB0}" type="presOf" srcId="{6C7C7E23-986B-4113-AE2E-ACEAC1598A43}" destId="{35A57AE1-135A-4AA8-9207-E054C31363F4}" srcOrd="0" destOrd="0" presId="urn:microsoft.com/office/officeart/2005/8/layout/radial6"/>
    <dgm:cxn modelId="{772F1524-27FA-43FA-B878-234BF470E73A}" type="presOf" srcId="{E395719A-029A-4ED4-AE9A-51EC38CE03B9}" destId="{1DC12B17-A890-4AE6-8E20-DEE551534250}" srcOrd="0" destOrd="0" presId="urn:microsoft.com/office/officeart/2005/8/layout/radial6"/>
    <dgm:cxn modelId="{3831BFD1-EF89-4FD2-8909-C330908E320D}" type="presOf" srcId="{4D7E2D3A-97DE-4372-83A9-C8C7BD864B5A}" destId="{BBF2BAA2-9EF6-4AF3-B16E-50306FA2D8D6}" srcOrd="0" destOrd="0" presId="urn:microsoft.com/office/officeart/2005/8/layout/radial6"/>
    <dgm:cxn modelId="{11A5D6D6-A90B-451C-AEF0-738BC1C0964A}" srcId="{4D7E2D3A-97DE-4372-83A9-C8C7BD864B5A}" destId="{9B117D22-AA84-4B8A-8435-CFDC980D4058}" srcOrd="1" destOrd="0" parTransId="{486B0DAC-4723-4CE3-9798-15D49A16EE70}" sibTransId="{84C76C53-6A74-4750-8EE7-7D5B5EFF58FA}"/>
    <dgm:cxn modelId="{63FBCEA3-62C1-4EA2-A82C-EA500EDF3096}" srcId="{4D7E2D3A-97DE-4372-83A9-C8C7BD864B5A}" destId="{392893FC-5DB4-40B2-B3CC-311BB005416B}" srcOrd="4" destOrd="0" parTransId="{C584F422-204F-47C9-9F11-171146E3D8B3}" sibTransId="{8306776A-E64C-4349-9C07-9BDF42E651B7}"/>
    <dgm:cxn modelId="{A62F5025-14D7-48B5-A5BD-3CEFB59FF39E}" type="presOf" srcId="{9E71AA66-E662-4C40-AC66-FAE11AD8E7B8}" destId="{BE6A1858-569F-4A4A-A420-5A46D1388BB6}" srcOrd="0" destOrd="0" presId="urn:microsoft.com/office/officeart/2005/8/layout/radial6"/>
    <dgm:cxn modelId="{0561F666-8C55-4C2B-BA93-887A5E52F8A2}" srcId="{4D7E2D3A-97DE-4372-83A9-C8C7BD864B5A}" destId="{4146C1D3-9C34-42B0-BF46-A2B12CB1B992}" srcOrd="0" destOrd="0" parTransId="{EA1C63AB-E7AB-4276-B7CF-FCEA786650BE}" sibTransId="{9E71AA66-E662-4C40-AC66-FAE11AD8E7B8}"/>
    <dgm:cxn modelId="{B70F4BD9-A4E4-4378-98C0-621FE6B7A7A4}" type="presOf" srcId="{9B3A3C96-D0A9-458F-B241-D72FB612BFA0}" destId="{8DF0700A-8358-4524-8640-8A81F653F0B5}" srcOrd="0" destOrd="0" presId="urn:microsoft.com/office/officeart/2005/8/layout/radial6"/>
    <dgm:cxn modelId="{8FBC10E0-4A11-46B8-9E07-55E0A2FBA7B9}" type="presOf" srcId="{05862EFA-0DF9-4877-8DFA-96C41BDBB4EC}" destId="{48D3BA6A-189E-482B-B8D7-6EB4D175D0FD}" srcOrd="0" destOrd="0" presId="urn:microsoft.com/office/officeart/2005/8/layout/radial6"/>
    <dgm:cxn modelId="{29120946-D163-4B8D-81B7-4B5C263B8ECA}" type="presOf" srcId="{5DFD697E-82E7-4E03-A4AC-B22F69B5097F}" destId="{554758B2-DDA7-44EE-AB00-46145D5FB7BB}" srcOrd="0" destOrd="0" presId="urn:microsoft.com/office/officeart/2005/8/layout/radial6"/>
    <dgm:cxn modelId="{B436414A-28D0-4A61-87C8-FF2541FFE824}" type="presOf" srcId="{84C76C53-6A74-4750-8EE7-7D5B5EFF58FA}" destId="{46873AE7-A850-4631-8ABB-1D71066E8302}" srcOrd="0" destOrd="0" presId="urn:microsoft.com/office/officeart/2005/8/layout/radial6"/>
    <dgm:cxn modelId="{2BD0F022-2C83-48C5-9927-E426E13DF67D}" type="presOf" srcId="{9B117D22-AA84-4B8A-8435-CFDC980D4058}" destId="{36F8F5CC-6AF4-4965-A1E8-16AC49B3F243}" srcOrd="0" destOrd="0" presId="urn:microsoft.com/office/officeart/2005/8/layout/radial6"/>
    <dgm:cxn modelId="{377C5F4F-D870-441A-BE1C-03D867B67D3F}" type="presOf" srcId="{7BBECF53-20F7-4A3F-B6CB-6FDC5F7D29B1}" destId="{6F9A2E8E-1621-4536-BAED-FED3B1F40B5A}" srcOrd="0" destOrd="0" presId="urn:microsoft.com/office/officeart/2005/8/layout/radial6"/>
    <dgm:cxn modelId="{BB406019-3D7E-4F99-B668-01F53FCF6145}" type="presOf" srcId="{4A82B7FA-ACB2-41C7-A371-CA0A37EE6508}" destId="{7945540E-39B1-4307-9367-A704B4312F38}" srcOrd="0" destOrd="0" presId="urn:microsoft.com/office/officeart/2005/8/layout/radial6"/>
    <dgm:cxn modelId="{C9E789F7-3B64-46C8-BE3F-BA2252D3992F}" type="presParOf" srcId="{7945540E-39B1-4307-9367-A704B4312F38}" destId="{BBF2BAA2-9EF6-4AF3-B16E-50306FA2D8D6}" srcOrd="0" destOrd="0" presId="urn:microsoft.com/office/officeart/2005/8/layout/radial6"/>
    <dgm:cxn modelId="{1ECA2275-AC65-4004-AD87-F366A05641E3}" type="presParOf" srcId="{7945540E-39B1-4307-9367-A704B4312F38}" destId="{CFACB095-07E0-4E9B-8CDC-57C408750D35}" srcOrd="1" destOrd="0" presId="urn:microsoft.com/office/officeart/2005/8/layout/radial6"/>
    <dgm:cxn modelId="{3C9C8D8A-D74F-45EF-9278-F8604C310159}" type="presParOf" srcId="{7945540E-39B1-4307-9367-A704B4312F38}" destId="{95F03EA8-37C9-479E-8139-DDEF3E13F35D}" srcOrd="2" destOrd="0" presId="urn:microsoft.com/office/officeart/2005/8/layout/radial6"/>
    <dgm:cxn modelId="{41E0D1BE-C151-442D-BC12-48ACB8861B11}" type="presParOf" srcId="{7945540E-39B1-4307-9367-A704B4312F38}" destId="{BE6A1858-569F-4A4A-A420-5A46D1388BB6}" srcOrd="3" destOrd="0" presId="urn:microsoft.com/office/officeart/2005/8/layout/radial6"/>
    <dgm:cxn modelId="{EAFB252B-71BD-4E09-A419-406B244A7BFD}" type="presParOf" srcId="{7945540E-39B1-4307-9367-A704B4312F38}" destId="{36F8F5CC-6AF4-4965-A1E8-16AC49B3F243}" srcOrd="4" destOrd="0" presId="urn:microsoft.com/office/officeart/2005/8/layout/radial6"/>
    <dgm:cxn modelId="{E9457391-3720-4FC6-830D-056324E593ED}" type="presParOf" srcId="{7945540E-39B1-4307-9367-A704B4312F38}" destId="{E0E4F22B-89CC-4556-AB9D-F59A00C0C2E3}" srcOrd="5" destOrd="0" presId="urn:microsoft.com/office/officeart/2005/8/layout/radial6"/>
    <dgm:cxn modelId="{2E418C46-CC1F-4AF6-B7A4-A3D285B69F67}" type="presParOf" srcId="{7945540E-39B1-4307-9367-A704B4312F38}" destId="{46873AE7-A850-4631-8ABB-1D71066E8302}" srcOrd="6" destOrd="0" presId="urn:microsoft.com/office/officeart/2005/8/layout/radial6"/>
    <dgm:cxn modelId="{4FB46153-5820-4430-8446-BA882804FCB8}" type="presParOf" srcId="{7945540E-39B1-4307-9367-A704B4312F38}" destId="{48D3BA6A-189E-482B-B8D7-6EB4D175D0FD}" srcOrd="7" destOrd="0" presId="urn:microsoft.com/office/officeart/2005/8/layout/radial6"/>
    <dgm:cxn modelId="{BA026417-D939-4FC4-BA32-90AD5094B325}" type="presParOf" srcId="{7945540E-39B1-4307-9367-A704B4312F38}" destId="{7FF62825-6EF4-4836-8972-4328544BDB94}" srcOrd="8" destOrd="0" presId="urn:microsoft.com/office/officeart/2005/8/layout/radial6"/>
    <dgm:cxn modelId="{9CC68A30-8388-4004-8CC4-03ED53B2DFF6}" type="presParOf" srcId="{7945540E-39B1-4307-9367-A704B4312F38}" destId="{554758B2-DDA7-44EE-AB00-46145D5FB7BB}" srcOrd="9" destOrd="0" presId="urn:microsoft.com/office/officeart/2005/8/layout/radial6"/>
    <dgm:cxn modelId="{B0481596-E51B-4C70-9B75-B0BC684F16D7}" type="presParOf" srcId="{7945540E-39B1-4307-9367-A704B4312F38}" destId="{6F9A2E8E-1621-4536-BAED-FED3B1F40B5A}" srcOrd="10" destOrd="0" presId="urn:microsoft.com/office/officeart/2005/8/layout/radial6"/>
    <dgm:cxn modelId="{AA1043BA-398A-4C13-9002-6FEE8AF0CF56}" type="presParOf" srcId="{7945540E-39B1-4307-9367-A704B4312F38}" destId="{18CA8490-D6B1-4620-BB1C-54E22FD25FA8}" srcOrd="11" destOrd="0" presId="urn:microsoft.com/office/officeart/2005/8/layout/radial6"/>
    <dgm:cxn modelId="{6B296538-74BE-4CB9-B1BE-3DFB89561912}" type="presParOf" srcId="{7945540E-39B1-4307-9367-A704B4312F38}" destId="{35A57AE1-135A-4AA8-9207-E054C31363F4}" srcOrd="12" destOrd="0" presId="urn:microsoft.com/office/officeart/2005/8/layout/radial6"/>
    <dgm:cxn modelId="{4FB7490B-888A-4278-8F2B-F106BD1F47AC}" type="presParOf" srcId="{7945540E-39B1-4307-9367-A704B4312F38}" destId="{591477D7-410F-4380-AE29-4196B494C4F5}" srcOrd="13" destOrd="0" presId="urn:microsoft.com/office/officeart/2005/8/layout/radial6"/>
    <dgm:cxn modelId="{B4E097B4-016F-40B7-B511-B6F687B73469}" type="presParOf" srcId="{7945540E-39B1-4307-9367-A704B4312F38}" destId="{65CC9214-10BF-4A5C-82F4-13CE3C7B032B}" srcOrd="14" destOrd="0" presId="urn:microsoft.com/office/officeart/2005/8/layout/radial6"/>
    <dgm:cxn modelId="{610122BF-FD7B-436C-AA4C-46386FD7CDA4}" type="presParOf" srcId="{7945540E-39B1-4307-9367-A704B4312F38}" destId="{9D2D7FD8-1599-4320-967A-660971F169D1}" srcOrd="15" destOrd="0" presId="urn:microsoft.com/office/officeart/2005/8/layout/radial6"/>
    <dgm:cxn modelId="{6BDE2BA8-5C56-4301-8611-6C4F75C00349}" type="presParOf" srcId="{7945540E-39B1-4307-9367-A704B4312F38}" destId="{8DF0700A-8358-4524-8640-8A81F653F0B5}" srcOrd="16" destOrd="0" presId="urn:microsoft.com/office/officeart/2005/8/layout/radial6"/>
    <dgm:cxn modelId="{FAB56775-50D5-4AFC-B01D-BB712137640B}" type="presParOf" srcId="{7945540E-39B1-4307-9367-A704B4312F38}" destId="{4E3CBD32-14FE-4EC6-9846-FA9D7F7EC7F9}" srcOrd="17" destOrd="0" presId="urn:microsoft.com/office/officeart/2005/8/layout/radial6"/>
    <dgm:cxn modelId="{927C1779-91EB-463A-8D04-188A7AE2B2E3}" type="presParOf" srcId="{7945540E-39B1-4307-9367-A704B4312F38}" destId="{1DC12B17-A890-4AE6-8E20-DEE551534250}"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D3918C-F69A-481B-A686-30C6442AD2D5}"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911968B5-0515-43F6-8651-CC7539405E13}">
      <dgm:prSet phldrT="[Text]"/>
      <dgm:spPr/>
      <dgm:t>
        <a:bodyPr/>
        <a:lstStyle/>
        <a:p>
          <a:r>
            <a:rPr lang="en-US" b="1" dirty="0"/>
            <a:t>EDU</a:t>
          </a:r>
          <a:endParaRPr lang="en-US" dirty="0"/>
        </a:p>
      </dgm:t>
    </dgm:pt>
    <dgm:pt modelId="{457CF209-F0F2-43EF-9E06-413EAA401BB7}" type="parTrans" cxnId="{4A351099-CCBF-47B6-A9F6-ED2F28E5A369}">
      <dgm:prSet/>
      <dgm:spPr/>
      <dgm:t>
        <a:bodyPr/>
        <a:lstStyle/>
        <a:p>
          <a:endParaRPr lang="en-US"/>
        </a:p>
      </dgm:t>
    </dgm:pt>
    <dgm:pt modelId="{58FA4D62-D894-478E-8CA4-D3B1FC1F00F1}" type="sibTrans" cxnId="{4A351099-CCBF-47B6-A9F6-ED2F28E5A369}">
      <dgm:prSet/>
      <dgm:spPr/>
      <dgm:t>
        <a:bodyPr/>
        <a:lstStyle/>
        <a:p>
          <a:endParaRPr lang="en-US"/>
        </a:p>
      </dgm:t>
    </dgm:pt>
    <dgm:pt modelId="{7F9528DC-E6C1-42BA-B356-E5220079C892}">
      <dgm:prSet phldrT="[Text]"/>
      <dgm:spPr/>
      <dgm:t>
        <a:bodyPr/>
        <a:lstStyle/>
        <a:p>
          <a:r>
            <a:rPr lang="en-US" b="1" dirty="0"/>
            <a:t>BPO</a:t>
          </a:r>
          <a:endParaRPr lang="en-US" dirty="0"/>
        </a:p>
      </dgm:t>
    </dgm:pt>
    <dgm:pt modelId="{ACED04B6-CA15-4FF8-9463-A381B0D0A189}" type="parTrans" cxnId="{1D4A9EC0-0D88-4803-8185-C622BDD2B12D}">
      <dgm:prSet/>
      <dgm:spPr/>
      <dgm:t>
        <a:bodyPr/>
        <a:lstStyle/>
        <a:p>
          <a:endParaRPr lang="en-US"/>
        </a:p>
      </dgm:t>
    </dgm:pt>
    <dgm:pt modelId="{3EFFCA12-053B-4B8E-9573-A529DB7A11FF}" type="sibTrans" cxnId="{1D4A9EC0-0D88-4803-8185-C622BDD2B12D}">
      <dgm:prSet/>
      <dgm:spPr/>
      <dgm:t>
        <a:bodyPr/>
        <a:lstStyle/>
        <a:p>
          <a:endParaRPr lang="en-US"/>
        </a:p>
      </dgm:t>
    </dgm:pt>
    <dgm:pt modelId="{10EF9C13-F2A2-4BEB-BB1F-6A8ECA4C9AAC}">
      <dgm:prSet phldrT="[Text]"/>
      <dgm:spPr/>
      <dgm:t>
        <a:bodyPr/>
        <a:lstStyle/>
        <a:p>
          <a:r>
            <a:rPr lang="en-US" b="1" dirty="0"/>
            <a:t>DA</a:t>
          </a:r>
          <a:endParaRPr lang="en-US" dirty="0"/>
        </a:p>
      </dgm:t>
    </dgm:pt>
    <dgm:pt modelId="{BF03BC42-2F01-4DB0-80D5-DE1663393899}" type="parTrans" cxnId="{4569A4E4-EC68-48D1-B3E5-746FEC23E81B}">
      <dgm:prSet/>
      <dgm:spPr/>
      <dgm:t>
        <a:bodyPr/>
        <a:lstStyle/>
        <a:p>
          <a:endParaRPr lang="en-US"/>
        </a:p>
      </dgm:t>
    </dgm:pt>
    <dgm:pt modelId="{802E9DDD-4F05-40FC-8BD3-2724F9DE43E5}" type="sibTrans" cxnId="{4569A4E4-EC68-48D1-B3E5-746FEC23E81B}">
      <dgm:prSet/>
      <dgm:spPr/>
      <dgm:t>
        <a:bodyPr/>
        <a:lstStyle/>
        <a:p>
          <a:endParaRPr lang="en-US"/>
        </a:p>
      </dgm:t>
    </dgm:pt>
    <dgm:pt modelId="{06B2E00E-1C12-4DB3-8190-F9161DA4D0C5}">
      <dgm:prSet phldrT="[Text]"/>
      <dgm:spPr/>
      <dgm:t>
        <a:bodyPr/>
        <a:lstStyle/>
        <a:p>
          <a:r>
            <a:rPr lang="en-US" b="1" dirty="0"/>
            <a:t>SE</a:t>
          </a:r>
          <a:endParaRPr lang="en-US" dirty="0"/>
        </a:p>
      </dgm:t>
    </dgm:pt>
    <dgm:pt modelId="{92F6485A-520C-4B16-921B-9E358DBB3C24}" type="parTrans" cxnId="{A566F7AC-D8C5-400E-B472-0E6E78ECAB68}">
      <dgm:prSet/>
      <dgm:spPr/>
      <dgm:t>
        <a:bodyPr/>
        <a:lstStyle/>
        <a:p>
          <a:endParaRPr lang="en-US"/>
        </a:p>
      </dgm:t>
    </dgm:pt>
    <dgm:pt modelId="{8F8F2C1D-CFA5-487C-A874-AC1EB4C06373}" type="sibTrans" cxnId="{A566F7AC-D8C5-400E-B472-0E6E78ECAB68}">
      <dgm:prSet/>
      <dgm:spPr/>
      <dgm:t>
        <a:bodyPr/>
        <a:lstStyle/>
        <a:p>
          <a:endParaRPr lang="en-US"/>
        </a:p>
      </dgm:t>
    </dgm:pt>
    <dgm:pt modelId="{FA8803A9-5A07-4C89-BF2F-E8A6786BECEE}">
      <dgm:prSet phldrT="[Text]"/>
      <dgm:spPr/>
      <dgm:t>
        <a:bodyPr/>
        <a:lstStyle/>
        <a:p>
          <a:r>
            <a:rPr lang="en-US" b="1" dirty="0"/>
            <a:t>Call Center</a:t>
          </a:r>
        </a:p>
      </dgm:t>
    </dgm:pt>
    <dgm:pt modelId="{A84C8060-277E-4ECC-9614-38B7EFD58160}" type="parTrans" cxnId="{E87045A6-4A09-4100-9C5E-937D90C64E4E}">
      <dgm:prSet/>
      <dgm:spPr/>
      <dgm:t>
        <a:bodyPr/>
        <a:lstStyle/>
        <a:p>
          <a:endParaRPr lang="en-US"/>
        </a:p>
      </dgm:t>
    </dgm:pt>
    <dgm:pt modelId="{106985EA-4782-42D6-84F0-9BD443A969EB}" type="sibTrans" cxnId="{E87045A6-4A09-4100-9C5E-937D90C64E4E}">
      <dgm:prSet/>
      <dgm:spPr/>
      <dgm:t>
        <a:bodyPr/>
        <a:lstStyle/>
        <a:p>
          <a:endParaRPr lang="en-US"/>
        </a:p>
      </dgm:t>
    </dgm:pt>
    <dgm:pt modelId="{99A2A79E-642D-405E-9278-5B4134B0219A}" type="pres">
      <dgm:prSet presAssocID="{C6D3918C-F69A-481B-A686-30C6442AD2D5}" presName="linear" presStyleCnt="0">
        <dgm:presLayoutVars>
          <dgm:dir/>
          <dgm:resizeHandles val="exact"/>
        </dgm:presLayoutVars>
      </dgm:prSet>
      <dgm:spPr/>
    </dgm:pt>
    <dgm:pt modelId="{38C82E13-6EE1-4E55-8095-B5D7AA1EDC88}" type="pres">
      <dgm:prSet presAssocID="{911968B5-0515-43F6-8651-CC7539405E13}" presName="comp" presStyleCnt="0"/>
      <dgm:spPr/>
    </dgm:pt>
    <dgm:pt modelId="{075BD6F7-13E2-463A-AF8A-E4BC22898317}" type="pres">
      <dgm:prSet presAssocID="{911968B5-0515-43F6-8651-CC7539405E13}" presName="box" presStyleLbl="node1" presStyleIdx="0" presStyleCnt="5"/>
      <dgm:spPr/>
    </dgm:pt>
    <dgm:pt modelId="{37D1B5AB-1C3D-43E3-95FF-BF9DF40280DA}" type="pres">
      <dgm:prSet presAssocID="{911968B5-0515-43F6-8651-CC7539405E13}" presName="img" presStyleLbl="fgImgPlace1" presStyleIdx="0" presStyleCnt="5"/>
      <dgm:spPr>
        <a:blipFill rotWithShape="0">
          <a:blip xmlns:r="http://schemas.openxmlformats.org/officeDocument/2006/relationships" r:embed="rId1"/>
          <a:stretch>
            <a:fillRect/>
          </a:stretch>
        </a:blipFill>
      </dgm:spPr>
    </dgm:pt>
    <dgm:pt modelId="{73EF16E6-902D-4210-B944-012867B60215}" type="pres">
      <dgm:prSet presAssocID="{911968B5-0515-43F6-8651-CC7539405E13}" presName="text" presStyleLbl="node1" presStyleIdx="0" presStyleCnt="5">
        <dgm:presLayoutVars>
          <dgm:bulletEnabled val="1"/>
        </dgm:presLayoutVars>
      </dgm:prSet>
      <dgm:spPr/>
    </dgm:pt>
    <dgm:pt modelId="{56BDF704-05F5-420E-A881-B95A5E3D8BDE}" type="pres">
      <dgm:prSet presAssocID="{58FA4D62-D894-478E-8CA4-D3B1FC1F00F1}" presName="spacer" presStyleCnt="0"/>
      <dgm:spPr/>
    </dgm:pt>
    <dgm:pt modelId="{B22032EB-C6BF-41D0-824D-30738E356CD1}" type="pres">
      <dgm:prSet presAssocID="{7F9528DC-E6C1-42BA-B356-E5220079C892}" presName="comp" presStyleCnt="0"/>
      <dgm:spPr/>
    </dgm:pt>
    <dgm:pt modelId="{E0B69FF4-46B9-40E9-A128-029951C24B0B}" type="pres">
      <dgm:prSet presAssocID="{7F9528DC-E6C1-42BA-B356-E5220079C892}" presName="box" presStyleLbl="node1" presStyleIdx="1" presStyleCnt="5"/>
      <dgm:spPr/>
    </dgm:pt>
    <dgm:pt modelId="{83E12DF2-F5F0-4680-8A21-7866C6742620}" type="pres">
      <dgm:prSet presAssocID="{7F9528DC-E6C1-42BA-B356-E5220079C892}" presName="img" presStyleLbl="fgImgPlace1" presStyleIdx="1" presStyleCnt="5"/>
      <dgm:spPr>
        <a:blipFill rotWithShape="0">
          <a:blip xmlns:r="http://schemas.openxmlformats.org/officeDocument/2006/relationships" r:embed="rId2"/>
          <a:stretch>
            <a:fillRect/>
          </a:stretch>
        </a:blipFill>
      </dgm:spPr>
    </dgm:pt>
    <dgm:pt modelId="{36C8D751-4DC7-41C2-89BD-68335BD245EC}" type="pres">
      <dgm:prSet presAssocID="{7F9528DC-E6C1-42BA-B356-E5220079C892}" presName="text" presStyleLbl="node1" presStyleIdx="1" presStyleCnt="5">
        <dgm:presLayoutVars>
          <dgm:bulletEnabled val="1"/>
        </dgm:presLayoutVars>
      </dgm:prSet>
      <dgm:spPr/>
    </dgm:pt>
    <dgm:pt modelId="{689E71EA-4785-42C5-859F-83BF31A90CBC}" type="pres">
      <dgm:prSet presAssocID="{3EFFCA12-053B-4B8E-9573-A529DB7A11FF}" presName="spacer" presStyleCnt="0"/>
      <dgm:spPr/>
    </dgm:pt>
    <dgm:pt modelId="{CA8BBCD1-CA18-4B76-B163-33603D07F19C}" type="pres">
      <dgm:prSet presAssocID="{10EF9C13-F2A2-4BEB-BB1F-6A8ECA4C9AAC}" presName="comp" presStyleCnt="0"/>
      <dgm:spPr/>
    </dgm:pt>
    <dgm:pt modelId="{45BDFB67-0E63-4516-A588-31819FCB3887}" type="pres">
      <dgm:prSet presAssocID="{10EF9C13-F2A2-4BEB-BB1F-6A8ECA4C9AAC}" presName="box" presStyleLbl="node1" presStyleIdx="2" presStyleCnt="5"/>
      <dgm:spPr/>
    </dgm:pt>
    <dgm:pt modelId="{BF014ECB-745C-43B3-AE37-D8DCBC066075}" type="pres">
      <dgm:prSet presAssocID="{10EF9C13-F2A2-4BEB-BB1F-6A8ECA4C9AAC}" presName="img" presStyleLbl="fgImgPlace1" presStyleIdx="2" presStyleCnt="5"/>
      <dgm:spPr>
        <a:blipFill rotWithShape="0">
          <a:blip xmlns:r="http://schemas.openxmlformats.org/officeDocument/2006/relationships" r:embed="rId3"/>
          <a:stretch>
            <a:fillRect/>
          </a:stretch>
        </a:blipFill>
      </dgm:spPr>
    </dgm:pt>
    <dgm:pt modelId="{6C9F33D7-FFD1-498B-A993-51E4CDC9AE64}" type="pres">
      <dgm:prSet presAssocID="{10EF9C13-F2A2-4BEB-BB1F-6A8ECA4C9AAC}" presName="text" presStyleLbl="node1" presStyleIdx="2" presStyleCnt="5">
        <dgm:presLayoutVars>
          <dgm:bulletEnabled val="1"/>
        </dgm:presLayoutVars>
      </dgm:prSet>
      <dgm:spPr/>
    </dgm:pt>
    <dgm:pt modelId="{C1AEAC33-4DFB-430B-BA59-96AD7E5D79A9}" type="pres">
      <dgm:prSet presAssocID="{802E9DDD-4F05-40FC-8BD3-2724F9DE43E5}" presName="spacer" presStyleCnt="0"/>
      <dgm:spPr/>
    </dgm:pt>
    <dgm:pt modelId="{4563A75C-FEE0-4DF2-8636-AC1D963F0C05}" type="pres">
      <dgm:prSet presAssocID="{06B2E00E-1C12-4DB3-8190-F9161DA4D0C5}" presName="comp" presStyleCnt="0"/>
      <dgm:spPr/>
    </dgm:pt>
    <dgm:pt modelId="{3F0C9CE4-6FFD-4484-98F9-E9046C5CAE0C}" type="pres">
      <dgm:prSet presAssocID="{06B2E00E-1C12-4DB3-8190-F9161DA4D0C5}" presName="box" presStyleLbl="node1" presStyleIdx="3" presStyleCnt="5"/>
      <dgm:spPr/>
    </dgm:pt>
    <dgm:pt modelId="{C7A321AC-C788-4F25-93E2-1EF58E90CDA6}" type="pres">
      <dgm:prSet presAssocID="{06B2E00E-1C12-4DB3-8190-F9161DA4D0C5}" presName="img" presStyleLbl="fgImgPlace1" presStyleIdx="3" presStyleCnt="5"/>
      <dgm:spPr>
        <a:blipFill rotWithShape="0">
          <a:blip xmlns:r="http://schemas.openxmlformats.org/officeDocument/2006/relationships" r:embed="rId4"/>
          <a:stretch>
            <a:fillRect/>
          </a:stretch>
        </a:blipFill>
      </dgm:spPr>
    </dgm:pt>
    <dgm:pt modelId="{D1AED2EA-D972-4357-A5D2-97918A7A6307}" type="pres">
      <dgm:prSet presAssocID="{06B2E00E-1C12-4DB3-8190-F9161DA4D0C5}" presName="text" presStyleLbl="node1" presStyleIdx="3" presStyleCnt="5">
        <dgm:presLayoutVars>
          <dgm:bulletEnabled val="1"/>
        </dgm:presLayoutVars>
      </dgm:prSet>
      <dgm:spPr/>
    </dgm:pt>
    <dgm:pt modelId="{13E5C5F7-072D-4181-A6E5-7FE574571AD2}" type="pres">
      <dgm:prSet presAssocID="{8F8F2C1D-CFA5-487C-A874-AC1EB4C06373}" presName="spacer" presStyleCnt="0"/>
      <dgm:spPr/>
    </dgm:pt>
    <dgm:pt modelId="{08909B5C-E1FE-4EE0-A0C0-EC152C8829F5}" type="pres">
      <dgm:prSet presAssocID="{FA8803A9-5A07-4C89-BF2F-E8A6786BECEE}" presName="comp" presStyleCnt="0"/>
      <dgm:spPr/>
    </dgm:pt>
    <dgm:pt modelId="{0C7C56B3-FA98-4E9D-AF64-E266F98E1A8D}" type="pres">
      <dgm:prSet presAssocID="{FA8803A9-5A07-4C89-BF2F-E8A6786BECEE}" presName="box" presStyleLbl="node1" presStyleIdx="4" presStyleCnt="5"/>
      <dgm:spPr/>
    </dgm:pt>
    <dgm:pt modelId="{63C804DB-295A-4FE4-95E6-2200C380C263}" type="pres">
      <dgm:prSet presAssocID="{FA8803A9-5A07-4C89-BF2F-E8A6786BECEE}" presName="img" presStyleLbl="fgImgPlace1" presStyleIdx="4" presStyleCnt="5"/>
      <dgm:spPr>
        <a:blipFill rotWithShape="0">
          <a:blip xmlns:r="http://schemas.openxmlformats.org/officeDocument/2006/relationships" r:embed="rId5"/>
          <a:stretch>
            <a:fillRect/>
          </a:stretch>
        </a:blipFill>
      </dgm:spPr>
    </dgm:pt>
    <dgm:pt modelId="{F6B8B8A5-465B-4E7D-99D6-B29BD056C774}" type="pres">
      <dgm:prSet presAssocID="{FA8803A9-5A07-4C89-BF2F-E8A6786BECEE}" presName="text" presStyleLbl="node1" presStyleIdx="4" presStyleCnt="5">
        <dgm:presLayoutVars>
          <dgm:bulletEnabled val="1"/>
        </dgm:presLayoutVars>
      </dgm:prSet>
      <dgm:spPr/>
    </dgm:pt>
  </dgm:ptLst>
  <dgm:cxnLst>
    <dgm:cxn modelId="{1865272B-F5DE-4361-964F-6CCF27A40EAD}" type="presOf" srcId="{FA8803A9-5A07-4C89-BF2F-E8A6786BECEE}" destId="{0C7C56B3-FA98-4E9D-AF64-E266F98E1A8D}" srcOrd="0" destOrd="0" presId="urn:microsoft.com/office/officeart/2005/8/layout/vList4"/>
    <dgm:cxn modelId="{A566F7AC-D8C5-400E-B472-0E6E78ECAB68}" srcId="{C6D3918C-F69A-481B-A686-30C6442AD2D5}" destId="{06B2E00E-1C12-4DB3-8190-F9161DA4D0C5}" srcOrd="3" destOrd="0" parTransId="{92F6485A-520C-4B16-921B-9E358DBB3C24}" sibTransId="{8F8F2C1D-CFA5-487C-A874-AC1EB4C06373}"/>
    <dgm:cxn modelId="{BCB03F44-1EEC-4B56-940C-848B73880ADC}" type="presOf" srcId="{911968B5-0515-43F6-8651-CC7539405E13}" destId="{075BD6F7-13E2-463A-AF8A-E4BC22898317}" srcOrd="0" destOrd="0" presId="urn:microsoft.com/office/officeart/2005/8/layout/vList4"/>
    <dgm:cxn modelId="{1D4A9EC0-0D88-4803-8185-C622BDD2B12D}" srcId="{C6D3918C-F69A-481B-A686-30C6442AD2D5}" destId="{7F9528DC-E6C1-42BA-B356-E5220079C892}" srcOrd="1" destOrd="0" parTransId="{ACED04B6-CA15-4FF8-9463-A381B0D0A189}" sibTransId="{3EFFCA12-053B-4B8E-9573-A529DB7A11FF}"/>
    <dgm:cxn modelId="{19BB7E77-A020-4AF8-A1E6-32E1B597BE0F}" type="presOf" srcId="{FA8803A9-5A07-4C89-BF2F-E8A6786BECEE}" destId="{F6B8B8A5-465B-4E7D-99D6-B29BD056C774}" srcOrd="1" destOrd="0" presId="urn:microsoft.com/office/officeart/2005/8/layout/vList4"/>
    <dgm:cxn modelId="{4569A4E4-EC68-48D1-B3E5-746FEC23E81B}" srcId="{C6D3918C-F69A-481B-A686-30C6442AD2D5}" destId="{10EF9C13-F2A2-4BEB-BB1F-6A8ECA4C9AAC}" srcOrd="2" destOrd="0" parTransId="{BF03BC42-2F01-4DB0-80D5-DE1663393899}" sibTransId="{802E9DDD-4F05-40FC-8BD3-2724F9DE43E5}"/>
    <dgm:cxn modelId="{E87045A6-4A09-4100-9C5E-937D90C64E4E}" srcId="{C6D3918C-F69A-481B-A686-30C6442AD2D5}" destId="{FA8803A9-5A07-4C89-BF2F-E8A6786BECEE}" srcOrd="4" destOrd="0" parTransId="{A84C8060-277E-4ECC-9614-38B7EFD58160}" sibTransId="{106985EA-4782-42D6-84F0-9BD443A969EB}"/>
    <dgm:cxn modelId="{E4EB88CE-5E26-478C-9266-96023BD2BCA6}" type="presOf" srcId="{7F9528DC-E6C1-42BA-B356-E5220079C892}" destId="{E0B69FF4-46B9-40E9-A128-029951C24B0B}" srcOrd="0" destOrd="0" presId="urn:microsoft.com/office/officeart/2005/8/layout/vList4"/>
    <dgm:cxn modelId="{4401E50E-B4A8-4F6C-80F0-A0B42EF7CC19}" type="presOf" srcId="{06B2E00E-1C12-4DB3-8190-F9161DA4D0C5}" destId="{D1AED2EA-D972-4357-A5D2-97918A7A6307}" srcOrd="1" destOrd="0" presId="urn:microsoft.com/office/officeart/2005/8/layout/vList4"/>
    <dgm:cxn modelId="{4A351099-CCBF-47B6-A9F6-ED2F28E5A369}" srcId="{C6D3918C-F69A-481B-A686-30C6442AD2D5}" destId="{911968B5-0515-43F6-8651-CC7539405E13}" srcOrd="0" destOrd="0" parTransId="{457CF209-F0F2-43EF-9E06-413EAA401BB7}" sibTransId="{58FA4D62-D894-478E-8CA4-D3B1FC1F00F1}"/>
    <dgm:cxn modelId="{02694721-12AC-44C2-8318-34F036F3D014}" type="presOf" srcId="{C6D3918C-F69A-481B-A686-30C6442AD2D5}" destId="{99A2A79E-642D-405E-9278-5B4134B0219A}" srcOrd="0" destOrd="0" presId="urn:microsoft.com/office/officeart/2005/8/layout/vList4"/>
    <dgm:cxn modelId="{BEDC8C62-9541-4AA6-803B-2FA0EBF4D53D}" type="presOf" srcId="{911968B5-0515-43F6-8651-CC7539405E13}" destId="{73EF16E6-902D-4210-B944-012867B60215}" srcOrd="1" destOrd="0" presId="urn:microsoft.com/office/officeart/2005/8/layout/vList4"/>
    <dgm:cxn modelId="{963A19B9-845E-44A7-B05A-A35ED068AA5B}" type="presOf" srcId="{06B2E00E-1C12-4DB3-8190-F9161DA4D0C5}" destId="{3F0C9CE4-6FFD-4484-98F9-E9046C5CAE0C}" srcOrd="0" destOrd="0" presId="urn:microsoft.com/office/officeart/2005/8/layout/vList4"/>
    <dgm:cxn modelId="{0C889FCE-7377-40FD-918D-9175671ECD53}" type="presOf" srcId="{10EF9C13-F2A2-4BEB-BB1F-6A8ECA4C9AAC}" destId="{6C9F33D7-FFD1-498B-A993-51E4CDC9AE64}" srcOrd="1" destOrd="0" presId="urn:microsoft.com/office/officeart/2005/8/layout/vList4"/>
    <dgm:cxn modelId="{DF905BF1-0E9A-4C15-BB87-9D0319B95AC8}" type="presOf" srcId="{7F9528DC-E6C1-42BA-B356-E5220079C892}" destId="{36C8D751-4DC7-41C2-89BD-68335BD245EC}" srcOrd="1" destOrd="0" presId="urn:microsoft.com/office/officeart/2005/8/layout/vList4"/>
    <dgm:cxn modelId="{DE179BBD-4A69-473C-9D6A-06FB703BC2A2}" type="presOf" srcId="{10EF9C13-F2A2-4BEB-BB1F-6A8ECA4C9AAC}" destId="{45BDFB67-0E63-4516-A588-31819FCB3887}" srcOrd="0" destOrd="0" presId="urn:microsoft.com/office/officeart/2005/8/layout/vList4"/>
    <dgm:cxn modelId="{F4605B0E-E0F2-4F18-B73E-6A6E121F35F1}" type="presParOf" srcId="{99A2A79E-642D-405E-9278-5B4134B0219A}" destId="{38C82E13-6EE1-4E55-8095-B5D7AA1EDC88}" srcOrd="0" destOrd="0" presId="urn:microsoft.com/office/officeart/2005/8/layout/vList4"/>
    <dgm:cxn modelId="{9E382F45-B5EF-4BF0-A24D-C5E978F285EF}" type="presParOf" srcId="{38C82E13-6EE1-4E55-8095-B5D7AA1EDC88}" destId="{075BD6F7-13E2-463A-AF8A-E4BC22898317}" srcOrd="0" destOrd="0" presId="urn:microsoft.com/office/officeart/2005/8/layout/vList4"/>
    <dgm:cxn modelId="{A9E00816-134A-4C00-B175-8C18FF774F55}" type="presParOf" srcId="{38C82E13-6EE1-4E55-8095-B5D7AA1EDC88}" destId="{37D1B5AB-1C3D-43E3-95FF-BF9DF40280DA}" srcOrd="1" destOrd="0" presId="urn:microsoft.com/office/officeart/2005/8/layout/vList4"/>
    <dgm:cxn modelId="{45787DA3-3F5D-4B81-A3F8-932C9876FB76}" type="presParOf" srcId="{38C82E13-6EE1-4E55-8095-B5D7AA1EDC88}" destId="{73EF16E6-902D-4210-B944-012867B60215}" srcOrd="2" destOrd="0" presId="urn:microsoft.com/office/officeart/2005/8/layout/vList4"/>
    <dgm:cxn modelId="{7BBCBED5-4240-4350-ABF2-FDCF2628EB6A}" type="presParOf" srcId="{99A2A79E-642D-405E-9278-5B4134B0219A}" destId="{56BDF704-05F5-420E-A881-B95A5E3D8BDE}" srcOrd="1" destOrd="0" presId="urn:microsoft.com/office/officeart/2005/8/layout/vList4"/>
    <dgm:cxn modelId="{4FCF4816-E240-439F-A48C-A638BCB255C7}" type="presParOf" srcId="{99A2A79E-642D-405E-9278-5B4134B0219A}" destId="{B22032EB-C6BF-41D0-824D-30738E356CD1}" srcOrd="2" destOrd="0" presId="urn:microsoft.com/office/officeart/2005/8/layout/vList4"/>
    <dgm:cxn modelId="{78139813-6BBE-432D-B588-B3F509046436}" type="presParOf" srcId="{B22032EB-C6BF-41D0-824D-30738E356CD1}" destId="{E0B69FF4-46B9-40E9-A128-029951C24B0B}" srcOrd="0" destOrd="0" presId="urn:microsoft.com/office/officeart/2005/8/layout/vList4"/>
    <dgm:cxn modelId="{7EAF89E3-D6F7-4392-BD3B-035E567E0F2A}" type="presParOf" srcId="{B22032EB-C6BF-41D0-824D-30738E356CD1}" destId="{83E12DF2-F5F0-4680-8A21-7866C6742620}" srcOrd="1" destOrd="0" presId="urn:microsoft.com/office/officeart/2005/8/layout/vList4"/>
    <dgm:cxn modelId="{5039F64E-4051-4532-AB94-BF560EDA0AF4}" type="presParOf" srcId="{B22032EB-C6BF-41D0-824D-30738E356CD1}" destId="{36C8D751-4DC7-41C2-89BD-68335BD245EC}" srcOrd="2" destOrd="0" presId="urn:microsoft.com/office/officeart/2005/8/layout/vList4"/>
    <dgm:cxn modelId="{30510CC0-F8DA-43EE-A420-F106581E2230}" type="presParOf" srcId="{99A2A79E-642D-405E-9278-5B4134B0219A}" destId="{689E71EA-4785-42C5-859F-83BF31A90CBC}" srcOrd="3" destOrd="0" presId="urn:microsoft.com/office/officeart/2005/8/layout/vList4"/>
    <dgm:cxn modelId="{9940F18F-C7E9-4572-8FCC-264D43C4D374}" type="presParOf" srcId="{99A2A79E-642D-405E-9278-5B4134B0219A}" destId="{CA8BBCD1-CA18-4B76-B163-33603D07F19C}" srcOrd="4" destOrd="0" presId="urn:microsoft.com/office/officeart/2005/8/layout/vList4"/>
    <dgm:cxn modelId="{42BAE256-85CD-46E0-9D86-CFD7609D131C}" type="presParOf" srcId="{CA8BBCD1-CA18-4B76-B163-33603D07F19C}" destId="{45BDFB67-0E63-4516-A588-31819FCB3887}" srcOrd="0" destOrd="0" presId="urn:microsoft.com/office/officeart/2005/8/layout/vList4"/>
    <dgm:cxn modelId="{DC3011C8-26B6-48A2-8926-ED77DBF1CBCD}" type="presParOf" srcId="{CA8BBCD1-CA18-4B76-B163-33603D07F19C}" destId="{BF014ECB-745C-43B3-AE37-D8DCBC066075}" srcOrd="1" destOrd="0" presId="urn:microsoft.com/office/officeart/2005/8/layout/vList4"/>
    <dgm:cxn modelId="{D7EF6315-DD8F-4457-956B-085536404520}" type="presParOf" srcId="{CA8BBCD1-CA18-4B76-B163-33603D07F19C}" destId="{6C9F33D7-FFD1-498B-A993-51E4CDC9AE64}" srcOrd="2" destOrd="0" presId="urn:microsoft.com/office/officeart/2005/8/layout/vList4"/>
    <dgm:cxn modelId="{3B1A863C-DCF0-47B8-90BD-9A8F4657B132}" type="presParOf" srcId="{99A2A79E-642D-405E-9278-5B4134B0219A}" destId="{C1AEAC33-4DFB-430B-BA59-96AD7E5D79A9}" srcOrd="5" destOrd="0" presId="urn:microsoft.com/office/officeart/2005/8/layout/vList4"/>
    <dgm:cxn modelId="{4A4F6F04-CA75-4EF4-ABCC-654506E55A36}" type="presParOf" srcId="{99A2A79E-642D-405E-9278-5B4134B0219A}" destId="{4563A75C-FEE0-4DF2-8636-AC1D963F0C05}" srcOrd="6" destOrd="0" presId="urn:microsoft.com/office/officeart/2005/8/layout/vList4"/>
    <dgm:cxn modelId="{5E9D3AAB-2002-414C-B5A6-E8429C841425}" type="presParOf" srcId="{4563A75C-FEE0-4DF2-8636-AC1D963F0C05}" destId="{3F0C9CE4-6FFD-4484-98F9-E9046C5CAE0C}" srcOrd="0" destOrd="0" presId="urn:microsoft.com/office/officeart/2005/8/layout/vList4"/>
    <dgm:cxn modelId="{21721D0F-45B2-443E-818A-9B4AE4671C85}" type="presParOf" srcId="{4563A75C-FEE0-4DF2-8636-AC1D963F0C05}" destId="{C7A321AC-C788-4F25-93E2-1EF58E90CDA6}" srcOrd="1" destOrd="0" presId="urn:microsoft.com/office/officeart/2005/8/layout/vList4"/>
    <dgm:cxn modelId="{5B2A02D8-D874-49FA-B740-A9E58969925A}" type="presParOf" srcId="{4563A75C-FEE0-4DF2-8636-AC1D963F0C05}" destId="{D1AED2EA-D972-4357-A5D2-97918A7A6307}" srcOrd="2" destOrd="0" presId="urn:microsoft.com/office/officeart/2005/8/layout/vList4"/>
    <dgm:cxn modelId="{3EC4A5F5-2E51-44C6-9D0E-67357DD7FF97}" type="presParOf" srcId="{99A2A79E-642D-405E-9278-5B4134B0219A}" destId="{13E5C5F7-072D-4181-A6E5-7FE574571AD2}" srcOrd="7" destOrd="0" presId="urn:microsoft.com/office/officeart/2005/8/layout/vList4"/>
    <dgm:cxn modelId="{8CE3B309-AF67-4EA8-847A-FEB4AD99E778}" type="presParOf" srcId="{99A2A79E-642D-405E-9278-5B4134B0219A}" destId="{08909B5C-E1FE-4EE0-A0C0-EC152C8829F5}" srcOrd="8" destOrd="0" presId="urn:microsoft.com/office/officeart/2005/8/layout/vList4"/>
    <dgm:cxn modelId="{03302C89-913D-4B74-A7F7-C880D683BD35}" type="presParOf" srcId="{08909B5C-E1FE-4EE0-A0C0-EC152C8829F5}" destId="{0C7C56B3-FA98-4E9D-AF64-E266F98E1A8D}" srcOrd="0" destOrd="0" presId="urn:microsoft.com/office/officeart/2005/8/layout/vList4"/>
    <dgm:cxn modelId="{5D9FCD38-C90B-435B-BC4C-BCB62C8BE655}" type="presParOf" srcId="{08909B5C-E1FE-4EE0-A0C0-EC152C8829F5}" destId="{63C804DB-295A-4FE4-95E6-2200C380C263}" srcOrd="1" destOrd="0" presId="urn:microsoft.com/office/officeart/2005/8/layout/vList4"/>
    <dgm:cxn modelId="{7B64325C-1BBE-4127-9B61-8E2650D6106B}" type="presParOf" srcId="{08909B5C-E1FE-4EE0-A0C0-EC152C8829F5}" destId="{F6B8B8A5-465B-4E7D-99D6-B29BD056C77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BA9949-9583-48CA-AEE9-EFC909F0A0E7}" type="doc">
      <dgm:prSet loTypeId="urn:microsoft.com/office/officeart/2005/8/layout/pyramid4" loCatId="pyramid" qsTypeId="urn:microsoft.com/office/officeart/2005/8/quickstyle/3d3" qsCatId="3D" csTypeId="urn:microsoft.com/office/officeart/2005/8/colors/colorful5" csCatId="colorful" phldr="1"/>
      <dgm:spPr/>
      <dgm:t>
        <a:bodyPr/>
        <a:lstStyle/>
        <a:p>
          <a:pPr rtl="1"/>
          <a:endParaRPr lang="ar-AE"/>
        </a:p>
      </dgm:t>
    </dgm:pt>
    <dgm:pt modelId="{CDE3E77C-0103-4B09-A5BC-65924AE7D0A0}">
      <dgm:prSet phldrT="[Text]" custT="1"/>
      <dgm:spPr/>
      <dgm:t>
        <a:bodyPr/>
        <a:lstStyle/>
        <a:p>
          <a:pPr rtl="1"/>
          <a:r>
            <a:rPr lang="en-US" sz="1600" b="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rPr>
            <a:t>Knowledge &amp; Innovation</a:t>
          </a:r>
          <a:endParaRPr lang="ar-AE" sz="1600" b="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endParaRPr>
        </a:p>
      </dgm:t>
    </dgm:pt>
    <dgm:pt modelId="{73E9B165-D6E0-467D-A8F9-86FACC477EE1}" type="parTrans" cxnId="{0CBBA439-4F95-4343-A331-27B9EC2F2323}">
      <dgm:prSet/>
      <dgm:spPr/>
      <dgm:t>
        <a:bodyPr/>
        <a:lstStyle/>
        <a:p>
          <a:pPr rtl="1"/>
          <a:endParaRPr lang="ar-AE" sz="2400"/>
        </a:p>
      </dgm:t>
    </dgm:pt>
    <dgm:pt modelId="{BD599159-5688-448E-ABE2-FF724EDADAB9}" type="sibTrans" cxnId="{0CBBA439-4F95-4343-A331-27B9EC2F2323}">
      <dgm:prSet/>
      <dgm:spPr/>
      <dgm:t>
        <a:bodyPr/>
        <a:lstStyle/>
        <a:p>
          <a:pPr rtl="1"/>
          <a:endParaRPr lang="ar-AE" sz="2400"/>
        </a:p>
      </dgm:t>
    </dgm:pt>
    <dgm:pt modelId="{0966F09E-DF1E-4E0D-B9BF-FA75CB9DA151}">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en-US" sz="2000" b="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rPr>
            <a:t>Industry</a:t>
          </a:r>
          <a:endParaRPr lang="ar-AE" sz="2000" b="1"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endParaRPr>
        </a:p>
      </dgm:t>
    </dgm:pt>
    <dgm:pt modelId="{CF8E93C3-B77D-4D25-B15E-FA0E840417A5}" type="parTrans" cxnId="{EBD6E080-7709-41BD-BFEC-58A2E62588C3}">
      <dgm:prSet/>
      <dgm:spPr/>
      <dgm:t>
        <a:bodyPr/>
        <a:lstStyle/>
        <a:p>
          <a:pPr rtl="1"/>
          <a:endParaRPr lang="ar-AE" sz="2400"/>
        </a:p>
      </dgm:t>
    </dgm:pt>
    <dgm:pt modelId="{880E7318-C6BB-4E18-A57F-0DA251C3D236}" type="sibTrans" cxnId="{EBD6E080-7709-41BD-BFEC-58A2E62588C3}">
      <dgm:prSet/>
      <dgm:spPr/>
      <dgm:t>
        <a:bodyPr/>
        <a:lstStyle/>
        <a:p>
          <a:pPr rtl="1"/>
          <a:endParaRPr lang="ar-AE" sz="2400"/>
        </a:p>
      </dgm:t>
    </dgm:pt>
    <dgm:pt modelId="{B913FBB6-1461-4DD3-8377-A79978534E3A}">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en-US" sz="1600" b="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rPr>
            <a:t>Material Resources</a:t>
          </a:r>
          <a:endParaRPr lang="ar-AE" sz="1400" b="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endParaRPr>
        </a:p>
      </dgm:t>
    </dgm:pt>
    <dgm:pt modelId="{3A156935-4DE2-4E44-A864-125DFEB68AE5}" type="parTrans" cxnId="{4195BB52-65C0-47A2-B70B-3787AAEE68DD}">
      <dgm:prSet/>
      <dgm:spPr/>
      <dgm:t>
        <a:bodyPr/>
        <a:lstStyle/>
        <a:p>
          <a:pPr rtl="1"/>
          <a:endParaRPr lang="ar-AE" sz="2400"/>
        </a:p>
      </dgm:t>
    </dgm:pt>
    <dgm:pt modelId="{5EA02B38-10D1-4D6E-9CDE-526F9CFF6D22}" type="sibTrans" cxnId="{4195BB52-65C0-47A2-B70B-3787AAEE68DD}">
      <dgm:prSet/>
      <dgm:spPr/>
      <dgm:t>
        <a:bodyPr/>
        <a:lstStyle/>
        <a:p>
          <a:pPr rtl="1"/>
          <a:endParaRPr lang="ar-AE" sz="2400"/>
        </a:p>
      </dgm:t>
    </dgm:pt>
    <dgm:pt modelId="{A9FF84B6-6DB6-4DB8-A26C-F1AFC421762E}">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en-US" sz="1600" b="1"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rPr>
            <a:t>Energy Resources</a:t>
          </a:r>
          <a:endParaRPr lang="ar-AE" sz="1600" b="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endParaRPr>
        </a:p>
      </dgm:t>
    </dgm:pt>
    <dgm:pt modelId="{493B3823-989B-48DA-8549-CBFB57BFEEA3}" type="parTrans" cxnId="{FF99AE91-8247-46AC-AB9B-1582E6E3DDF1}">
      <dgm:prSet/>
      <dgm:spPr/>
      <dgm:t>
        <a:bodyPr/>
        <a:lstStyle/>
        <a:p>
          <a:endParaRPr lang="en-US"/>
        </a:p>
      </dgm:t>
    </dgm:pt>
    <dgm:pt modelId="{B9A6D32D-8254-4EF6-ACBF-67331FF343D2}" type="sibTrans" cxnId="{FF99AE91-8247-46AC-AB9B-1582E6E3DDF1}">
      <dgm:prSet/>
      <dgm:spPr/>
      <dgm:t>
        <a:bodyPr/>
        <a:lstStyle/>
        <a:p>
          <a:endParaRPr lang="en-US"/>
        </a:p>
      </dgm:t>
    </dgm:pt>
    <dgm:pt modelId="{5F4C24BE-8B95-4949-BFC0-345F9C7FD80B}" type="pres">
      <dgm:prSet presAssocID="{A3BA9949-9583-48CA-AEE9-EFC909F0A0E7}" presName="compositeShape" presStyleCnt="0">
        <dgm:presLayoutVars>
          <dgm:chMax val="9"/>
          <dgm:dir/>
          <dgm:resizeHandles val="exact"/>
        </dgm:presLayoutVars>
      </dgm:prSet>
      <dgm:spPr/>
    </dgm:pt>
    <dgm:pt modelId="{BEEB176E-B1A6-4C96-9D5B-063DF04EEE8A}" type="pres">
      <dgm:prSet presAssocID="{A3BA9949-9583-48CA-AEE9-EFC909F0A0E7}" presName="triangle1" presStyleLbl="node1" presStyleIdx="0" presStyleCnt="4">
        <dgm:presLayoutVars>
          <dgm:bulletEnabled val="1"/>
        </dgm:presLayoutVars>
      </dgm:prSet>
      <dgm:spPr/>
    </dgm:pt>
    <dgm:pt modelId="{C8555044-6C7B-4BC0-A53A-2921591FC726}" type="pres">
      <dgm:prSet presAssocID="{A3BA9949-9583-48CA-AEE9-EFC909F0A0E7}" presName="triangle2" presStyleLbl="node1" presStyleIdx="1" presStyleCnt="4">
        <dgm:presLayoutVars>
          <dgm:bulletEnabled val="1"/>
        </dgm:presLayoutVars>
      </dgm:prSet>
      <dgm:spPr/>
    </dgm:pt>
    <dgm:pt modelId="{9432AEF7-86C2-49CD-8DD5-7BC0B35301CC}" type="pres">
      <dgm:prSet presAssocID="{A3BA9949-9583-48CA-AEE9-EFC909F0A0E7}" presName="triangle3" presStyleLbl="node1" presStyleIdx="2" presStyleCnt="4">
        <dgm:presLayoutVars>
          <dgm:bulletEnabled val="1"/>
        </dgm:presLayoutVars>
      </dgm:prSet>
      <dgm:spPr/>
    </dgm:pt>
    <dgm:pt modelId="{F6981E7E-8052-4CF7-B9DF-FCD1BA53D543}" type="pres">
      <dgm:prSet presAssocID="{A3BA9949-9583-48CA-AEE9-EFC909F0A0E7}" presName="triangle4" presStyleLbl="node1" presStyleIdx="3" presStyleCnt="4">
        <dgm:presLayoutVars>
          <dgm:bulletEnabled val="1"/>
        </dgm:presLayoutVars>
      </dgm:prSet>
      <dgm:spPr/>
    </dgm:pt>
  </dgm:ptLst>
  <dgm:cxnLst>
    <dgm:cxn modelId="{834302D2-4DB6-439D-8495-0992DA446210}" type="presOf" srcId="{B913FBB6-1461-4DD3-8377-A79978534E3A}" destId="{F6981E7E-8052-4CF7-B9DF-FCD1BA53D543}" srcOrd="0" destOrd="0" presId="urn:microsoft.com/office/officeart/2005/8/layout/pyramid4"/>
    <dgm:cxn modelId="{0CBBA439-4F95-4343-A331-27B9EC2F2323}" srcId="{A3BA9949-9583-48CA-AEE9-EFC909F0A0E7}" destId="{CDE3E77C-0103-4B09-A5BC-65924AE7D0A0}" srcOrd="0" destOrd="0" parTransId="{73E9B165-D6E0-467D-A8F9-86FACC477EE1}" sibTransId="{BD599159-5688-448E-ABE2-FF724EDADAB9}"/>
    <dgm:cxn modelId="{858E3354-DCB9-48FB-8CF0-4EBC8E08A4F1}" type="presOf" srcId="{0966F09E-DF1E-4E0D-B9BF-FA75CB9DA151}" destId="{9432AEF7-86C2-49CD-8DD5-7BC0B35301CC}" srcOrd="0" destOrd="0" presId="urn:microsoft.com/office/officeart/2005/8/layout/pyramid4"/>
    <dgm:cxn modelId="{EBD6E080-7709-41BD-BFEC-58A2E62588C3}" srcId="{A3BA9949-9583-48CA-AEE9-EFC909F0A0E7}" destId="{0966F09E-DF1E-4E0D-B9BF-FA75CB9DA151}" srcOrd="2" destOrd="0" parTransId="{CF8E93C3-B77D-4D25-B15E-FA0E840417A5}" sibTransId="{880E7318-C6BB-4E18-A57F-0DA251C3D236}"/>
    <dgm:cxn modelId="{0969916B-A63E-4CCF-A4F8-54B5E6129802}" type="presOf" srcId="{CDE3E77C-0103-4B09-A5BC-65924AE7D0A0}" destId="{BEEB176E-B1A6-4C96-9D5B-063DF04EEE8A}" srcOrd="0" destOrd="0" presId="urn:microsoft.com/office/officeart/2005/8/layout/pyramid4"/>
    <dgm:cxn modelId="{FF99AE91-8247-46AC-AB9B-1582E6E3DDF1}" srcId="{A3BA9949-9583-48CA-AEE9-EFC909F0A0E7}" destId="{A9FF84B6-6DB6-4DB8-A26C-F1AFC421762E}" srcOrd="1" destOrd="0" parTransId="{493B3823-989B-48DA-8549-CBFB57BFEEA3}" sibTransId="{B9A6D32D-8254-4EF6-ACBF-67331FF343D2}"/>
    <dgm:cxn modelId="{B5E73C5D-CF8F-494F-BD85-4D9F39260A59}" type="presOf" srcId="{A3BA9949-9583-48CA-AEE9-EFC909F0A0E7}" destId="{5F4C24BE-8B95-4949-BFC0-345F9C7FD80B}" srcOrd="0" destOrd="0" presId="urn:microsoft.com/office/officeart/2005/8/layout/pyramid4"/>
    <dgm:cxn modelId="{4195BB52-65C0-47A2-B70B-3787AAEE68DD}" srcId="{A3BA9949-9583-48CA-AEE9-EFC909F0A0E7}" destId="{B913FBB6-1461-4DD3-8377-A79978534E3A}" srcOrd="3" destOrd="0" parTransId="{3A156935-4DE2-4E44-A864-125DFEB68AE5}" sibTransId="{5EA02B38-10D1-4D6E-9CDE-526F9CFF6D22}"/>
    <dgm:cxn modelId="{CAD3AB7A-8A42-4C1D-B9A4-64E87043E901}" type="presOf" srcId="{A9FF84B6-6DB6-4DB8-A26C-F1AFC421762E}" destId="{C8555044-6C7B-4BC0-A53A-2921591FC726}" srcOrd="0" destOrd="0" presId="urn:microsoft.com/office/officeart/2005/8/layout/pyramid4"/>
    <dgm:cxn modelId="{86FBFC5B-8B3F-43A0-9973-D149F2FF2BC0}" type="presParOf" srcId="{5F4C24BE-8B95-4949-BFC0-345F9C7FD80B}" destId="{BEEB176E-B1A6-4C96-9D5B-063DF04EEE8A}" srcOrd="0" destOrd="0" presId="urn:microsoft.com/office/officeart/2005/8/layout/pyramid4"/>
    <dgm:cxn modelId="{6526F422-F198-4D37-BEB6-26CF33ECA125}" type="presParOf" srcId="{5F4C24BE-8B95-4949-BFC0-345F9C7FD80B}" destId="{C8555044-6C7B-4BC0-A53A-2921591FC726}" srcOrd="1" destOrd="0" presId="urn:microsoft.com/office/officeart/2005/8/layout/pyramid4"/>
    <dgm:cxn modelId="{8E13AA50-0B40-403C-AB83-AD19CC9C55AA}" type="presParOf" srcId="{5F4C24BE-8B95-4949-BFC0-345F9C7FD80B}" destId="{9432AEF7-86C2-49CD-8DD5-7BC0B35301CC}" srcOrd="2" destOrd="0" presId="urn:microsoft.com/office/officeart/2005/8/layout/pyramid4"/>
    <dgm:cxn modelId="{845DE777-4653-49B0-A520-C4E39FCE1A50}" type="presParOf" srcId="{5F4C24BE-8B95-4949-BFC0-345F9C7FD80B}" destId="{F6981E7E-8052-4CF7-B9DF-FCD1BA53D543}"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A7B921-2E1D-4AB1-891A-D48922DD537A}" type="doc">
      <dgm:prSet loTypeId="urn:microsoft.com/office/officeart/2005/8/layout/matrix1" loCatId="matrix" qsTypeId="urn:microsoft.com/office/officeart/2005/8/quickstyle/simple4" qsCatId="simple" csTypeId="urn:microsoft.com/office/officeart/2005/8/colors/colorful5" csCatId="colorful" phldr="1"/>
      <dgm:spPr/>
      <dgm:t>
        <a:bodyPr/>
        <a:lstStyle/>
        <a:p>
          <a:pPr rtl="1"/>
          <a:endParaRPr lang="ar-AE"/>
        </a:p>
      </dgm:t>
    </dgm:pt>
    <dgm:pt modelId="{3A05FEAD-91AF-41B9-841D-AA4FC33F0A23}">
      <dgm:prSet phldrT="[Text]" custT="1">
        <dgm:style>
          <a:lnRef idx="1">
            <a:schemeClr val="accent1"/>
          </a:lnRef>
          <a:fillRef idx="3">
            <a:schemeClr val="accent1"/>
          </a:fillRef>
          <a:effectRef idx="2">
            <a:schemeClr val="accent1"/>
          </a:effectRef>
          <a:fontRef idx="minor">
            <a:schemeClr val="lt1"/>
          </a:fontRef>
        </dgm:style>
      </dgm:prSet>
      <dgm:spPr/>
      <dgm:t>
        <a:bodyPr/>
        <a:lstStyle/>
        <a:p>
          <a:pPr rtl="1">
            <a:lnSpc>
              <a:spcPct val="100000"/>
            </a:lnSpc>
          </a:pPr>
          <a:r>
            <a:rPr lang="ar-AE" sz="2000" b="1" cap="none" spc="0">
              <a:ln w="18415" cmpd="sng">
                <a:prstDash val="solid"/>
              </a:ln>
              <a:effectLst/>
              <a:latin typeface="Traditional Arabic" pitchFamily="2" charset="-78"/>
              <a:cs typeface="Traditional Arabic" pitchFamily="2" charset="-78"/>
            </a:rPr>
            <a:t>الواحة ال</a:t>
          </a:r>
          <a:r>
            <a:rPr lang="ar-SA" sz="2000" b="1" cap="none" spc="0">
              <a:ln w="18415" cmpd="sng">
                <a:prstDash val="solid"/>
              </a:ln>
              <a:effectLst/>
              <a:latin typeface="Traditional Arabic" pitchFamily="2" charset="-78"/>
              <a:cs typeface="Traditional Arabic" pitchFamily="2" charset="-78"/>
            </a:rPr>
            <a:t>معرفية</a:t>
          </a:r>
          <a:r>
            <a:rPr lang="ar-AE" sz="2000" b="1" cap="none" spc="0">
              <a:ln w="18415" cmpd="sng">
                <a:prstDash val="solid"/>
              </a:ln>
              <a:effectLst/>
              <a:latin typeface="Traditional Arabic" pitchFamily="2" charset="-78"/>
              <a:cs typeface="Traditional Arabic" pitchFamily="2" charset="-78"/>
            </a:rPr>
            <a:t>  </a:t>
          </a:r>
          <a:r>
            <a:rPr lang="en-US" sz="3600" b="0" cap="none" spc="0">
              <a:ln w="18415" cmpd="sng">
                <a:prstDash val="solid"/>
              </a:ln>
              <a:effectLst/>
              <a:latin typeface="Amienne" pitchFamily="82" charset="0"/>
            </a:rPr>
            <a:t>K-Zone</a:t>
          </a:r>
          <a:endParaRPr lang="ar-AE" sz="3600" b="0" cap="none" spc="0" dirty="0">
            <a:ln w="18415" cmpd="sng">
              <a:prstDash val="solid"/>
            </a:ln>
            <a:effectLst/>
            <a:latin typeface="Amienne" pitchFamily="82" charset="0"/>
          </a:endParaRPr>
        </a:p>
      </dgm:t>
    </dgm:pt>
    <dgm:pt modelId="{126D023E-58FC-4814-B580-DED5376FEB37}" type="parTrans" cxnId="{BF629001-613A-4ABA-B7A1-05FAE6072B25}">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A25B72A-22FD-47AF-8E3E-A769C01DEB36}" type="sibTrans" cxnId="{BF629001-613A-4ABA-B7A1-05FAE6072B25}">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C9533A-9744-424C-9730-1ECE12DAB9F0}">
      <dgm:prSet phldrT="[Text]" custT="1"/>
      <dgm:spPr/>
      <dgm:t>
        <a:bodyPr/>
        <a:lstStyle/>
        <a:p>
          <a:pPr rtl="1"/>
          <a:r>
            <a:rPr lang="en-US" sz="2400" b="0" cap="none" spc="0" dirty="0">
              <a:ln w="18415" cmpd="sng">
                <a:prstDash val="solid"/>
              </a:ln>
              <a:effectLst/>
            </a:rPr>
            <a:t>Innovative</a:t>
          </a:r>
          <a:endParaRPr lang="ar-AE" sz="2400" b="0" cap="none" spc="0" dirty="0">
            <a:ln w="18415" cmpd="sng">
              <a:prstDash val="solid"/>
            </a:ln>
            <a:effectLst/>
          </a:endParaRPr>
        </a:p>
      </dgm:t>
    </dgm:pt>
    <dgm:pt modelId="{2503FF28-8CC5-484E-8119-2A8754BDDB86}" type="parTrans" cxnId="{46B43683-F3CC-4C82-8653-2662988B24B7}">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84CB22B-B9B3-42F8-B899-7FC61C063399}" type="sibTrans" cxnId="{46B43683-F3CC-4C82-8653-2662988B24B7}">
      <dgm:prSet/>
      <dgm:spPr/>
      <dgm:t>
        <a:bodyPr/>
        <a:lstStyle/>
        <a:p>
          <a:pPr rtl="1"/>
          <a:endParaRPr lang="ar-AE" sz="16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2FAA8C5-6FF6-4574-8B00-1200AA197D80}">
      <dgm:prSet custT="1"/>
      <dgm:spPr/>
      <dgm:t>
        <a:bodyPr/>
        <a:lstStyle/>
        <a:p>
          <a:pPr rtl="0"/>
          <a:r>
            <a:rPr lang="en-US" sz="2400" dirty="0">
              <a:effectLst/>
              <a:latin typeface="Antique Olive" pitchFamily="34" charset="0"/>
            </a:rPr>
            <a:t>Social</a:t>
          </a:r>
          <a:endParaRPr lang="ar-AE" sz="2400" dirty="0">
            <a:effectLst/>
            <a:latin typeface="Antique Olive" pitchFamily="34" charset="0"/>
          </a:endParaRPr>
        </a:p>
      </dgm:t>
    </dgm:pt>
    <dgm:pt modelId="{51204278-2D72-4735-BC31-6338876B4B47}" type="parTrans" cxnId="{37305C0D-DD93-435C-BBB1-7EFD74245F16}">
      <dgm:prSet/>
      <dgm:spPr/>
      <dgm:t>
        <a:bodyPr/>
        <a:lstStyle/>
        <a:p>
          <a:pPr rtl="1"/>
          <a:endParaRPr lang="ar-AE" sz="1600"/>
        </a:p>
      </dgm:t>
    </dgm:pt>
    <dgm:pt modelId="{C9E22335-FDA0-4029-A961-4848FA4C8FA6}" type="sibTrans" cxnId="{37305C0D-DD93-435C-BBB1-7EFD74245F16}">
      <dgm:prSet/>
      <dgm:spPr/>
      <dgm:t>
        <a:bodyPr/>
        <a:lstStyle/>
        <a:p>
          <a:pPr rtl="1"/>
          <a:endParaRPr lang="ar-AE" sz="1600"/>
        </a:p>
      </dgm:t>
    </dgm:pt>
    <dgm:pt modelId="{F9AA7271-C9DE-4731-B5AB-F630A5990A11}">
      <dgm:prSet custT="1"/>
      <dgm:spPr/>
      <dgm:t>
        <a:bodyPr/>
        <a:lstStyle/>
        <a:p>
          <a:pPr rtl="0"/>
          <a:r>
            <a:rPr lang="en-US" sz="2400" dirty="0">
              <a:effectLst/>
              <a:latin typeface="Antique Olive" pitchFamily="34" charset="0"/>
            </a:rPr>
            <a:t>Enabled</a:t>
          </a:r>
          <a:endParaRPr lang="ar-AE" sz="2400" dirty="0">
            <a:effectLst/>
            <a:latin typeface="Antique Olive" pitchFamily="34" charset="0"/>
          </a:endParaRPr>
        </a:p>
      </dgm:t>
    </dgm:pt>
    <dgm:pt modelId="{5209A53F-1DEB-400F-A1CB-0646704F18FC}" type="parTrans" cxnId="{3D85355F-1A3D-414F-964F-BA6A7B4EA1ED}">
      <dgm:prSet/>
      <dgm:spPr/>
      <dgm:t>
        <a:bodyPr/>
        <a:lstStyle/>
        <a:p>
          <a:endParaRPr lang="en-US"/>
        </a:p>
      </dgm:t>
    </dgm:pt>
    <dgm:pt modelId="{F9FD18B8-3765-447A-A6CD-01E5EE2B13A6}" type="sibTrans" cxnId="{3D85355F-1A3D-414F-964F-BA6A7B4EA1ED}">
      <dgm:prSet/>
      <dgm:spPr/>
      <dgm:t>
        <a:bodyPr/>
        <a:lstStyle/>
        <a:p>
          <a:endParaRPr lang="en-US"/>
        </a:p>
      </dgm:t>
    </dgm:pt>
    <dgm:pt modelId="{20EC3799-89EA-4075-997B-5D56C90AD9D7}">
      <dgm:prSet custT="1"/>
      <dgm:spPr/>
      <dgm:t>
        <a:bodyPr/>
        <a:lstStyle/>
        <a:p>
          <a:pPr rtl="0"/>
          <a:r>
            <a:rPr lang="en-US" sz="2400" dirty="0">
              <a:effectLst/>
              <a:latin typeface="Antique Olive" pitchFamily="34" charset="0"/>
            </a:rPr>
            <a:t>Connected</a:t>
          </a:r>
          <a:endParaRPr lang="ar-AE" sz="2400" dirty="0">
            <a:effectLst/>
            <a:latin typeface="Antique Olive" pitchFamily="34" charset="0"/>
          </a:endParaRPr>
        </a:p>
      </dgm:t>
    </dgm:pt>
    <dgm:pt modelId="{19BF7C88-5B98-408E-BF4E-4BCA2A63D0FC}" type="parTrans" cxnId="{7952D442-735C-42FE-960E-A57991FA4714}">
      <dgm:prSet/>
      <dgm:spPr/>
      <dgm:t>
        <a:bodyPr/>
        <a:lstStyle/>
        <a:p>
          <a:endParaRPr lang="en-US"/>
        </a:p>
      </dgm:t>
    </dgm:pt>
    <dgm:pt modelId="{138F12BF-210B-4261-B436-FE18DFA010EB}" type="sibTrans" cxnId="{7952D442-735C-42FE-960E-A57991FA4714}">
      <dgm:prSet/>
      <dgm:spPr/>
      <dgm:t>
        <a:bodyPr/>
        <a:lstStyle/>
        <a:p>
          <a:endParaRPr lang="en-US"/>
        </a:p>
      </dgm:t>
    </dgm:pt>
    <dgm:pt modelId="{84213D7F-45C3-48FB-9A1E-DA9A76AE56B9}" type="pres">
      <dgm:prSet presAssocID="{FFA7B921-2E1D-4AB1-891A-D48922DD537A}" presName="diagram" presStyleCnt="0">
        <dgm:presLayoutVars>
          <dgm:chMax val="1"/>
          <dgm:dir/>
          <dgm:animLvl val="ctr"/>
          <dgm:resizeHandles val="exact"/>
        </dgm:presLayoutVars>
      </dgm:prSet>
      <dgm:spPr/>
    </dgm:pt>
    <dgm:pt modelId="{B52371A9-E265-4BE9-9127-9B1B626C32C3}" type="pres">
      <dgm:prSet presAssocID="{FFA7B921-2E1D-4AB1-891A-D48922DD537A}" presName="matrix" presStyleCnt="0"/>
      <dgm:spPr/>
    </dgm:pt>
    <dgm:pt modelId="{C9282C9C-5E73-4AAC-A2C6-ED1C71CE039C}" type="pres">
      <dgm:prSet presAssocID="{FFA7B921-2E1D-4AB1-891A-D48922DD537A}" presName="tile1" presStyleLbl="node1" presStyleIdx="0" presStyleCnt="4"/>
      <dgm:spPr/>
    </dgm:pt>
    <dgm:pt modelId="{F555798E-9009-460D-BF42-383C5F1F14A6}" type="pres">
      <dgm:prSet presAssocID="{FFA7B921-2E1D-4AB1-891A-D48922DD537A}" presName="tile1text" presStyleLbl="node1" presStyleIdx="0" presStyleCnt="4">
        <dgm:presLayoutVars>
          <dgm:chMax val="0"/>
          <dgm:chPref val="0"/>
          <dgm:bulletEnabled val="1"/>
        </dgm:presLayoutVars>
      </dgm:prSet>
      <dgm:spPr/>
    </dgm:pt>
    <dgm:pt modelId="{B9374063-E10E-47BF-BB83-53AEFED4B28A}" type="pres">
      <dgm:prSet presAssocID="{FFA7B921-2E1D-4AB1-891A-D48922DD537A}" presName="tile2" presStyleLbl="node1" presStyleIdx="1" presStyleCnt="4"/>
      <dgm:spPr/>
    </dgm:pt>
    <dgm:pt modelId="{B039073B-6279-48EE-BEFF-EE5165B26D97}" type="pres">
      <dgm:prSet presAssocID="{FFA7B921-2E1D-4AB1-891A-D48922DD537A}" presName="tile2text" presStyleLbl="node1" presStyleIdx="1" presStyleCnt="4">
        <dgm:presLayoutVars>
          <dgm:chMax val="0"/>
          <dgm:chPref val="0"/>
          <dgm:bulletEnabled val="1"/>
        </dgm:presLayoutVars>
      </dgm:prSet>
      <dgm:spPr/>
    </dgm:pt>
    <dgm:pt modelId="{2F88EBBA-0319-4880-80D7-F7726FD8E7D3}" type="pres">
      <dgm:prSet presAssocID="{FFA7B921-2E1D-4AB1-891A-D48922DD537A}" presName="tile3" presStyleLbl="node1" presStyleIdx="2" presStyleCnt="4"/>
      <dgm:spPr/>
    </dgm:pt>
    <dgm:pt modelId="{BD3FE796-8F16-46A0-A5BE-639654EDB8B1}" type="pres">
      <dgm:prSet presAssocID="{FFA7B921-2E1D-4AB1-891A-D48922DD537A}" presName="tile3text" presStyleLbl="node1" presStyleIdx="2" presStyleCnt="4">
        <dgm:presLayoutVars>
          <dgm:chMax val="0"/>
          <dgm:chPref val="0"/>
          <dgm:bulletEnabled val="1"/>
        </dgm:presLayoutVars>
      </dgm:prSet>
      <dgm:spPr/>
    </dgm:pt>
    <dgm:pt modelId="{7182B07F-84F8-4632-A49A-83238928CAB8}" type="pres">
      <dgm:prSet presAssocID="{FFA7B921-2E1D-4AB1-891A-D48922DD537A}" presName="tile4" presStyleLbl="node1" presStyleIdx="3" presStyleCnt="4"/>
      <dgm:spPr/>
    </dgm:pt>
    <dgm:pt modelId="{F2E522CB-DA21-48BD-BF34-87D4A8AF583F}" type="pres">
      <dgm:prSet presAssocID="{FFA7B921-2E1D-4AB1-891A-D48922DD537A}" presName="tile4text" presStyleLbl="node1" presStyleIdx="3" presStyleCnt="4">
        <dgm:presLayoutVars>
          <dgm:chMax val="0"/>
          <dgm:chPref val="0"/>
          <dgm:bulletEnabled val="1"/>
        </dgm:presLayoutVars>
      </dgm:prSet>
      <dgm:spPr/>
    </dgm:pt>
    <dgm:pt modelId="{55583768-4841-438A-9F00-D5340EC1A2F6}" type="pres">
      <dgm:prSet presAssocID="{FFA7B921-2E1D-4AB1-891A-D48922DD537A}" presName="centerTile" presStyleLbl="fgShp" presStyleIdx="0" presStyleCnt="1" custScaleX="161220" custScaleY="71356">
        <dgm:presLayoutVars>
          <dgm:chMax val="0"/>
          <dgm:chPref val="0"/>
        </dgm:presLayoutVars>
      </dgm:prSet>
      <dgm:spPr/>
    </dgm:pt>
  </dgm:ptLst>
  <dgm:cxnLst>
    <dgm:cxn modelId="{6543A86B-B1AF-4C57-909B-3967F917C522}" type="presOf" srcId="{3A05FEAD-91AF-41B9-841D-AA4FC33F0A23}" destId="{55583768-4841-438A-9F00-D5340EC1A2F6}" srcOrd="0" destOrd="0" presId="urn:microsoft.com/office/officeart/2005/8/layout/matrix1"/>
    <dgm:cxn modelId="{D6F90FC0-AA32-4FE6-9BCE-4A5CA479E163}" type="presOf" srcId="{52C9533A-9744-424C-9730-1ECE12DAB9F0}" destId="{C9282C9C-5E73-4AAC-A2C6-ED1C71CE039C}" srcOrd="0" destOrd="0" presId="urn:microsoft.com/office/officeart/2005/8/layout/matrix1"/>
    <dgm:cxn modelId="{38600F64-2CFD-427A-AB07-E0E301F002BE}" type="presOf" srcId="{20EC3799-89EA-4075-997B-5D56C90AD9D7}" destId="{F2E522CB-DA21-48BD-BF34-87D4A8AF583F}" srcOrd="1" destOrd="0" presId="urn:microsoft.com/office/officeart/2005/8/layout/matrix1"/>
    <dgm:cxn modelId="{7807350F-3063-42DE-882F-319AD6C4FD4D}" type="presOf" srcId="{92FAA8C5-6FF6-4574-8B00-1200AA197D80}" destId="{B039073B-6279-48EE-BEFF-EE5165B26D97}" srcOrd="1" destOrd="0" presId="urn:microsoft.com/office/officeart/2005/8/layout/matrix1"/>
    <dgm:cxn modelId="{2E7B2E96-2599-462D-8171-4CCCEAE2ABCA}" type="presOf" srcId="{20EC3799-89EA-4075-997B-5D56C90AD9D7}" destId="{7182B07F-84F8-4632-A49A-83238928CAB8}" srcOrd="0" destOrd="0" presId="urn:microsoft.com/office/officeart/2005/8/layout/matrix1"/>
    <dgm:cxn modelId="{46B43683-F3CC-4C82-8653-2662988B24B7}" srcId="{3A05FEAD-91AF-41B9-841D-AA4FC33F0A23}" destId="{52C9533A-9744-424C-9730-1ECE12DAB9F0}" srcOrd="0" destOrd="0" parTransId="{2503FF28-8CC5-484E-8119-2A8754BDDB86}" sibTransId="{884CB22B-B9B3-42F8-B899-7FC61C063399}"/>
    <dgm:cxn modelId="{37305C0D-DD93-435C-BBB1-7EFD74245F16}" srcId="{3A05FEAD-91AF-41B9-841D-AA4FC33F0A23}" destId="{92FAA8C5-6FF6-4574-8B00-1200AA197D80}" srcOrd="1" destOrd="0" parTransId="{51204278-2D72-4735-BC31-6338876B4B47}" sibTransId="{C9E22335-FDA0-4029-A961-4848FA4C8FA6}"/>
    <dgm:cxn modelId="{A997B965-E596-4BF8-84D0-48280BB64762}" type="presOf" srcId="{FFA7B921-2E1D-4AB1-891A-D48922DD537A}" destId="{84213D7F-45C3-48FB-9A1E-DA9A76AE56B9}" srcOrd="0" destOrd="0" presId="urn:microsoft.com/office/officeart/2005/8/layout/matrix1"/>
    <dgm:cxn modelId="{82D38915-4C00-4FD7-BCF2-C1416D9EC612}" type="presOf" srcId="{F9AA7271-C9DE-4731-B5AB-F630A5990A11}" destId="{BD3FE796-8F16-46A0-A5BE-639654EDB8B1}" srcOrd="1" destOrd="0" presId="urn:microsoft.com/office/officeart/2005/8/layout/matrix1"/>
    <dgm:cxn modelId="{477B6F46-174E-4DAC-A0F1-ECC5B63ABA22}" type="presOf" srcId="{92FAA8C5-6FF6-4574-8B00-1200AA197D80}" destId="{B9374063-E10E-47BF-BB83-53AEFED4B28A}" srcOrd="0" destOrd="0" presId="urn:microsoft.com/office/officeart/2005/8/layout/matrix1"/>
    <dgm:cxn modelId="{3D85355F-1A3D-414F-964F-BA6A7B4EA1ED}" srcId="{3A05FEAD-91AF-41B9-841D-AA4FC33F0A23}" destId="{F9AA7271-C9DE-4731-B5AB-F630A5990A11}" srcOrd="2" destOrd="0" parTransId="{5209A53F-1DEB-400F-A1CB-0646704F18FC}" sibTransId="{F9FD18B8-3765-447A-A6CD-01E5EE2B13A6}"/>
    <dgm:cxn modelId="{7952D442-735C-42FE-960E-A57991FA4714}" srcId="{3A05FEAD-91AF-41B9-841D-AA4FC33F0A23}" destId="{20EC3799-89EA-4075-997B-5D56C90AD9D7}" srcOrd="3" destOrd="0" parTransId="{19BF7C88-5B98-408E-BF4E-4BCA2A63D0FC}" sibTransId="{138F12BF-210B-4261-B436-FE18DFA010EB}"/>
    <dgm:cxn modelId="{31CBFEFD-33E2-4E4E-B525-13C0195F46B8}" type="presOf" srcId="{F9AA7271-C9DE-4731-B5AB-F630A5990A11}" destId="{2F88EBBA-0319-4880-80D7-F7726FD8E7D3}" srcOrd="0" destOrd="0" presId="urn:microsoft.com/office/officeart/2005/8/layout/matrix1"/>
    <dgm:cxn modelId="{BF629001-613A-4ABA-B7A1-05FAE6072B25}" srcId="{FFA7B921-2E1D-4AB1-891A-D48922DD537A}" destId="{3A05FEAD-91AF-41B9-841D-AA4FC33F0A23}" srcOrd="0" destOrd="0" parTransId="{126D023E-58FC-4814-B580-DED5376FEB37}" sibTransId="{0A25B72A-22FD-47AF-8E3E-A769C01DEB36}"/>
    <dgm:cxn modelId="{BC6022F0-6564-4542-9B9D-CF7EA4565863}" type="presOf" srcId="{52C9533A-9744-424C-9730-1ECE12DAB9F0}" destId="{F555798E-9009-460D-BF42-383C5F1F14A6}" srcOrd="1" destOrd="0" presId="urn:microsoft.com/office/officeart/2005/8/layout/matrix1"/>
    <dgm:cxn modelId="{B9DBE3F9-0385-4BC7-8CA0-660F1620886E}" type="presParOf" srcId="{84213D7F-45C3-48FB-9A1E-DA9A76AE56B9}" destId="{B52371A9-E265-4BE9-9127-9B1B626C32C3}" srcOrd="0" destOrd="0" presId="urn:microsoft.com/office/officeart/2005/8/layout/matrix1"/>
    <dgm:cxn modelId="{8D49A07B-64C9-4241-96B1-AD45346EE4A5}" type="presParOf" srcId="{B52371A9-E265-4BE9-9127-9B1B626C32C3}" destId="{C9282C9C-5E73-4AAC-A2C6-ED1C71CE039C}" srcOrd="0" destOrd="0" presId="urn:microsoft.com/office/officeart/2005/8/layout/matrix1"/>
    <dgm:cxn modelId="{A2C52102-7E2B-48D4-A088-7E61593D11AE}" type="presParOf" srcId="{B52371A9-E265-4BE9-9127-9B1B626C32C3}" destId="{F555798E-9009-460D-BF42-383C5F1F14A6}" srcOrd="1" destOrd="0" presId="urn:microsoft.com/office/officeart/2005/8/layout/matrix1"/>
    <dgm:cxn modelId="{03216088-F72F-4EFC-A267-7362868AA138}" type="presParOf" srcId="{B52371A9-E265-4BE9-9127-9B1B626C32C3}" destId="{B9374063-E10E-47BF-BB83-53AEFED4B28A}" srcOrd="2" destOrd="0" presId="urn:microsoft.com/office/officeart/2005/8/layout/matrix1"/>
    <dgm:cxn modelId="{38D64051-C55A-4CB4-9FE8-56DE28DB6B71}" type="presParOf" srcId="{B52371A9-E265-4BE9-9127-9B1B626C32C3}" destId="{B039073B-6279-48EE-BEFF-EE5165B26D97}" srcOrd="3" destOrd="0" presId="urn:microsoft.com/office/officeart/2005/8/layout/matrix1"/>
    <dgm:cxn modelId="{5C22D33B-C4F5-4829-9B65-00958DAB0C96}" type="presParOf" srcId="{B52371A9-E265-4BE9-9127-9B1B626C32C3}" destId="{2F88EBBA-0319-4880-80D7-F7726FD8E7D3}" srcOrd="4" destOrd="0" presId="urn:microsoft.com/office/officeart/2005/8/layout/matrix1"/>
    <dgm:cxn modelId="{591096D6-A4D9-4A53-B9B4-71C9E738DD8B}" type="presParOf" srcId="{B52371A9-E265-4BE9-9127-9B1B626C32C3}" destId="{BD3FE796-8F16-46A0-A5BE-639654EDB8B1}" srcOrd="5" destOrd="0" presId="urn:microsoft.com/office/officeart/2005/8/layout/matrix1"/>
    <dgm:cxn modelId="{144D768D-97EF-42EB-823D-489C26190360}" type="presParOf" srcId="{B52371A9-E265-4BE9-9127-9B1B626C32C3}" destId="{7182B07F-84F8-4632-A49A-83238928CAB8}" srcOrd="6" destOrd="0" presId="urn:microsoft.com/office/officeart/2005/8/layout/matrix1"/>
    <dgm:cxn modelId="{511FE996-00A9-444F-A983-1F4ECFB4D21A}" type="presParOf" srcId="{B52371A9-E265-4BE9-9127-9B1B626C32C3}" destId="{F2E522CB-DA21-48BD-BF34-87D4A8AF583F}" srcOrd="7" destOrd="0" presId="urn:microsoft.com/office/officeart/2005/8/layout/matrix1"/>
    <dgm:cxn modelId="{50502B46-509A-4241-96CF-318DA5C2ACF0}" type="presParOf" srcId="{84213D7F-45C3-48FB-9A1E-DA9A76AE56B9}" destId="{55583768-4841-438A-9F00-D5340EC1A2F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DC7DD9-C36B-48D8-A6BD-9DE539C36F52}" type="doc">
      <dgm:prSet loTypeId="urn:microsoft.com/office/officeart/2005/8/layout/gear1" loCatId="relationship" qsTypeId="urn:microsoft.com/office/officeart/2005/8/quickstyle/3d2#5" qsCatId="3D" csTypeId="urn:microsoft.com/office/officeart/2005/8/colors/colorful5" csCatId="colorful" phldr="1"/>
      <dgm:spPr/>
    </dgm:pt>
    <dgm:pt modelId="{B965DBB1-F402-408D-BC7C-7BF34720DD89}">
      <dgm:prSet phldrT="[Text]"/>
      <dgm:spPr/>
      <dgm:t>
        <a:bodyPr/>
        <a:lstStyle/>
        <a:p>
          <a:pPr rtl="1"/>
          <a:r>
            <a:rPr lang="en-US" dirty="0" err="1"/>
            <a:t>Bzns</a:t>
          </a:r>
          <a:r>
            <a:rPr lang="en-US" dirty="0"/>
            <a:t> Sector</a:t>
          </a:r>
          <a:endParaRPr lang="ar-EG" dirty="0"/>
        </a:p>
      </dgm:t>
    </dgm:pt>
    <dgm:pt modelId="{DF0E0A72-0FCA-4D09-A9C5-BF3D7EEF3946}" type="parTrans" cxnId="{439C4906-C07C-43B0-BF79-1114394E09F6}">
      <dgm:prSet/>
      <dgm:spPr/>
      <dgm:t>
        <a:bodyPr/>
        <a:lstStyle/>
        <a:p>
          <a:pPr rtl="1"/>
          <a:endParaRPr lang="ar-EG"/>
        </a:p>
      </dgm:t>
    </dgm:pt>
    <dgm:pt modelId="{D11999E5-DEA2-46FE-8614-708790F99543}" type="sibTrans" cxnId="{439C4906-C07C-43B0-BF79-1114394E09F6}">
      <dgm:prSet/>
      <dgm:spPr/>
      <dgm:t>
        <a:bodyPr/>
        <a:lstStyle/>
        <a:p>
          <a:pPr rtl="1"/>
          <a:endParaRPr lang="ar-EG"/>
        </a:p>
      </dgm:t>
    </dgm:pt>
    <dgm:pt modelId="{789C9C32-BC89-428F-829F-F0CE39EB1B73}">
      <dgm:prSet phldrT="[Text]"/>
      <dgm:spPr/>
      <dgm:t>
        <a:bodyPr/>
        <a:lstStyle/>
        <a:p>
          <a:pPr algn="ctr" rtl="0"/>
          <a:r>
            <a:rPr lang="en-US" dirty="0"/>
            <a:t>University</a:t>
          </a:r>
          <a:endParaRPr lang="ar-EG" dirty="0"/>
        </a:p>
      </dgm:t>
    </dgm:pt>
    <dgm:pt modelId="{1220DF38-CF50-4410-87D8-62CE4CF3E5F8}" type="parTrans" cxnId="{D8EA2B29-D95D-4EC2-8112-1AFAE3AA1D1F}">
      <dgm:prSet/>
      <dgm:spPr/>
      <dgm:t>
        <a:bodyPr/>
        <a:lstStyle/>
        <a:p>
          <a:pPr rtl="1"/>
          <a:endParaRPr lang="ar-EG"/>
        </a:p>
      </dgm:t>
    </dgm:pt>
    <dgm:pt modelId="{5263A9E9-A388-46A3-BEEB-F471B5991511}" type="sibTrans" cxnId="{D8EA2B29-D95D-4EC2-8112-1AFAE3AA1D1F}">
      <dgm:prSet/>
      <dgm:spPr/>
      <dgm:t>
        <a:bodyPr/>
        <a:lstStyle/>
        <a:p>
          <a:pPr rtl="1"/>
          <a:endParaRPr lang="ar-EG"/>
        </a:p>
      </dgm:t>
    </dgm:pt>
    <dgm:pt modelId="{9571A3D4-C6BA-4649-83E0-EA41C5C45824}">
      <dgm:prSet phldrT="[Text]"/>
      <dgm:spPr/>
      <dgm:t>
        <a:bodyPr/>
        <a:lstStyle/>
        <a:p>
          <a:pPr rtl="0"/>
          <a:r>
            <a:rPr lang="en-US" dirty="0"/>
            <a:t>Government</a:t>
          </a:r>
          <a:endParaRPr lang="ar-EG" dirty="0"/>
        </a:p>
      </dgm:t>
    </dgm:pt>
    <dgm:pt modelId="{6962B8BF-3C9A-4A30-BC2C-A60FFC5FCA34}" type="parTrans" cxnId="{C4072BAD-C987-4984-9956-244EB549DFC7}">
      <dgm:prSet/>
      <dgm:spPr/>
      <dgm:t>
        <a:bodyPr/>
        <a:lstStyle/>
        <a:p>
          <a:pPr rtl="1"/>
          <a:endParaRPr lang="ar-EG"/>
        </a:p>
      </dgm:t>
    </dgm:pt>
    <dgm:pt modelId="{75722C93-AEA0-44BA-A51C-8F9EB8730981}" type="sibTrans" cxnId="{C4072BAD-C987-4984-9956-244EB549DFC7}">
      <dgm:prSet/>
      <dgm:spPr/>
      <dgm:t>
        <a:bodyPr/>
        <a:lstStyle/>
        <a:p>
          <a:pPr rtl="1"/>
          <a:endParaRPr lang="ar-EG"/>
        </a:p>
      </dgm:t>
    </dgm:pt>
    <dgm:pt modelId="{8405F24F-66D8-4E49-B1E4-4848D2363AD7}" type="pres">
      <dgm:prSet presAssocID="{5EDC7DD9-C36B-48D8-A6BD-9DE539C36F52}" presName="composite" presStyleCnt="0">
        <dgm:presLayoutVars>
          <dgm:chMax val="3"/>
          <dgm:animLvl val="lvl"/>
          <dgm:resizeHandles val="exact"/>
        </dgm:presLayoutVars>
      </dgm:prSet>
      <dgm:spPr/>
    </dgm:pt>
    <dgm:pt modelId="{CE5AAD42-2145-456D-88B6-8746C63FFF25}" type="pres">
      <dgm:prSet presAssocID="{B965DBB1-F402-408D-BC7C-7BF34720DD89}" presName="gear1" presStyleLbl="node1" presStyleIdx="0" presStyleCnt="3" custLinFactNeighborY="1810">
        <dgm:presLayoutVars>
          <dgm:chMax val="1"/>
          <dgm:bulletEnabled val="1"/>
        </dgm:presLayoutVars>
      </dgm:prSet>
      <dgm:spPr/>
    </dgm:pt>
    <dgm:pt modelId="{BAF26B05-FF47-4F08-B9C0-6EBE91AA2ADC}" type="pres">
      <dgm:prSet presAssocID="{B965DBB1-F402-408D-BC7C-7BF34720DD89}" presName="gear1srcNode" presStyleLbl="node1" presStyleIdx="0" presStyleCnt="3"/>
      <dgm:spPr/>
    </dgm:pt>
    <dgm:pt modelId="{02EE3D00-D5A1-47C7-9300-D0851FF6A675}" type="pres">
      <dgm:prSet presAssocID="{B965DBB1-F402-408D-BC7C-7BF34720DD89}" presName="gear1dstNode" presStyleLbl="node1" presStyleIdx="0" presStyleCnt="3"/>
      <dgm:spPr/>
    </dgm:pt>
    <dgm:pt modelId="{5A3F2A1B-2DB8-4105-8D7D-D205A21B33B2}" type="pres">
      <dgm:prSet presAssocID="{9571A3D4-C6BA-4649-83E0-EA41C5C45824}" presName="gear2" presStyleLbl="node1" presStyleIdx="1" presStyleCnt="3">
        <dgm:presLayoutVars>
          <dgm:chMax val="1"/>
          <dgm:bulletEnabled val="1"/>
        </dgm:presLayoutVars>
      </dgm:prSet>
      <dgm:spPr/>
    </dgm:pt>
    <dgm:pt modelId="{22CE8E8A-2BFF-44C9-9F03-7067379591F1}" type="pres">
      <dgm:prSet presAssocID="{9571A3D4-C6BA-4649-83E0-EA41C5C45824}" presName="gear2srcNode" presStyleLbl="node1" presStyleIdx="1" presStyleCnt="3"/>
      <dgm:spPr/>
    </dgm:pt>
    <dgm:pt modelId="{150E0613-0DAA-4CCD-8581-8933DE54B928}" type="pres">
      <dgm:prSet presAssocID="{9571A3D4-C6BA-4649-83E0-EA41C5C45824}" presName="gear2dstNode" presStyleLbl="node1" presStyleIdx="1" presStyleCnt="3"/>
      <dgm:spPr/>
    </dgm:pt>
    <dgm:pt modelId="{7FB1B1EC-E64D-4773-BBA5-C8C3583A5138}" type="pres">
      <dgm:prSet presAssocID="{789C9C32-BC89-428F-829F-F0CE39EB1B73}" presName="gear3" presStyleLbl="node1" presStyleIdx="2" presStyleCnt="3"/>
      <dgm:spPr/>
    </dgm:pt>
    <dgm:pt modelId="{4DA8484D-5FEF-46D5-A4E4-1210EBAB19C2}" type="pres">
      <dgm:prSet presAssocID="{789C9C32-BC89-428F-829F-F0CE39EB1B73}" presName="gear3tx" presStyleLbl="node1" presStyleIdx="2" presStyleCnt="3">
        <dgm:presLayoutVars>
          <dgm:chMax val="1"/>
          <dgm:bulletEnabled val="1"/>
        </dgm:presLayoutVars>
      </dgm:prSet>
      <dgm:spPr/>
    </dgm:pt>
    <dgm:pt modelId="{3F0D32C4-ADFD-4428-A72F-435B884942AE}" type="pres">
      <dgm:prSet presAssocID="{789C9C32-BC89-428F-829F-F0CE39EB1B73}" presName="gear3srcNode" presStyleLbl="node1" presStyleIdx="2" presStyleCnt="3"/>
      <dgm:spPr/>
    </dgm:pt>
    <dgm:pt modelId="{EBF5490F-8B1A-49CC-9AC6-563562EE51A0}" type="pres">
      <dgm:prSet presAssocID="{789C9C32-BC89-428F-829F-F0CE39EB1B73}" presName="gear3dstNode" presStyleLbl="node1" presStyleIdx="2" presStyleCnt="3"/>
      <dgm:spPr/>
    </dgm:pt>
    <dgm:pt modelId="{267450B0-E4FB-427C-B361-453B70AD8928}" type="pres">
      <dgm:prSet presAssocID="{D11999E5-DEA2-46FE-8614-708790F99543}" presName="connector1" presStyleLbl="sibTrans2D1" presStyleIdx="0" presStyleCnt="3"/>
      <dgm:spPr/>
    </dgm:pt>
    <dgm:pt modelId="{B639EA51-A748-4B2B-BBBC-48464AB03E62}" type="pres">
      <dgm:prSet presAssocID="{75722C93-AEA0-44BA-A51C-8F9EB8730981}" presName="connector2" presStyleLbl="sibTrans2D1" presStyleIdx="1" presStyleCnt="3"/>
      <dgm:spPr/>
    </dgm:pt>
    <dgm:pt modelId="{1FD73CE7-F512-4245-B392-44203E8E1C12}" type="pres">
      <dgm:prSet presAssocID="{5263A9E9-A388-46A3-BEEB-F471B5991511}" presName="connector3" presStyleLbl="sibTrans2D1" presStyleIdx="2" presStyleCnt="3"/>
      <dgm:spPr/>
    </dgm:pt>
  </dgm:ptLst>
  <dgm:cxnLst>
    <dgm:cxn modelId="{CEE4A0EF-53B0-4CEA-9C09-D3B781E122A9}" type="presOf" srcId="{789C9C32-BC89-428F-829F-F0CE39EB1B73}" destId="{EBF5490F-8B1A-49CC-9AC6-563562EE51A0}" srcOrd="3" destOrd="0" presId="urn:microsoft.com/office/officeart/2005/8/layout/gear1"/>
    <dgm:cxn modelId="{525B25ED-2034-4BE9-ACC2-14CE96D34184}" type="presOf" srcId="{789C9C32-BC89-428F-829F-F0CE39EB1B73}" destId="{4DA8484D-5FEF-46D5-A4E4-1210EBAB19C2}" srcOrd="1" destOrd="0" presId="urn:microsoft.com/office/officeart/2005/8/layout/gear1"/>
    <dgm:cxn modelId="{4C39842E-D08B-4742-BB02-47E79B3C69FD}" type="presOf" srcId="{5263A9E9-A388-46A3-BEEB-F471B5991511}" destId="{1FD73CE7-F512-4245-B392-44203E8E1C12}" srcOrd="0" destOrd="0" presId="urn:microsoft.com/office/officeart/2005/8/layout/gear1"/>
    <dgm:cxn modelId="{C4072BAD-C987-4984-9956-244EB549DFC7}" srcId="{5EDC7DD9-C36B-48D8-A6BD-9DE539C36F52}" destId="{9571A3D4-C6BA-4649-83E0-EA41C5C45824}" srcOrd="1" destOrd="0" parTransId="{6962B8BF-3C9A-4A30-BC2C-A60FFC5FCA34}" sibTransId="{75722C93-AEA0-44BA-A51C-8F9EB8730981}"/>
    <dgm:cxn modelId="{5DC70206-C599-462E-B11E-0B1446E24539}" type="presOf" srcId="{5EDC7DD9-C36B-48D8-A6BD-9DE539C36F52}" destId="{8405F24F-66D8-4E49-B1E4-4848D2363AD7}" srcOrd="0" destOrd="0" presId="urn:microsoft.com/office/officeart/2005/8/layout/gear1"/>
    <dgm:cxn modelId="{2B7998B0-B521-45AD-B323-7E551FBA09C9}" type="presOf" srcId="{B965DBB1-F402-408D-BC7C-7BF34720DD89}" destId="{BAF26B05-FF47-4F08-B9C0-6EBE91AA2ADC}" srcOrd="1" destOrd="0" presId="urn:microsoft.com/office/officeart/2005/8/layout/gear1"/>
    <dgm:cxn modelId="{F95BFE56-2F0C-4307-BD97-194E3D31CDD9}" type="presOf" srcId="{9571A3D4-C6BA-4649-83E0-EA41C5C45824}" destId="{5A3F2A1B-2DB8-4105-8D7D-D205A21B33B2}" srcOrd="0" destOrd="0" presId="urn:microsoft.com/office/officeart/2005/8/layout/gear1"/>
    <dgm:cxn modelId="{E5ECB18E-B190-43C3-98E2-BD359DFD53BA}" type="presOf" srcId="{9571A3D4-C6BA-4649-83E0-EA41C5C45824}" destId="{150E0613-0DAA-4CCD-8581-8933DE54B928}" srcOrd="2" destOrd="0" presId="urn:microsoft.com/office/officeart/2005/8/layout/gear1"/>
    <dgm:cxn modelId="{967F016E-B71C-4893-8D21-2926DDE8CC9A}" type="presOf" srcId="{B965DBB1-F402-408D-BC7C-7BF34720DD89}" destId="{02EE3D00-D5A1-47C7-9300-D0851FF6A675}" srcOrd="2" destOrd="0" presId="urn:microsoft.com/office/officeart/2005/8/layout/gear1"/>
    <dgm:cxn modelId="{1723F754-D612-4B8A-B45F-188EE1F76456}" type="presOf" srcId="{9571A3D4-C6BA-4649-83E0-EA41C5C45824}" destId="{22CE8E8A-2BFF-44C9-9F03-7067379591F1}" srcOrd="1" destOrd="0" presId="urn:microsoft.com/office/officeart/2005/8/layout/gear1"/>
    <dgm:cxn modelId="{BC23F3C3-5D64-4261-9A72-5AFDA4E4F7C9}" type="presOf" srcId="{D11999E5-DEA2-46FE-8614-708790F99543}" destId="{267450B0-E4FB-427C-B361-453B70AD8928}" srcOrd="0" destOrd="0" presId="urn:microsoft.com/office/officeart/2005/8/layout/gear1"/>
    <dgm:cxn modelId="{D8EA2B29-D95D-4EC2-8112-1AFAE3AA1D1F}" srcId="{5EDC7DD9-C36B-48D8-A6BD-9DE539C36F52}" destId="{789C9C32-BC89-428F-829F-F0CE39EB1B73}" srcOrd="2" destOrd="0" parTransId="{1220DF38-CF50-4410-87D8-62CE4CF3E5F8}" sibTransId="{5263A9E9-A388-46A3-BEEB-F471B5991511}"/>
    <dgm:cxn modelId="{EFEBB61B-5D67-42C9-842F-A41BED96DC8D}" type="presOf" srcId="{B965DBB1-F402-408D-BC7C-7BF34720DD89}" destId="{CE5AAD42-2145-456D-88B6-8746C63FFF25}" srcOrd="0" destOrd="0" presId="urn:microsoft.com/office/officeart/2005/8/layout/gear1"/>
    <dgm:cxn modelId="{8B0973D9-7B19-4A98-B0EC-5EEFB99B1429}" type="presOf" srcId="{789C9C32-BC89-428F-829F-F0CE39EB1B73}" destId="{7FB1B1EC-E64D-4773-BBA5-C8C3583A5138}" srcOrd="0" destOrd="0" presId="urn:microsoft.com/office/officeart/2005/8/layout/gear1"/>
    <dgm:cxn modelId="{7E3D0825-975C-4908-A5FB-5F28918EAC43}" type="presOf" srcId="{789C9C32-BC89-428F-829F-F0CE39EB1B73}" destId="{3F0D32C4-ADFD-4428-A72F-435B884942AE}" srcOrd="2" destOrd="0" presId="urn:microsoft.com/office/officeart/2005/8/layout/gear1"/>
    <dgm:cxn modelId="{439C4906-C07C-43B0-BF79-1114394E09F6}" srcId="{5EDC7DD9-C36B-48D8-A6BD-9DE539C36F52}" destId="{B965DBB1-F402-408D-BC7C-7BF34720DD89}" srcOrd="0" destOrd="0" parTransId="{DF0E0A72-0FCA-4D09-A9C5-BF3D7EEF3946}" sibTransId="{D11999E5-DEA2-46FE-8614-708790F99543}"/>
    <dgm:cxn modelId="{CE72981A-830E-492A-B850-D91CF8D6DBFA}" type="presOf" srcId="{75722C93-AEA0-44BA-A51C-8F9EB8730981}" destId="{B639EA51-A748-4B2B-BBBC-48464AB03E62}" srcOrd="0" destOrd="0" presId="urn:microsoft.com/office/officeart/2005/8/layout/gear1"/>
    <dgm:cxn modelId="{0E74371D-E150-4074-9112-B89BB5BC99AA}" type="presParOf" srcId="{8405F24F-66D8-4E49-B1E4-4848D2363AD7}" destId="{CE5AAD42-2145-456D-88B6-8746C63FFF25}" srcOrd="0" destOrd="0" presId="urn:microsoft.com/office/officeart/2005/8/layout/gear1"/>
    <dgm:cxn modelId="{61C9C8D7-A27E-4924-9921-EBC26FC661A0}" type="presParOf" srcId="{8405F24F-66D8-4E49-B1E4-4848D2363AD7}" destId="{BAF26B05-FF47-4F08-B9C0-6EBE91AA2ADC}" srcOrd="1" destOrd="0" presId="urn:microsoft.com/office/officeart/2005/8/layout/gear1"/>
    <dgm:cxn modelId="{97345652-BC55-48DD-82A1-C360AEC512E7}" type="presParOf" srcId="{8405F24F-66D8-4E49-B1E4-4848D2363AD7}" destId="{02EE3D00-D5A1-47C7-9300-D0851FF6A675}" srcOrd="2" destOrd="0" presId="urn:microsoft.com/office/officeart/2005/8/layout/gear1"/>
    <dgm:cxn modelId="{7F485636-DD07-4A6D-915C-277DF8BE5F86}" type="presParOf" srcId="{8405F24F-66D8-4E49-B1E4-4848D2363AD7}" destId="{5A3F2A1B-2DB8-4105-8D7D-D205A21B33B2}" srcOrd="3" destOrd="0" presId="urn:microsoft.com/office/officeart/2005/8/layout/gear1"/>
    <dgm:cxn modelId="{92B125B2-D672-4E4E-814C-BC4062E64CCE}" type="presParOf" srcId="{8405F24F-66D8-4E49-B1E4-4848D2363AD7}" destId="{22CE8E8A-2BFF-44C9-9F03-7067379591F1}" srcOrd="4" destOrd="0" presId="urn:microsoft.com/office/officeart/2005/8/layout/gear1"/>
    <dgm:cxn modelId="{9A82D378-954A-4B4C-8F00-E65A0EBB4F7E}" type="presParOf" srcId="{8405F24F-66D8-4E49-B1E4-4848D2363AD7}" destId="{150E0613-0DAA-4CCD-8581-8933DE54B928}" srcOrd="5" destOrd="0" presId="urn:microsoft.com/office/officeart/2005/8/layout/gear1"/>
    <dgm:cxn modelId="{F5DC3351-9B7F-4AFA-9AFF-E6DE7C8BE32D}" type="presParOf" srcId="{8405F24F-66D8-4E49-B1E4-4848D2363AD7}" destId="{7FB1B1EC-E64D-4773-BBA5-C8C3583A5138}" srcOrd="6" destOrd="0" presId="urn:microsoft.com/office/officeart/2005/8/layout/gear1"/>
    <dgm:cxn modelId="{6286691F-D9DA-4341-9C8F-C6F7C6CDF960}" type="presParOf" srcId="{8405F24F-66D8-4E49-B1E4-4848D2363AD7}" destId="{4DA8484D-5FEF-46D5-A4E4-1210EBAB19C2}" srcOrd="7" destOrd="0" presId="urn:microsoft.com/office/officeart/2005/8/layout/gear1"/>
    <dgm:cxn modelId="{C0A6AE1A-D482-45D9-8160-21173B64FB9F}" type="presParOf" srcId="{8405F24F-66D8-4E49-B1E4-4848D2363AD7}" destId="{3F0D32C4-ADFD-4428-A72F-435B884942AE}" srcOrd="8" destOrd="0" presId="urn:microsoft.com/office/officeart/2005/8/layout/gear1"/>
    <dgm:cxn modelId="{EAB8967C-2173-4F7F-855B-A8A8C8FB3E18}" type="presParOf" srcId="{8405F24F-66D8-4E49-B1E4-4848D2363AD7}" destId="{EBF5490F-8B1A-49CC-9AC6-563562EE51A0}" srcOrd="9" destOrd="0" presId="urn:microsoft.com/office/officeart/2005/8/layout/gear1"/>
    <dgm:cxn modelId="{6B333BF1-A6D4-4419-88B1-2C733DBE9FDB}" type="presParOf" srcId="{8405F24F-66D8-4E49-B1E4-4848D2363AD7}" destId="{267450B0-E4FB-427C-B361-453B70AD8928}" srcOrd="10" destOrd="0" presId="urn:microsoft.com/office/officeart/2005/8/layout/gear1"/>
    <dgm:cxn modelId="{ACB9A74D-C9A6-4095-BA7A-FE444C47EC91}" type="presParOf" srcId="{8405F24F-66D8-4E49-B1E4-4848D2363AD7}" destId="{B639EA51-A748-4B2B-BBBC-48464AB03E62}" srcOrd="11" destOrd="0" presId="urn:microsoft.com/office/officeart/2005/8/layout/gear1"/>
    <dgm:cxn modelId="{00B35D8A-4529-4739-BF0E-922054BF868C}" type="presParOf" srcId="{8405F24F-66D8-4E49-B1E4-4848D2363AD7}" destId="{1FD73CE7-F512-4245-B392-44203E8E1C1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D2D3A-53C2-4793-AAC4-56BD7A9D34D9}">
      <dsp:nvSpPr>
        <dsp:cNvPr id="0" name=""/>
        <dsp:cNvSpPr/>
      </dsp:nvSpPr>
      <dsp:spPr>
        <a:xfrm>
          <a:off x="0" y="0"/>
          <a:ext cx="5018957" cy="95050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Industrial Society … </a:t>
          </a:r>
        </a:p>
      </dsp:txBody>
      <dsp:txXfrm>
        <a:off x="27839" y="27839"/>
        <a:ext cx="3993288" cy="894827"/>
      </dsp:txXfrm>
    </dsp:sp>
    <dsp:sp modelId="{19B4008A-18C7-43C1-A324-DAD0353821CF}">
      <dsp:nvSpPr>
        <dsp:cNvPr id="0" name=""/>
        <dsp:cNvSpPr/>
      </dsp:nvSpPr>
      <dsp:spPr>
        <a:xfrm>
          <a:off x="442849" y="1108922"/>
          <a:ext cx="5018957" cy="95050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Knowledge Society …  </a:t>
          </a:r>
          <a:endParaRPr lang="en-US" sz="3300" kern="1200" dirty="0">
            <a:solidFill>
              <a:schemeClr val="tx2"/>
            </a:solidFill>
          </a:endParaRPr>
        </a:p>
      </dsp:txBody>
      <dsp:txXfrm>
        <a:off x="470688" y="1136761"/>
        <a:ext cx="3902601" cy="894827"/>
      </dsp:txXfrm>
    </dsp:sp>
    <dsp:sp modelId="{A53BD33C-4002-420D-9898-9067ECCDF267}">
      <dsp:nvSpPr>
        <dsp:cNvPr id="0" name=""/>
        <dsp:cNvSpPr/>
      </dsp:nvSpPr>
      <dsp:spPr>
        <a:xfrm>
          <a:off x="885698" y="2217845"/>
          <a:ext cx="5018957" cy="95050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Innovation Society …</a:t>
          </a:r>
          <a:endParaRPr lang="en-US" sz="3300" kern="1200" dirty="0">
            <a:solidFill>
              <a:schemeClr val="tx2"/>
            </a:solidFill>
          </a:endParaRPr>
        </a:p>
      </dsp:txBody>
      <dsp:txXfrm>
        <a:off x="913537" y="2245684"/>
        <a:ext cx="3902601" cy="894827"/>
      </dsp:txXfrm>
    </dsp:sp>
    <dsp:sp modelId="{7DFE9336-7544-4348-8C54-E5CB58D67AC5}">
      <dsp:nvSpPr>
        <dsp:cNvPr id="0" name=""/>
        <dsp:cNvSpPr/>
      </dsp:nvSpPr>
      <dsp:spPr>
        <a:xfrm>
          <a:off x="4401129" y="720799"/>
          <a:ext cx="617828" cy="61782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540140" y="720799"/>
        <a:ext cx="339806" cy="464916"/>
      </dsp:txXfrm>
    </dsp:sp>
    <dsp:sp modelId="{A82E7541-5418-456A-AD28-B9F17193E52B}">
      <dsp:nvSpPr>
        <dsp:cNvPr id="0" name=""/>
        <dsp:cNvSpPr/>
      </dsp:nvSpPr>
      <dsp:spPr>
        <a:xfrm>
          <a:off x="4843978" y="1823386"/>
          <a:ext cx="617828" cy="617828"/>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982989" y="1823386"/>
        <a:ext cx="339806" cy="4649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B176E-B1A6-4C96-9D5B-063DF04EEE8A}">
      <dsp:nvSpPr>
        <dsp:cNvPr id="0" name=""/>
        <dsp:cNvSpPr/>
      </dsp:nvSpPr>
      <dsp:spPr>
        <a:xfrm>
          <a:off x="1526285" y="0"/>
          <a:ext cx="2476500" cy="2476500"/>
        </a:xfrm>
        <a:prstGeom prst="triangl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sz="1600" b="0" kern="1200" cap="none" spc="0" dirty="0">
              <a:ln w="18415" cmpd="sng">
                <a:prstDash val="solid"/>
              </a:ln>
              <a:solidFill>
                <a:schemeClr val="bg1"/>
              </a:solidFill>
              <a:effectLst>
                <a:reflection blurRad="6350" stA="60000" endA="900" endPos="58000" dir="5400000" sy="-100000" algn="bl" rotWithShape="0"/>
              </a:effectLst>
            </a:rPr>
            <a:t>Academia</a:t>
          </a:r>
          <a:endParaRPr lang="ar-AE" sz="1600" b="0" kern="1200" cap="none" spc="0" dirty="0">
            <a:ln w="18415" cmpd="sng">
              <a:prstDash val="solid"/>
            </a:ln>
            <a:solidFill>
              <a:schemeClr val="bg1"/>
            </a:solidFill>
            <a:effectLst>
              <a:reflection blurRad="6350" stA="60000" endA="900" endPos="58000" dir="5400000" sy="-100000" algn="bl" rotWithShape="0"/>
            </a:effectLst>
          </a:endParaRPr>
        </a:p>
      </dsp:txBody>
      <dsp:txXfrm>
        <a:off x="2145410" y="1238250"/>
        <a:ext cx="1238250" cy="1238250"/>
      </dsp:txXfrm>
    </dsp:sp>
    <dsp:sp modelId="{C8555044-6C7B-4BC0-A53A-2921591FC726}">
      <dsp:nvSpPr>
        <dsp:cNvPr id="0" name=""/>
        <dsp:cNvSpPr/>
      </dsp:nvSpPr>
      <dsp:spPr>
        <a:xfrm>
          <a:off x="288035" y="2476500"/>
          <a:ext cx="2476500" cy="2476500"/>
        </a:xfrm>
        <a:prstGeom prst="triangle">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711200" rtl="1">
            <a:lnSpc>
              <a:spcPct val="90000"/>
            </a:lnSpc>
            <a:spcBef>
              <a:spcPct val="0"/>
            </a:spcBef>
            <a:spcAft>
              <a:spcPct val="35000"/>
            </a:spcAft>
            <a:buNone/>
          </a:pPr>
          <a:r>
            <a:rPr lang="en-US" sz="1600" b="1" kern="1200" cap="none" spc="0" dirty="0">
              <a:ln w="18415" cmpd="sng">
                <a:prstDash val="solid"/>
              </a:ln>
              <a:solidFill>
                <a:schemeClr val="tx1">
                  <a:lumMod val="95000"/>
                  <a:lumOff val="5000"/>
                </a:schemeClr>
              </a:solidFill>
              <a:effectLst>
                <a:reflection blurRad="6350" stA="60000" endA="900" endPos="58000" dir="5400000" sy="-100000" algn="bl" rotWithShape="0"/>
              </a:effectLst>
            </a:rPr>
            <a:t>G</a:t>
          </a:r>
          <a:r>
            <a:rPr lang="en-US" sz="1600" b="1" kern="1200" cap="none" spc="0" dirty="0">
              <a:ln w="18415" cmpd="sng">
                <a:prstDash val="solid"/>
              </a:ln>
              <a:solidFill>
                <a:schemeClr val="bg1"/>
              </a:solidFill>
              <a:effectLst>
                <a:reflection blurRad="6350" stA="60000" endA="900" endPos="58000" dir="5400000" sy="-100000" algn="bl" rotWithShape="0"/>
              </a:effectLst>
            </a:rPr>
            <a:t>overnment</a:t>
          </a:r>
          <a:r>
            <a:rPr lang="en-US" sz="1600" b="1" kern="1200" cap="none" spc="0" dirty="0">
              <a:ln w="18415" cmpd="sng">
                <a:prstDash val="solid"/>
              </a:ln>
              <a:effectLst>
                <a:reflection blurRad="6350" stA="60000" endA="900" endPos="58000" dir="5400000" sy="-100000" algn="bl" rotWithShape="0"/>
              </a:effectLst>
            </a:rPr>
            <a:t> </a:t>
          </a:r>
          <a:endParaRPr lang="ar-AE" sz="1600" b="0" kern="1200" cap="none" spc="0" dirty="0">
            <a:ln w="18415" cmpd="sng">
              <a:prstDash val="solid"/>
            </a:ln>
            <a:effectLst>
              <a:reflection blurRad="6350" stA="60000" endA="900" endPos="58000" dir="5400000" sy="-100000" algn="bl" rotWithShape="0"/>
            </a:effectLst>
          </a:endParaRPr>
        </a:p>
      </dsp:txBody>
      <dsp:txXfrm>
        <a:off x="907160" y="3714750"/>
        <a:ext cx="1238250" cy="1238250"/>
      </dsp:txXfrm>
    </dsp:sp>
    <dsp:sp modelId="{9432AEF7-86C2-49CD-8DD5-7BC0B35301CC}">
      <dsp:nvSpPr>
        <dsp:cNvPr id="0" name=""/>
        <dsp:cNvSpPr/>
      </dsp:nvSpPr>
      <dsp:spPr>
        <a:xfrm rot="10800000">
          <a:off x="1526285" y="2476500"/>
          <a:ext cx="2476500" cy="2476500"/>
        </a:xfrm>
        <a:prstGeom prst="triangle">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800100" rtl="0">
            <a:lnSpc>
              <a:spcPct val="90000"/>
            </a:lnSpc>
            <a:spcBef>
              <a:spcPct val="0"/>
            </a:spcBef>
            <a:spcAft>
              <a:spcPct val="35000"/>
            </a:spcAft>
            <a:buNone/>
          </a:pPr>
          <a:r>
            <a:rPr lang="en-US" sz="1800" b="0" kern="1200" cap="none" spc="0" dirty="0">
              <a:ln w="18415" cmpd="sng">
                <a:prstDash val="solid"/>
              </a:ln>
              <a:solidFill>
                <a:schemeClr val="tx2"/>
              </a:solidFill>
              <a:effectLst>
                <a:reflection blurRad="6350" stA="60000" endA="900" endPos="58000" dir="5400000" sy="-100000" algn="bl" rotWithShape="0"/>
              </a:effectLst>
            </a:rPr>
            <a:t>Innovation Ecosystem</a:t>
          </a:r>
          <a:endParaRPr lang="ar-AE" sz="1800" b="1" kern="1200" cap="none" spc="0" dirty="0">
            <a:ln w="18415" cmpd="sng">
              <a:prstDash val="solid"/>
            </a:ln>
            <a:solidFill>
              <a:schemeClr val="tx2"/>
            </a:solidFill>
            <a:effectLst>
              <a:reflection blurRad="6350" stA="60000" endA="900" endPos="58000" dir="5400000" sy="-100000" algn="bl" rotWithShape="0"/>
            </a:effectLst>
          </a:endParaRPr>
        </a:p>
      </dsp:txBody>
      <dsp:txXfrm rot="10800000">
        <a:off x="2145410" y="2476500"/>
        <a:ext cx="1238250" cy="1238250"/>
      </dsp:txXfrm>
    </dsp:sp>
    <dsp:sp modelId="{F6981E7E-8052-4CF7-B9DF-FCD1BA53D543}">
      <dsp:nvSpPr>
        <dsp:cNvPr id="0" name=""/>
        <dsp:cNvSpPr/>
      </dsp:nvSpPr>
      <dsp:spPr>
        <a:xfrm>
          <a:off x="2764536" y="2476500"/>
          <a:ext cx="2476500" cy="2476500"/>
        </a:xfrm>
        <a:prstGeom prst="triangl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800100" rtl="1">
            <a:lnSpc>
              <a:spcPct val="90000"/>
            </a:lnSpc>
            <a:spcBef>
              <a:spcPct val="0"/>
            </a:spcBef>
            <a:spcAft>
              <a:spcPct val="35000"/>
            </a:spcAft>
            <a:buNone/>
          </a:pPr>
          <a:r>
            <a:rPr lang="en-US" sz="1800" b="0" kern="1200" cap="none" spc="0" dirty="0">
              <a:ln w="18415" cmpd="sng">
                <a:prstDash val="solid"/>
              </a:ln>
              <a:effectLst>
                <a:reflection blurRad="6350" stA="60000" endA="900" endPos="58000" dir="5400000" sy="-100000" algn="bl" rotWithShape="0"/>
              </a:effectLst>
            </a:rPr>
            <a:t>Innovators</a:t>
          </a:r>
          <a:endParaRPr lang="ar-AE" sz="1800" b="0" kern="1200" cap="none" spc="0" dirty="0">
            <a:ln w="18415" cmpd="sng">
              <a:prstDash val="solid"/>
            </a:ln>
            <a:effectLst>
              <a:reflection blurRad="6350" stA="60000" endA="900" endPos="58000" dir="5400000" sy="-100000" algn="bl" rotWithShape="0"/>
            </a:effectLst>
          </a:endParaRPr>
        </a:p>
      </dsp:txBody>
      <dsp:txXfrm>
        <a:off x="3383661" y="3714750"/>
        <a:ext cx="1238250" cy="12382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B176E-B1A6-4C96-9D5B-063DF04EEE8A}">
      <dsp:nvSpPr>
        <dsp:cNvPr id="0" name=""/>
        <dsp:cNvSpPr/>
      </dsp:nvSpPr>
      <dsp:spPr>
        <a:xfrm>
          <a:off x="1526285" y="0"/>
          <a:ext cx="2476500" cy="2476500"/>
        </a:xfrm>
        <a:prstGeom prst="triangl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sz="1600" b="0" kern="1200" cap="none" spc="0" dirty="0">
              <a:ln w="18415" cmpd="sng">
                <a:prstDash val="solid"/>
              </a:ln>
              <a:solidFill>
                <a:schemeClr val="tx1">
                  <a:lumMod val="95000"/>
                  <a:lumOff val="5000"/>
                </a:schemeClr>
              </a:solidFill>
              <a:effectLst>
                <a:reflection blurRad="6350" stA="60000" endA="900" endPos="58000" dir="5400000" sy="-100000" algn="bl" rotWithShape="0"/>
              </a:effectLst>
            </a:rPr>
            <a:t>Academia </a:t>
          </a:r>
          <a:r>
            <a:rPr lang="en-US" sz="1600" b="0" kern="1200" cap="none" spc="0" dirty="0">
              <a:ln w="18415" cmpd="sng">
                <a:prstDash val="solid"/>
              </a:ln>
              <a:effectLst>
                <a:reflection blurRad="6350" stA="60000" endA="900" endPos="58000" dir="5400000" sy="-100000" algn="bl" rotWithShape="0"/>
              </a:effectLst>
            </a:rPr>
            <a:t> Knowledge &amp; Innovation</a:t>
          </a:r>
          <a:endParaRPr lang="ar-AE" sz="1600" b="0" kern="1200" cap="none" spc="0" dirty="0">
            <a:ln w="18415" cmpd="sng">
              <a:prstDash val="solid"/>
            </a:ln>
            <a:effectLst>
              <a:reflection blurRad="6350" stA="60000" endA="900" endPos="58000" dir="5400000" sy="-100000" algn="bl" rotWithShape="0"/>
            </a:effectLst>
          </a:endParaRPr>
        </a:p>
      </dsp:txBody>
      <dsp:txXfrm>
        <a:off x="2145410" y="1238250"/>
        <a:ext cx="1238250" cy="1238250"/>
      </dsp:txXfrm>
    </dsp:sp>
    <dsp:sp modelId="{C8555044-6C7B-4BC0-A53A-2921591FC726}">
      <dsp:nvSpPr>
        <dsp:cNvPr id="0" name=""/>
        <dsp:cNvSpPr/>
      </dsp:nvSpPr>
      <dsp:spPr>
        <a:xfrm>
          <a:off x="288035" y="2476500"/>
          <a:ext cx="2476500" cy="2476500"/>
        </a:xfrm>
        <a:prstGeom prst="triangle">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711200" rtl="1">
            <a:lnSpc>
              <a:spcPct val="90000"/>
            </a:lnSpc>
            <a:spcBef>
              <a:spcPct val="0"/>
            </a:spcBef>
            <a:spcAft>
              <a:spcPct val="35000"/>
            </a:spcAft>
            <a:buNone/>
          </a:pPr>
          <a:r>
            <a:rPr lang="en-US" sz="1600" b="1" kern="1200" cap="none" spc="0" dirty="0">
              <a:ln w="18415" cmpd="sng">
                <a:prstDash val="solid"/>
              </a:ln>
              <a:solidFill>
                <a:schemeClr val="tx1">
                  <a:lumMod val="95000"/>
                  <a:lumOff val="5000"/>
                </a:schemeClr>
              </a:solidFill>
              <a:effectLst>
                <a:reflection blurRad="6350" stA="60000" endA="900" endPos="58000" dir="5400000" sy="-100000" algn="bl" rotWithShape="0"/>
              </a:effectLst>
            </a:rPr>
            <a:t>Government</a:t>
          </a:r>
          <a:r>
            <a:rPr lang="en-US" sz="1600" b="1" kern="1200" cap="none" spc="0" dirty="0">
              <a:ln w="18415" cmpd="sng">
                <a:prstDash val="solid"/>
              </a:ln>
              <a:effectLst>
                <a:reflection blurRad="6350" stA="60000" endA="900" endPos="58000" dir="5400000" sy="-100000" algn="bl" rotWithShape="0"/>
              </a:effectLst>
            </a:rPr>
            <a:t> Policies &amp; Support</a:t>
          </a:r>
          <a:endParaRPr lang="ar-AE" sz="1600" b="0" kern="1200" cap="none" spc="0" dirty="0">
            <a:ln w="18415" cmpd="sng">
              <a:prstDash val="solid"/>
            </a:ln>
            <a:effectLst>
              <a:reflection blurRad="6350" stA="60000" endA="900" endPos="58000" dir="5400000" sy="-100000" algn="bl" rotWithShape="0"/>
            </a:effectLst>
          </a:endParaRPr>
        </a:p>
      </dsp:txBody>
      <dsp:txXfrm>
        <a:off x="907160" y="3714750"/>
        <a:ext cx="1238250" cy="1238250"/>
      </dsp:txXfrm>
    </dsp:sp>
    <dsp:sp modelId="{9432AEF7-86C2-49CD-8DD5-7BC0B35301CC}">
      <dsp:nvSpPr>
        <dsp:cNvPr id="0" name=""/>
        <dsp:cNvSpPr/>
      </dsp:nvSpPr>
      <dsp:spPr>
        <a:xfrm rot="10800000">
          <a:off x="1526285" y="2476500"/>
          <a:ext cx="2476500" cy="2476500"/>
        </a:xfrm>
        <a:prstGeom prst="triangle">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889000" rtl="0">
            <a:lnSpc>
              <a:spcPct val="90000"/>
            </a:lnSpc>
            <a:spcBef>
              <a:spcPct val="0"/>
            </a:spcBef>
            <a:spcAft>
              <a:spcPct val="35000"/>
            </a:spcAft>
            <a:buNone/>
          </a:pPr>
          <a:r>
            <a:rPr lang="en-US" sz="2000" b="0" kern="1200" cap="none" spc="0" dirty="0">
              <a:ln w="18415" cmpd="sng">
                <a:prstDash val="solid"/>
              </a:ln>
              <a:solidFill>
                <a:schemeClr val="tx1">
                  <a:lumMod val="95000"/>
                  <a:lumOff val="5000"/>
                </a:schemeClr>
              </a:solidFill>
              <a:effectLst>
                <a:reflection blurRad="6350" stA="60000" endA="900" endPos="58000" dir="5400000" sy="-100000" algn="bl" rotWithShape="0"/>
              </a:effectLst>
            </a:rPr>
            <a:t>Industry</a:t>
          </a:r>
          <a:r>
            <a:rPr lang="en-US" sz="1400" b="0" kern="1200" cap="none" spc="0" dirty="0">
              <a:ln w="18415" cmpd="sng">
                <a:prstDash val="solid"/>
              </a:ln>
              <a:effectLst>
                <a:reflection blurRad="6350" stA="60000" endA="900" endPos="58000" dir="5400000" sy="-100000" algn="bl" rotWithShape="0"/>
              </a:effectLst>
            </a:rPr>
            <a:t> Drives &amp; Development</a:t>
          </a:r>
          <a:endParaRPr lang="ar-AE" sz="2000" b="1" kern="1200" cap="none" spc="0" dirty="0">
            <a:ln w="18415" cmpd="sng">
              <a:prstDash val="solid"/>
            </a:ln>
            <a:effectLst>
              <a:reflection blurRad="6350" stA="60000" endA="900" endPos="58000" dir="5400000" sy="-100000" algn="bl" rotWithShape="0"/>
            </a:effectLst>
          </a:endParaRPr>
        </a:p>
      </dsp:txBody>
      <dsp:txXfrm rot="10800000">
        <a:off x="2145410" y="2476500"/>
        <a:ext cx="1238250" cy="1238250"/>
      </dsp:txXfrm>
    </dsp:sp>
    <dsp:sp modelId="{F6981E7E-8052-4CF7-B9DF-FCD1BA53D543}">
      <dsp:nvSpPr>
        <dsp:cNvPr id="0" name=""/>
        <dsp:cNvSpPr/>
      </dsp:nvSpPr>
      <dsp:spPr>
        <a:xfrm>
          <a:off x="2764536" y="2476500"/>
          <a:ext cx="2476500" cy="2476500"/>
        </a:xfrm>
        <a:prstGeom prst="triangl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711200" rtl="1">
            <a:lnSpc>
              <a:spcPct val="90000"/>
            </a:lnSpc>
            <a:spcBef>
              <a:spcPct val="0"/>
            </a:spcBef>
            <a:spcAft>
              <a:spcPct val="35000"/>
            </a:spcAft>
            <a:buNone/>
          </a:pPr>
          <a:r>
            <a:rPr lang="en-US" sz="1600" b="0" kern="1200" cap="none" spc="0" dirty="0">
              <a:ln w="18415" cmpd="sng">
                <a:prstDash val="solid"/>
              </a:ln>
              <a:solidFill>
                <a:schemeClr val="tx1">
                  <a:lumMod val="95000"/>
                  <a:lumOff val="5000"/>
                </a:schemeClr>
              </a:solidFill>
              <a:effectLst>
                <a:reflection blurRad="6350" stA="60000" endA="900" endPos="58000" dir="5400000" sy="-100000" algn="bl" rotWithShape="0"/>
              </a:effectLst>
            </a:rPr>
            <a:t>Community</a:t>
          </a:r>
          <a:r>
            <a:rPr lang="en-US" sz="1600" b="0" kern="1200" cap="none" spc="0" dirty="0">
              <a:ln w="18415" cmpd="sng">
                <a:prstDash val="solid"/>
              </a:ln>
              <a:effectLst>
                <a:reflection blurRad="6350" stA="60000" endA="900" endPos="58000" dir="5400000" sy="-100000" algn="bl" rotWithShape="0"/>
              </a:effectLst>
            </a:rPr>
            <a:t> Synergy &amp; </a:t>
          </a:r>
          <a:r>
            <a:rPr lang="en-US" sz="1600" b="0" kern="1200" cap="none" spc="0" dirty="0" err="1">
              <a:ln w="18415" cmpd="sng">
                <a:prstDash val="solid"/>
              </a:ln>
              <a:effectLst>
                <a:reflection blurRad="6350" stA="60000" endA="900" endPos="58000" dir="5400000" sy="-100000" algn="bl" rotWithShape="0"/>
              </a:effectLst>
            </a:rPr>
            <a:t>Benifits</a:t>
          </a:r>
          <a:endParaRPr lang="ar-AE" sz="1400" b="0" kern="1200" cap="none" spc="0" dirty="0">
            <a:ln w="18415" cmpd="sng">
              <a:prstDash val="solid"/>
            </a:ln>
            <a:effectLst>
              <a:reflection blurRad="6350" stA="60000" endA="900" endPos="58000" dir="5400000" sy="-100000" algn="bl" rotWithShape="0"/>
            </a:effectLst>
          </a:endParaRPr>
        </a:p>
      </dsp:txBody>
      <dsp:txXfrm>
        <a:off x="3383661" y="3714750"/>
        <a:ext cx="1238250" cy="12382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D2D3A-53C2-4793-AAC4-56BD7A9D34D9}">
      <dsp:nvSpPr>
        <dsp:cNvPr id="0" name=""/>
        <dsp:cNvSpPr/>
      </dsp:nvSpPr>
      <dsp:spPr>
        <a:xfrm>
          <a:off x="0" y="0"/>
          <a:ext cx="6995160" cy="13577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Trust Gab</a:t>
          </a:r>
        </a:p>
      </dsp:txBody>
      <dsp:txXfrm>
        <a:off x="39768" y="39768"/>
        <a:ext cx="5530000" cy="1278252"/>
      </dsp:txXfrm>
    </dsp:sp>
    <dsp:sp modelId="{19B4008A-18C7-43C1-A324-DAD0353821CF}">
      <dsp:nvSpPr>
        <dsp:cNvPr id="0" name=""/>
        <dsp:cNvSpPr/>
      </dsp:nvSpPr>
      <dsp:spPr>
        <a:xfrm>
          <a:off x="617219" y="1584087"/>
          <a:ext cx="6995160" cy="13577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Lack of Coordination</a:t>
          </a:r>
          <a:endParaRPr lang="en-US" sz="4700" kern="1200" dirty="0">
            <a:solidFill>
              <a:schemeClr val="tx2"/>
            </a:solidFill>
          </a:endParaRPr>
        </a:p>
      </dsp:txBody>
      <dsp:txXfrm>
        <a:off x="656987" y="1623855"/>
        <a:ext cx="5415841" cy="1278252"/>
      </dsp:txXfrm>
    </dsp:sp>
    <dsp:sp modelId="{A53BD33C-4002-420D-9898-9067ECCDF267}">
      <dsp:nvSpPr>
        <dsp:cNvPr id="0" name=""/>
        <dsp:cNvSpPr/>
      </dsp:nvSpPr>
      <dsp:spPr>
        <a:xfrm>
          <a:off x="1234439" y="3168174"/>
          <a:ext cx="6995160" cy="135778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Lack of joint Vision</a:t>
          </a:r>
          <a:endParaRPr lang="en-US" sz="4700" kern="1200" dirty="0">
            <a:solidFill>
              <a:schemeClr val="tx2"/>
            </a:solidFill>
          </a:endParaRPr>
        </a:p>
      </dsp:txBody>
      <dsp:txXfrm>
        <a:off x="1274207" y="3207942"/>
        <a:ext cx="5415841" cy="1278252"/>
      </dsp:txXfrm>
    </dsp:sp>
    <dsp:sp modelId="{7DFE9336-7544-4348-8C54-E5CB58D67AC5}">
      <dsp:nvSpPr>
        <dsp:cNvPr id="0" name=""/>
        <dsp:cNvSpPr/>
      </dsp:nvSpPr>
      <dsp:spPr>
        <a:xfrm>
          <a:off x="6112597" y="1029656"/>
          <a:ext cx="882562" cy="882562"/>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11173" y="1029656"/>
        <a:ext cx="485410" cy="664128"/>
      </dsp:txXfrm>
    </dsp:sp>
    <dsp:sp modelId="{A82E7541-5418-456A-AD28-B9F17193E52B}">
      <dsp:nvSpPr>
        <dsp:cNvPr id="0" name=""/>
        <dsp:cNvSpPr/>
      </dsp:nvSpPr>
      <dsp:spPr>
        <a:xfrm>
          <a:off x="6729817" y="2604691"/>
          <a:ext cx="882562" cy="882562"/>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28393" y="2604691"/>
        <a:ext cx="485410" cy="6641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424DD-6248-4D66-B3B7-904DFD4C6904}">
      <dsp:nvSpPr>
        <dsp:cNvPr id="0" name=""/>
        <dsp:cNvSpPr/>
      </dsp:nvSpPr>
      <dsp:spPr>
        <a:xfrm>
          <a:off x="2434828" y="401"/>
          <a:ext cx="1226343" cy="122634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Academicians</a:t>
          </a:r>
        </a:p>
      </dsp:txBody>
      <dsp:txXfrm>
        <a:off x="2614422" y="179995"/>
        <a:ext cx="867155" cy="867155"/>
      </dsp:txXfrm>
    </dsp:sp>
    <dsp:sp modelId="{95E85646-416D-4E51-ACA8-76CB9DA75907}">
      <dsp:nvSpPr>
        <dsp:cNvPr id="0" name=""/>
        <dsp:cNvSpPr/>
      </dsp:nvSpPr>
      <dsp:spPr>
        <a:xfrm rot="2160000">
          <a:off x="3622675" y="942976"/>
          <a:ext cx="327092" cy="4138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32045" y="996915"/>
        <a:ext cx="228964" cy="248335"/>
      </dsp:txXfrm>
    </dsp:sp>
    <dsp:sp modelId="{7BCC7A93-2459-40B7-A847-8C1BFBFDB02D}">
      <dsp:nvSpPr>
        <dsp:cNvPr id="0" name=""/>
        <dsp:cNvSpPr/>
      </dsp:nvSpPr>
      <dsp:spPr>
        <a:xfrm>
          <a:off x="3926250" y="1083982"/>
          <a:ext cx="1226343" cy="122634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Youth</a:t>
          </a:r>
        </a:p>
      </dsp:txBody>
      <dsp:txXfrm>
        <a:off x="4105844" y="1263576"/>
        <a:ext cx="867155" cy="867155"/>
      </dsp:txXfrm>
    </dsp:sp>
    <dsp:sp modelId="{260FD6DF-AD3B-40AD-9501-9F2762193722}">
      <dsp:nvSpPr>
        <dsp:cNvPr id="0" name=""/>
        <dsp:cNvSpPr/>
      </dsp:nvSpPr>
      <dsp:spPr>
        <a:xfrm rot="6480000">
          <a:off x="4093900" y="2358041"/>
          <a:ext cx="327092" cy="4138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158126" y="2394156"/>
        <a:ext cx="228964" cy="248335"/>
      </dsp:txXfrm>
    </dsp:sp>
    <dsp:sp modelId="{4A0DC411-A2C5-4F62-8E14-70CB3BC3BB9C}">
      <dsp:nvSpPr>
        <dsp:cNvPr id="0" name=""/>
        <dsp:cNvSpPr/>
      </dsp:nvSpPr>
      <dsp:spPr>
        <a:xfrm>
          <a:off x="3356577" y="2837255"/>
          <a:ext cx="1226343" cy="122634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Financial Institutions</a:t>
          </a:r>
        </a:p>
      </dsp:txBody>
      <dsp:txXfrm>
        <a:off x="3536171" y="3016849"/>
        <a:ext cx="867155" cy="867155"/>
      </dsp:txXfrm>
    </dsp:sp>
    <dsp:sp modelId="{7F525752-2DA1-46FA-B374-41387F7CEE38}">
      <dsp:nvSpPr>
        <dsp:cNvPr id="0" name=""/>
        <dsp:cNvSpPr/>
      </dsp:nvSpPr>
      <dsp:spPr>
        <a:xfrm rot="10800000">
          <a:off x="2893711" y="3243481"/>
          <a:ext cx="327092" cy="4138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991839" y="3326259"/>
        <a:ext cx="228964" cy="248335"/>
      </dsp:txXfrm>
    </dsp:sp>
    <dsp:sp modelId="{D06C3279-8FB4-4C94-9955-5B9AA37AD8AC}">
      <dsp:nvSpPr>
        <dsp:cNvPr id="0" name=""/>
        <dsp:cNvSpPr/>
      </dsp:nvSpPr>
      <dsp:spPr>
        <a:xfrm>
          <a:off x="1513078" y="2837255"/>
          <a:ext cx="1226343" cy="122634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Universities</a:t>
          </a:r>
        </a:p>
      </dsp:txBody>
      <dsp:txXfrm>
        <a:off x="1692672" y="3016849"/>
        <a:ext cx="867155" cy="867155"/>
      </dsp:txXfrm>
    </dsp:sp>
    <dsp:sp modelId="{7A2EEAAE-7FF6-4964-8C1A-3F3EDDB0ED14}">
      <dsp:nvSpPr>
        <dsp:cNvPr id="0" name=""/>
        <dsp:cNvSpPr/>
      </dsp:nvSpPr>
      <dsp:spPr>
        <a:xfrm rot="15120000">
          <a:off x="1680728" y="2375649"/>
          <a:ext cx="327092" cy="4138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744954" y="2505090"/>
        <a:ext cx="228964" cy="248335"/>
      </dsp:txXfrm>
    </dsp:sp>
    <dsp:sp modelId="{4F34B008-6D36-4AED-ADE4-8D7B4F22063A}">
      <dsp:nvSpPr>
        <dsp:cNvPr id="0" name=""/>
        <dsp:cNvSpPr/>
      </dsp:nvSpPr>
      <dsp:spPr>
        <a:xfrm>
          <a:off x="943405" y="1083982"/>
          <a:ext cx="1226343" cy="122634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Government</a:t>
          </a:r>
        </a:p>
      </dsp:txBody>
      <dsp:txXfrm>
        <a:off x="1122999" y="1263576"/>
        <a:ext cx="867155" cy="867155"/>
      </dsp:txXfrm>
    </dsp:sp>
    <dsp:sp modelId="{10897F81-CA6A-493F-B7CF-DC34BF983338}">
      <dsp:nvSpPr>
        <dsp:cNvPr id="0" name=""/>
        <dsp:cNvSpPr/>
      </dsp:nvSpPr>
      <dsp:spPr>
        <a:xfrm rot="19440000">
          <a:off x="2131253" y="953859"/>
          <a:ext cx="327092" cy="41389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140623" y="1065476"/>
        <a:ext cx="228964" cy="2483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82C9C-5E73-4AAC-A2C6-ED1C71CE039C}">
      <dsp:nvSpPr>
        <dsp:cNvPr id="0" name=""/>
        <dsp:cNvSpPr/>
      </dsp:nvSpPr>
      <dsp:spPr>
        <a:xfrm rot="16200000">
          <a:off x="377033" y="-377033"/>
          <a:ext cx="2086775" cy="2840841"/>
        </a:xfrm>
        <a:prstGeom prst="round1Rect">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b="0" kern="1200" cap="none" spc="0" dirty="0">
              <a:ln w="18415" cmpd="sng">
                <a:prstDash val="solid"/>
              </a:ln>
              <a:effectLst/>
            </a:rPr>
            <a:t>Entrepreneurial University</a:t>
          </a:r>
          <a:endParaRPr lang="ar-AE" sz="2400" b="0" kern="1200" cap="none" spc="0" dirty="0">
            <a:ln w="18415" cmpd="sng">
              <a:prstDash val="solid"/>
            </a:ln>
            <a:effectLst/>
          </a:endParaRPr>
        </a:p>
      </dsp:txBody>
      <dsp:txXfrm rot="5400000">
        <a:off x="-1" y="1"/>
        <a:ext cx="2840841" cy="1565081"/>
      </dsp:txXfrm>
    </dsp:sp>
    <dsp:sp modelId="{B9374063-E10E-47BF-BB83-53AEFED4B28A}">
      <dsp:nvSpPr>
        <dsp:cNvPr id="0" name=""/>
        <dsp:cNvSpPr/>
      </dsp:nvSpPr>
      <dsp:spPr>
        <a:xfrm>
          <a:off x="2840841" y="0"/>
          <a:ext cx="2840841" cy="2086775"/>
        </a:xfrm>
        <a:prstGeom prst="round1Rect">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1" kern="1200" cap="none" spc="0" dirty="0">
              <a:ln w="18415" cmpd="sng">
                <a:prstDash val="solid"/>
              </a:ln>
              <a:effectLst/>
              <a:latin typeface="BernhardFashion BT" pitchFamily="82" charset="0"/>
            </a:rPr>
            <a:t>Venture Capital, …</a:t>
          </a:r>
        </a:p>
      </dsp:txBody>
      <dsp:txXfrm>
        <a:off x="2840841" y="0"/>
        <a:ext cx="2840841" cy="1565081"/>
      </dsp:txXfrm>
    </dsp:sp>
    <dsp:sp modelId="{2F88EBBA-0319-4880-80D7-F7726FD8E7D3}">
      <dsp:nvSpPr>
        <dsp:cNvPr id="0" name=""/>
        <dsp:cNvSpPr/>
      </dsp:nvSpPr>
      <dsp:spPr>
        <a:xfrm rot="10800000">
          <a:off x="0" y="2086775"/>
          <a:ext cx="2840841" cy="2086775"/>
        </a:xfrm>
        <a:prstGeom prst="round1Rect">
          <a:avLst/>
        </a:prstGeom>
        <a:solidFill>
          <a:srgbClr val="FF33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b="0" kern="1200" cap="none" spc="0" dirty="0">
              <a:ln w="18415" cmpd="sng">
                <a:prstDash val="solid"/>
              </a:ln>
              <a:effectLst/>
            </a:rPr>
            <a:t>Inspired, </a:t>
          </a:r>
        </a:p>
        <a:p>
          <a:pPr marL="0" lvl="0" indent="0" algn="ctr" defTabSz="1066800" rtl="1">
            <a:lnSpc>
              <a:spcPct val="90000"/>
            </a:lnSpc>
            <a:spcBef>
              <a:spcPct val="0"/>
            </a:spcBef>
            <a:spcAft>
              <a:spcPct val="35000"/>
            </a:spcAft>
            <a:buNone/>
          </a:pPr>
          <a:r>
            <a:rPr lang="en-US" sz="2400" b="0" kern="1200" cap="none" spc="0" dirty="0">
              <a:ln w="18415" cmpd="sng">
                <a:prstDash val="solid"/>
              </a:ln>
              <a:effectLst/>
            </a:rPr>
            <a:t>Free &amp; Autonomous</a:t>
          </a:r>
          <a:endParaRPr lang="ar-AE" sz="2400" b="0" kern="1200" cap="none" spc="0" dirty="0">
            <a:ln w="18415" cmpd="sng">
              <a:prstDash val="solid"/>
            </a:ln>
            <a:effectLst/>
          </a:endParaRPr>
        </a:p>
      </dsp:txBody>
      <dsp:txXfrm rot="10800000">
        <a:off x="0" y="2608468"/>
        <a:ext cx="2840841" cy="1565081"/>
      </dsp:txXfrm>
    </dsp:sp>
    <dsp:sp modelId="{7182B07F-84F8-4632-A49A-83238928CAB8}">
      <dsp:nvSpPr>
        <dsp:cNvPr id="0" name=""/>
        <dsp:cNvSpPr/>
      </dsp:nvSpPr>
      <dsp:spPr>
        <a:xfrm rot="5400000">
          <a:off x="3217873" y="1709742"/>
          <a:ext cx="2086775" cy="2840841"/>
        </a:xfrm>
        <a:prstGeom prst="round1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kern="1200" dirty="0">
              <a:effectLst/>
              <a:latin typeface="Antique Olive" pitchFamily="34" charset="0"/>
            </a:rPr>
            <a:t>Synergy</a:t>
          </a:r>
          <a:endParaRPr lang="ar-AE" sz="2400" kern="1200" dirty="0">
            <a:effectLst/>
            <a:latin typeface="Antique Olive" pitchFamily="34" charset="0"/>
          </a:endParaRPr>
        </a:p>
      </dsp:txBody>
      <dsp:txXfrm rot="-5400000">
        <a:off x="2840840" y="2608468"/>
        <a:ext cx="2840841" cy="1565081"/>
      </dsp:txXfrm>
    </dsp:sp>
    <dsp:sp modelId="{55583768-4841-438A-9F00-D5340EC1A2F6}">
      <dsp:nvSpPr>
        <dsp:cNvPr id="0" name=""/>
        <dsp:cNvSpPr/>
      </dsp:nvSpPr>
      <dsp:spPr>
        <a:xfrm>
          <a:off x="1466839" y="1714515"/>
          <a:ext cx="2748002" cy="744519"/>
        </a:xfrm>
        <a:prstGeom prst="roundRect">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100000"/>
            </a:lnSpc>
            <a:spcBef>
              <a:spcPct val="0"/>
            </a:spcBef>
            <a:spcAft>
              <a:spcPct val="35000"/>
            </a:spcAft>
            <a:buNone/>
          </a:pPr>
          <a:r>
            <a:rPr lang="en-US" sz="2000" b="1" kern="1200" cap="none" spc="0" dirty="0">
              <a:ln w="18415" cmpd="sng">
                <a:solidFill>
                  <a:srgbClr val="FFFFFF"/>
                </a:solidFill>
                <a:prstDash val="solid"/>
              </a:ln>
              <a:solidFill>
                <a:srgbClr val="FFFFFF"/>
              </a:solidFill>
              <a:effectLst/>
              <a:latin typeface="Traditional Arabic" pitchFamily="2" charset="-78"/>
              <a:cs typeface="Traditional Arabic" pitchFamily="2" charset="-78"/>
            </a:rPr>
            <a:t>Solutions</a:t>
          </a:r>
          <a:endParaRPr lang="ar-AE" sz="3600" b="0" kern="1200" cap="none" spc="0" dirty="0">
            <a:ln w="18415" cmpd="sng">
              <a:solidFill>
                <a:srgbClr val="FFFFFF"/>
              </a:solidFill>
              <a:prstDash val="solid"/>
            </a:ln>
            <a:solidFill>
              <a:srgbClr val="FFFFFF"/>
            </a:solidFill>
            <a:effectLst/>
            <a:latin typeface="Amienne" pitchFamily="82" charset="0"/>
          </a:endParaRPr>
        </a:p>
      </dsp:txBody>
      <dsp:txXfrm>
        <a:off x="1503183" y="1750859"/>
        <a:ext cx="2675314" cy="6718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47C49-C22A-47E0-8D9B-52CBF6558642}">
      <dsp:nvSpPr>
        <dsp:cNvPr id="0" name=""/>
        <dsp:cNvSpPr/>
      </dsp:nvSpPr>
      <dsp:spPr>
        <a:xfrm>
          <a:off x="0" y="0"/>
          <a:ext cx="7848600" cy="4525963"/>
        </a:xfrm>
        <a:prstGeom prst="roundRect">
          <a:avLst>
            <a:gd name="adj" fmla="val 85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3512650" numCol="1" spcCol="1270" anchor="t" anchorCtr="0">
          <a:noAutofit/>
        </a:bodyPr>
        <a:lstStyle/>
        <a:p>
          <a:pPr marL="0" lvl="0" indent="0" algn="l" defTabSz="1689100">
            <a:lnSpc>
              <a:spcPct val="90000"/>
            </a:lnSpc>
            <a:spcBef>
              <a:spcPct val="0"/>
            </a:spcBef>
            <a:spcAft>
              <a:spcPct val="35000"/>
            </a:spcAft>
            <a:buNone/>
          </a:pPr>
          <a:r>
            <a:rPr lang="en-US" sz="3800" kern="1200" dirty="0"/>
            <a:t>Enterprise</a:t>
          </a:r>
        </a:p>
      </dsp:txBody>
      <dsp:txXfrm>
        <a:off x="112677" y="112677"/>
        <a:ext cx="7623246" cy="4300609"/>
      </dsp:txXfrm>
    </dsp:sp>
    <dsp:sp modelId="{A035B08E-D347-4126-A832-01DC597C7CF7}">
      <dsp:nvSpPr>
        <dsp:cNvPr id="0" name=""/>
        <dsp:cNvSpPr/>
      </dsp:nvSpPr>
      <dsp:spPr>
        <a:xfrm>
          <a:off x="196215" y="1131490"/>
          <a:ext cx="1177290" cy="1554694"/>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Commercial</a:t>
          </a:r>
        </a:p>
      </dsp:txBody>
      <dsp:txXfrm>
        <a:off x="232421" y="1167696"/>
        <a:ext cx="1104878" cy="1482282"/>
      </dsp:txXfrm>
    </dsp:sp>
    <dsp:sp modelId="{E5CD9A9D-095B-416F-9534-8221D1EC3481}">
      <dsp:nvSpPr>
        <dsp:cNvPr id="0" name=""/>
        <dsp:cNvSpPr/>
      </dsp:nvSpPr>
      <dsp:spPr>
        <a:xfrm>
          <a:off x="196215" y="2743957"/>
          <a:ext cx="1177290" cy="1554694"/>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Development</a:t>
          </a:r>
        </a:p>
      </dsp:txBody>
      <dsp:txXfrm>
        <a:off x="232421" y="2780163"/>
        <a:ext cx="1104878" cy="1482282"/>
      </dsp:txXfrm>
    </dsp:sp>
    <dsp:sp modelId="{85981970-A641-40F9-8236-F51CD5390377}">
      <dsp:nvSpPr>
        <dsp:cNvPr id="0" name=""/>
        <dsp:cNvSpPr/>
      </dsp:nvSpPr>
      <dsp:spPr>
        <a:xfrm>
          <a:off x="1569720" y="1131490"/>
          <a:ext cx="6082665" cy="3168174"/>
        </a:xfrm>
        <a:prstGeom prst="roundRect">
          <a:avLst>
            <a:gd name="adj" fmla="val 105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2011791" numCol="1" spcCol="1270" anchor="t" anchorCtr="0">
          <a:noAutofit/>
        </a:bodyPr>
        <a:lstStyle/>
        <a:p>
          <a:pPr marL="0" lvl="0" indent="0" algn="l" defTabSz="1689100">
            <a:lnSpc>
              <a:spcPct val="90000"/>
            </a:lnSpc>
            <a:spcBef>
              <a:spcPct val="0"/>
            </a:spcBef>
            <a:spcAft>
              <a:spcPct val="35000"/>
            </a:spcAft>
            <a:buNone/>
          </a:pPr>
          <a:r>
            <a:rPr lang="en-US" sz="3800" kern="1200" dirty="0"/>
            <a:t>Piloting</a:t>
          </a:r>
        </a:p>
      </dsp:txBody>
      <dsp:txXfrm>
        <a:off x="1667152" y="1228922"/>
        <a:ext cx="5887801" cy="2973310"/>
      </dsp:txXfrm>
    </dsp:sp>
    <dsp:sp modelId="{13F66DE4-1162-434C-B585-3E73479592B2}">
      <dsp:nvSpPr>
        <dsp:cNvPr id="0" name=""/>
        <dsp:cNvSpPr/>
      </dsp:nvSpPr>
      <dsp:spPr>
        <a:xfrm>
          <a:off x="1721786" y="2240351"/>
          <a:ext cx="1216533" cy="881496"/>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Venture Capital</a:t>
          </a:r>
        </a:p>
      </dsp:txBody>
      <dsp:txXfrm>
        <a:off x="1748895" y="2267460"/>
        <a:ext cx="1162315" cy="827278"/>
      </dsp:txXfrm>
    </dsp:sp>
    <dsp:sp modelId="{C8D99860-8E8A-41C2-B771-4814FC08FD52}">
      <dsp:nvSpPr>
        <dsp:cNvPr id="0" name=""/>
        <dsp:cNvSpPr/>
      </dsp:nvSpPr>
      <dsp:spPr>
        <a:xfrm>
          <a:off x="1721786" y="3178815"/>
          <a:ext cx="1216533" cy="881496"/>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Personal</a:t>
          </a:r>
        </a:p>
        <a:p>
          <a:pPr marL="0" lvl="0" indent="0" algn="ctr" defTabSz="622300">
            <a:lnSpc>
              <a:spcPct val="90000"/>
            </a:lnSpc>
            <a:spcBef>
              <a:spcPct val="0"/>
            </a:spcBef>
            <a:spcAft>
              <a:spcPct val="35000"/>
            </a:spcAft>
            <a:buNone/>
          </a:pPr>
          <a:r>
            <a:rPr lang="en-US" sz="1400" kern="1200" dirty="0"/>
            <a:t>Angel</a:t>
          </a:r>
        </a:p>
      </dsp:txBody>
      <dsp:txXfrm>
        <a:off x="1748895" y="3205924"/>
        <a:ext cx="1162315" cy="827278"/>
      </dsp:txXfrm>
    </dsp:sp>
    <dsp:sp modelId="{119A014D-5F54-4F70-9666-442B0B729D3C}">
      <dsp:nvSpPr>
        <dsp:cNvPr id="0" name=""/>
        <dsp:cNvSpPr/>
      </dsp:nvSpPr>
      <dsp:spPr>
        <a:xfrm>
          <a:off x="3100197" y="2262981"/>
          <a:ext cx="4355973" cy="1810385"/>
        </a:xfrm>
        <a:prstGeom prst="roundRect">
          <a:avLst>
            <a:gd name="adj" fmla="val 105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021862" numCol="1" spcCol="1270" anchor="t" anchorCtr="0">
          <a:noAutofit/>
        </a:bodyPr>
        <a:lstStyle/>
        <a:p>
          <a:pPr marL="0" lvl="0" indent="0" algn="l" defTabSz="1689100">
            <a:lnSpc>
              <a:spcPct val="90000"/>
            </a:lnSpc>
            <a:spcBef>
              <a:spcPct val="0"/>
            </a:spcBef>
            <a:spcAft>
              <a:spcPct val="35000"/>
            </a:spcAft>
            <a:buNone/>
          </a:pPr>
          <a:r>
            <a:rPr lang="en-US" sz="3800" kern="1200" dirty="0"/>
            <a:t>Idea Level</a:t>
          </a:r>
        </a:p>
      </dsp:txBody>
      <dsp:txXfrm>
        <a:off x="3155873" y="2318657"/>
        <a:ext cx="4244621" cy="1699033"/>
      </dsp:txXfrm>
    </dsp:sp>
    <dsp:sp modelId="{A99AA8D7-0479-44A1-99BB-F593F568FF31}">
      <dsp:nvSpPr>
        <dsp:cNvPr id="0" name=""/>
        <dsp:cNvSpPr/>
      </dsp:nvSpPr>
      <dsp:spPr>
        <a:xfrm>
          <a:off x="3209096" y="3077654"/>
          <a:ext cx="2038778" cy="814673"/>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Social Finance</a:t>
          </a:r>
        </a:p>
        <a:p>
          <a:pPr marL="0" lvl="0" indent="0" algn="ctr" defTabSz="622300">
            <a:lnSpc>
              <a:spcPct val="90000"/>
            </a:lnSpc>
            <a:spcBef>
              <a:spcPct val="0"/>
            </a:spcBef>
            <a:spcAft>
              <a:spcPct val="35000"/>
            </a:spcAft>
            <a:buNone/>
          </a:pPr>
          <a:r>
            <a:rPr lang="en-US" sz="1400" kern="1200" dirty="0"/>
            <a:t>Angel Finance</a:t>
          </a:r>
        </a:p>
      </dsp:txBody>
      <dsp:txXfrm>
        <a:off x="3234150" y="3102708"/>
        <a:ext cx="1988670" cy="764565"/>
      </dsp:txXfrm>
    </dsp:sp>
    <dsp:sp modelId="{2A6D92CE-E1D6-4779-884E-56C2C561A84D}">
      <dsp:nvSpPr>
        <dsp:cNvPr id="0" name=""/>
        <dsp:cNvSpPr/>
      </dsp:nvSpPr>
      <dsp:spPr>
        <a:xfrm>
          <a:off x="5305876" y="3077654"/>
          <a:ext cx="2038778" cy="814673"/>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Personal Savings</a:t>
          </a:r>
        </a:p>
      </dsp:txBody>
      <dsp:txXfrm>
        <a:off x="5330930" y="3102708"/>
        <a:ext cx="1988670" cy="7645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47C49-C22A-47E0-8D9B-52CBF6558642}">
      <dsp:nvSpPr>
        <dsp:cNvPr id="0" name=""/>
        <dsp:cNvSpPr/>
      </dsp:nvSpPr>
      <dsp:spPr>
        <a:xfrm>
          <a:off x="0" y="0"/>
          <a:ext cx="7848600" cy="4525963"/>
        </a:xfrm>
        <a:prstGeom prst="roundRect">
          <a:avLst>
            <a:gd name="adj" fmla="val 85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3512650" numCol="1" spcCol="1270" anchor="t" anchorCtr="0">
          <a:noAutofit/>
        </a:bodyPr>
        <a:lstStyle/>
        <a:p>
          <a:pPr marL="0" lvl="0" indent="0" algn="l" defTabSz="1689100">
            <a:lnSpc>
              <a:spcPct val="90000"/>
            </a:lnSpc>
            <a:spcBef>
              <a:spcPct val="0"/>
            </a:spcBef>
            <a:spcAft>
              <a:spcPct val="35000"/>
            </a:spcAft>
            <a:buNone/>
          </a:pPr>
          <a:r>
            <a:rPr lang="en-US" sz="3800" kern="1200" dirty="0"/>
            <a:t>Enterprise</a:t>
          </a:r>
        </a:p>
      </dsp:txBody>
      <dsp:txXfrm>
        <a:off x="112677" y="112677"/>
        <a:ext cx="7623246" cy="4300609"/>
      </dsp:txXfrm>
    </dsp:sp>
    <dsp:sp modelId="{A035B08E-D347-4126-A832-01DC597C7CF7}">
      <dsp:nvSpPr>
        <dsp:cNvPr id="0" name=""/>
        <dsp:cNvSpPr/>
      </dsp:nvSpPr>
      <dsp:spPr>
        <a:xfrm>
          <a:off x="196215" y="1131490"/>
          <a:ext cx="1177290" cy="1554694"/>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Good Profits</a:t>
          </a:r>
        </a:p>
      </dsp:txBody>
      <dsp:txXfrm>
        <a:off x="232421" y="1167696"/>
        <a:ext cx="1104878" cy="1482282"/>
      </dsp:txXfrm>
    </dsp:sp>
    <dsp:sp modelId="{E5CD9A9D-095B-416F-9534-8221D1EC3481}">
      <dsp:nvSpPr>
        <dsp:cNvPr id="0" name=""/>
        <dsp:cNvSpPr/>
      </dsp:nvSpPr>
      <dsp:spPr>
        <a:xfrm>
          <a:off x="196215" y="2743957"/>
          <a:ext cx="1177290" cy="1554694"/>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Normal Risks</a:t>
          </a:r>
        </a:p>
      </dsp:txBody>
      <dsp:txXfrm>
        <a:off x="232421" y="2780163"/>
        <a:ext cx="1104878" cy="1482282"/>
      </dsp:txXfrm>
    </dsp:sp>
    <dsp:sp modelId="{85981970-A641-40F9-8236-F51CD5390377}">
      <dsp:nvSpPr>
        <dsp:cNvPr id="0" name=""/>
        <dsp:cNvSpPr/>
      </dsp:nvSpPr>
      <dsp:spPr>
        <a:xfrm>
          <a:off x="1569720" y="1131490"/>
          <a:ext cx="6082665" cy="3168174"/>
        </a:xfrm>
        <a:prstGeom prst="roundRect">
          <a:avLst>
            <a:gd name="adj" fmla="val 105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2011791" numCol="1" spcCol="1270" anchor="t" anchorCtr="0">
          <a:noAutofit/>
        </a:bodyPr>
        <a:lstStyle/>
        <a:p>
          <a:pPr marL="0" lvl="0" indent="0" algn="l" defTabSz="1689100">
            <a:lnSpc>
              <a:spcPct val="90000"/>
            </a:lnSpc>
            <a:spcBef>
              <a:spcPct val="0"/>
            </a:spcBef>
            <a:spcAft>
              <a:spcPct val="35000"/>
            </a:spcAft>
            <a:buNone/>
          </a:pPr>
          <a:r>
            <a:rPr lang="en-US" sz="3800" kern="1200" dirty="0"/>
            <a:t>Piloting</a:t>
          </a:r>
        </a:p>
      </dsp:txBody>
      <dsp:txXfrm>
        <a:off x="1667152" y="1228922"/>
        <a:ext cx="5887801" cy="2973310"/>
      </dsp:txXfrm>
    </dsp:sp>
    <dsp:sp modelId="{13F66DE4-1162-434C-B585-3E73479592B2}">
      <dsp:nvSpPr>
        <dsp:cNvPr id="0" name=""/>
        <dsp:cNvSpPr/>
      </dsp:nvSpPr>
      <dsp:spPr>
        <a:xfrm>
          <a:off x="1721786" y="2240351"/>
          <a:ext cx="1216533" cy="881496"/>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High Profit</a:t>
          </a:r>
        </a:p>
      </dsp:txBody>
      <dsp:txXfrm>
        <a:off x="1748895" y="2267460"/>
        <a:ext cx="1162315" cy="827278"/>
      </dsp:txXfrm>
    </dsp:sp>
    <dsp:sp modelId="{C8D99860-8E8A-41C2-B771-4814FC08FD52}">
      <dsp:nvSpPr>
        <dsp:cNvPr id="0" name=""/>
        <dsp:cNvSpPr/>
      </dsp:nvSpPr>
      <dsp:spPr>
        <a:xfrm>
          <a:off x="1721786" y="3178815"/>
          <a:ext cx="1216533" cy="881496"/>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Manageable Risk</a:t>
          </a:r>
        </a:p>
      </dsp:txBody>
      <dsp:txXfrm>
        <a:off x="1748895" y="3205924"/>
        <a:ext cx="1162315" cy="827278"/>
      </dsp:txXfrm>
    </dsp:sp>
    <dsp:sp modelId="{119A014D-5F54-4F70-9666-442B0B729D3C}">
      <dsp:nvSpPr>
        <dsp:cNvPr id="0" name=""/>
        <dsp:cNvSpPr/>
      </dsp:nvSpPr>
      <dsp:spPr>
        <a:xfrm>
          <a:off x="3100197" y="2262981"/>
          <a:ext cx="4355973" cy="1810385"/>
        </a:xfrm>
        <a:prstGeom prst="roundRect">
          <a:avLst>
            <a:gd name="adj" fmla="val 105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021862" numCol="1" spcCol="1270" anchor="t" anchorCtr="0">
          <a:noAutofit/>
        </a:bodyPr>
        <a:lstStyle/>
        <a:p>
          <a:pPr marL="0" lvl="0" indent="0" algn="l" defTabSz="1689100">
            <a:lnSpc>
              <a:spcPct val="90000"/>
            </a:lnSpc>
            <a:spcBef>
              <a:spcPct val="0"/>
            </a:spcBef>
            <a:spcAft>
              <a:spcPct val="35000"/>
            </a:spcAft>
            <a:buNone/>
          </a:pPr>
          <a:r>
            <a:rPr lang="en-US" sz="3800" kern="1200" dirty="0"/>
            <a:t>Idea Level</a:t>
          </a:r>
        </a:p>
      </dsp:txBody>
      <dsp:txXfrm>
        <a:off x="3155873" y="2318657"/>
        <a:ext cx="4244621" cy="1699033"/>
      </dsp:txXfrm>
    </dsp:sp>
    <dsp:sp modelId="{A99AA8D7-0479-44A1-99BB-F593F568FF31}">
      <dsp:nvSpPr>
        <dsp:cNvPr id="0" name=""/>
        <dsp:cNvSpPr/>
      </dsp:nvSpPr>
      <dsp:spPr>
        <a:xfrm>
          <a:off x="3209096" y="3077654"/>
          <a:ext cx="2038778" cy="814673"/>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High Profit</a:t>
          </a:r>
        </a:p>
      </dsp:txBody>
      <dsp:txXfrm>
        <a:off x="3234150" y="3102708"/>
        <a:ext cx="1988670" cy="764565"/>
      </dsp:txXfrm>
    </dsp:sp>
    <dsp:sp modelId="{2A6D92CE-E1D6-4779-884E-56C2C561A84D}">
      <dsp:nvSpPr>
        <dsp:cNvPr id="0" name=""/>
        <dsp:cNvSpPr/>
      </dsp:nvSpPr>
      <dsp:spPr>
        <a:xfrm>
          <a:off x="5305876" y="3077654"/>
          <a:ext cx="2038778" cy="814673"/>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High Risk</a:t>
          </a:r>
        </a:p>
      </dsp:txBody>
      <dsp:txXfrm>
        <a:off x="5330930" y="3102708"/>
        <a:ext cx="1988670" cy="7645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5E39F-B8EC-41CF-B30C-8A89192A3519}">
      <dsp:nvSpPr>
        <dsp:cNvPr id="0" name=""/>
        <dsp:cNvSpPr/>
      </dsp:nvSpPr>
      <dsp:spPr>
        <a:xfrm rot="10800000">
          <a:off x="1629178" y="185"/>
          <a:ext cx="5219319" cy="1258152"/>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810" tIns="114300" rIns="21336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Intellectual Property</a:t>
          </a:r>
        </a:p>
      </dsp:txBody>
      <dsp:txXfrm rot="10800000">
        <a:off x="1943716" y="185"/>
        <a:ext cx="4904781" cy="1258152"/>
      </dsp:txXfrm>
    </dsp:sp>
    <dsp:sp modelId="{1104B66A-FCA6-4080-B4D6-21F8FCD69BB4}">
      <dsp:nvSpPr>
        <dsp:cNvPr id="0" name=""/>
        <dsp:cNvSpPr/>
      </dsp:nvSpPr>
      <dsp:spPr>
        <a:xfrm>
          <a:off x="1000102" y="185"/>
          <a:ext cx="1258152" cy="125815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CFA3C9-4B66-4418-91CA-47DED351FFEB}">
      <dsp:nvSpPr>
        <dsp:cNvPr id="0" name=""/>
        <dsp:cNvSpPr/>
      </dsp:nvSpPr>
      <dsp:spPr>
        <a:xfrm rot="10800000">
          <a:off x="1629178" y="1633905"/>
          <a:ext cx="5219319" cy="1258152"/>
        </a:xfrm>
        <a:prstGeom prst="homePlat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810" tIns="114300" rIns="21336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New Value Models </a:t>
          </a:r>
        </a:p>
        <a:p>
          <a:pPr marL="0" lvl="0" indent="0" algn="ctr" defTabSz="1333500" rtl="0">
            <a:lnSpc>
              <a:spcPct val="90000"/>
            </a:lnSpc>
            <a:spcBef>
              <a:spcPct val="0"/>
            </a:spcBef>
            <a:spcAft>
              <a:spcPct val="35000"/>
            </a:spcAft>
            <a:buNone/>
          </a:pPr>
          <a:r>
            <a:rPr lang="en-US" sz="3000" kern="1200" dirty="0"/>
            <a:t>(</a:t>
          </a:r>
          <a:r>
            <a:rPr lang="en-US" sz="3000" kern="1200" dirty="0" err="1"/>
            <a:t>eg</a:t>
          </a:r>
          <a:r>
            <a:rPr lang="en-US" sz="3000" kern="1200" dirty="0"/>
            <a:t>. in WEB no of visitors)</a:t>
          </a:r>
        </a:p>
      </dsp:txBody>
      <dsp:txXfrm rot="10800000">
        <a:off x="1943716" y="1633905"/>
        <a:ext cx="4904781" cy="1258152"/>
      </dsp:txXfrm>
    </dsp:sp>
    <dsp:sp modelId="{FB4EFE72-A082-4934-825D-7D7B749A3396}">
      <dsp:nvSpPr>
        <dsp:cNvPr id="0" name=""/>
        <dsp:cNvSpPr/>
      </dsp:nvSpPr>
      <dsp:spPr>
        <a:xfrm>
          <a:off x="1000102" y="1633905"/>
          <a:ext cx="1258152" cy="125815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6A66C8-51CD-46CB-B401-07D89BE5E107}">
      <dsp:nvSpPr>
        <dsp:cNvPr id="0" name=""/>
        <dsp:cNvSpPr/>
      </dsp:nvSpPr>
      <dsp:spPr>
        <a:xfrm rot="10800000">
          <a:off x="1629178" y="3267625"/>
          <a:ext cx="5219319" cy="1258152"/>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810" tIns="114300" rIns="21336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Direct revenues</a:t>
          </a:r>
        </a:p>
      </dsp:txBody>
      <dsp:txXfrm rot="10800000">
        <a:off x="1943716" y="3267625"/>
        <a:ext cx="4904781" cy="1258152"/>
      </dsp:txXfrm>
    </dsp:sp>
    <dsp:sp modelId="{453E51FB-AAFA-4F4E-926A-7CE8532221DB}">
      <dsp:nvSpPr>
        <dsp:cNvPr id="0" name=""/>
        <dsp:cNvSpPr/>
      </dsp:nvSpPr>
      <dsp:spPr>
        <a:xfrm>
          <a:off x="1000102" y="3267625"/>
          <a:ext cx="1258152" cy="125815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E63F6-A759-42E7-8BCA-335FEE096DA9}">
      <dsp:nvSpPr>
        <dsp:cNvPr id="0" name=""/>
        <dsp:cNvSpPr/>
      </dsp:nvSpPr>
      <dsp:spPr>
        <a:xfrm>
          <a:off x="744" y="1306462"/>
          <a:ext cx="1451074" cy="145107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19050" rIns="79857" bIns="19050" numCol="1" spcCol="1270" anchor="ctr" anchorCtr="0">
          <a:noAutofit/>
        </a:bodyPr>
        <a:lstStyle/>
        <a:p>
          <a:pPr marL="0" lvl="0" indent="0" algn="ctr" defTabSz="666750">
            <a:lnSpc>
              <a:spcPct val="90000"/>
            </a:lnSpc>
            <a:spcBef>
              <a:spcPct val="0"/>
            </a:spcBef>
            <a:spcAft>
              <a:spcPct val="35000"/>
            </a:spcAft>
            <a:buNone/>
          </a:pPr>
          <a:r>
            <a:rPr lang="en-US" sz="1500" kern="1200" dirty="0"/>
            <a:t>wired city</a:t>
          </a:r>
        </a:p>
      </dsp:txBody>
      <dsp:txXfrm>
        <a:off x="213249" y="1518967"/>
        <a:ext cx="1026064" cy="1026064"/>
      </dsp:txXfrm>
    </dsp:sp>
    <dsp:sp modelId="{FE6A2543-23CC-47DF-8D77-23121E19C272}">
      <dsp:nvSpPr>
        <dsp:cNvPr id="0" name=""/>
        <dsp:cNvSpPr/>
      </dsp:nvSpPr>
      <dsp:spPr>
        <a:xfrm>
          <a:off x="1161603" y="1306462"/>
          <a:ext cx="1451074" cy="1451074"/>
        </a:xfrm>
        <a:prstGeom prst="ellipse">
          <a:avLst/>
        </a:prstGeom>
        <a:solidFill>
          <a:schemeClr val="accent5">
            <a:alpha val="50000"/>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19050" rIns="79857" bIns="19050" numCol="1" spcCol="1270" anchor="ctr" anchorCtr="0">
          <a:noAutofit/>
        </a:bodyPr>
        <a:lstStyle/>
        <a:p>
          <a:pPr marL="0" lvl="0" indent="0" algn="ctr" defTabSz="666750">
            <a:lnSpc>
              <a:spcPct val="90000"/>
            </a:lnSpc>
            <a:spcBef>
              <a:spcPct val="0"/>
            </a:spcBef>
            <a:spcAft>
              <a:spcPct val="35000"/>
            </a:spcAft>
            <a:buNone/>
          </a:pPr>
          <a:r>
            <a:rPr lang="en-US" sz="1500" kern="1200"/>
            <a:t>Telecity</a:t>
          </a:r>
          <a:endParaRPr lang="en-US" sz="1500" kern="1200" dirty="0"/>
        </a:p>
      </dsp:txBody>
      <dsp:txXfrm>
        <a:off x="1374108" y="1518967"/>
        <a:ext cx="1026064" cy="1026064"/>
      </dsp:txXfrm>
    </dsp:sp>
    <dsp:sp modelId="{195E2CCF-035E-470D-B31E-F7FF6F973BA0}">
      <dsp:nvSpPr>
        <dsp:cNvPr id="0" name=""/>
        <dsp:cNvSpPr/>
      </dsp:nvSpPr>
      <dsp:spPr>
        <a:xfrm>
          <a:off x="2322462" y="1306462"/>
          <a:ext cx="1451074" cy="1451074"/>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19050" rIns="79857" bIns="19050" numCol="1" spcCol="1270" anchor="ctr" anchorCtr="0">
          <a:noAutofit/>
        </a:bodyPr>
        <a:lstStyle/>
        <a:p>
          <a:pPr marL="0" lvl="0" indent="0" algn="ctr" defTabSz="666750">
            <a:lnSpc>
              <a:spcPct val="90000"/>
            </a:lnSpc>
            <a:spcBef>
              <a:spcPct val="0"/>
            </a:spcBef>
            <a:spcAft>
              <a:spcPct val="35000"/>
            </a:spcAft>
            <a:buNone/>
          </a:pPr>
          <a:r>
            <a:rPr lang="en-US" sz="1500" kern="1200"/>
            <a:t>Teletopia</a:t>
          </a:r>
          <a:endParaRPr lang="en-US" sz="1500" kern="1200" dirty="0"/>
        </a:p>
      </dsp:txBody>
      <dsp:txXfrm>
        <a:off x="2534967" y="1518967"/>
        <a:ext cx="1026064" cy="1026064"/>
      </dsp:txXfrm>
    </dsp:sp>
    <dsp:sp modelId="{AAE2516F-D92E-4F17-B5E1-87816331802D}">
      <dsp:nvSpPr>
        <dsp:cNvPr id="0" name=""/>
        <dsp:cNvSpPr/>
      </dsp:nvSpPr>
      <dsp:spPr>
        <a:xfrm>
          <a:off x="3483322" y="1306462"/>
          <a:ext cx="1451074" cy="1451074"/>
        </a:xfrm>
        <a:prstGeom prst="ellipse">
          <a:avLst/>
        </a:prstGeom>
        <a:solidFill>
          <a:schemeClr val="accent5">
            <a:alpha val="50000"/>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19050" rIns="79857" bIns="19050" numCol="1" spcCol="1270" anchor="ctr" anchorCtr="0">
          <a:noAutofit/>
        </a:bodyPr>
        <a:lstStyle/>
        <a:p>
          <a:pPr marL="0" lvl="0" indent="0" algn="ctr" defTabSz="666750">
            <a:lnSpc>
              <a:spcPct val="90000"/>
            </a:lnSpc>
            <a:spcBef>
              <a:spcPct val="0"/>
            </a:spcBef>
            <a:spcAft>
              <a:spcPct val="35000"/>
            </a:spcAft>
            <a:buNone/>
          </a:pPr>
          <a:r>
            <a:rPr lang="en-US" sz="1500" kern="1200" dirty="0"/>
            <a:t>Ubiquitous city</a:t>
          </a:r>
        </a:p>
      </dsp:txBody>
      <dsp:txXfrm>
        <a:off x="3695827" y="1518967"/>
        <a:ext cx="1026064" cy="1026064"/>
      </dsp:txXfrm>
    </dsp:sp>
    <dsp:sp modelId="{57E380A8-2887-4216-8B9D-A2F6DF4C4F7D}">
      <dsp:nvSpPr>
        <dsp:cNvPr id="0" name=""/>
        <dsp:cNvSpPr/>
      </dsp:nvSpPr>
      <dsp:spPr>
        <a:xfrm>
          <a:off x="4644181" y="1306462"/>
          <a:ext cx="1451074" cy="145107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19050" rIns="79857" bIns="19050" numCol="1" spcCol="1270" anchor="ctr" anchorCtr="0">
          <a:noAutofit/>
        </a:bodyPr>
        <a:lstStyle/>
        <a:p>
          <a:pPr marL="0" lvl="0" indent="0" algn="ctr" defTabSz="666750">
            <a:lnSpc>
              <a:spcPct val="90000"/>
            </a:lnSpc>
            <a:spcBef>
              <a:spcPct val="0"/>
            </a:spcBef>
            <a:spcAft>
              <a:spcPct val="35000"/>
            </a:spcAft>
            <a:buNone/>
          </a:pPr>
          <a:r>
            <a:rPr lang="en-US" sz="1500" kern="1200"/>
            <a:t>Cyberville</a:t>
          </a:r>
          <a:endParaRPr lang="en-US" sz="1500" kern="1200" dirty="0"/>
        </a:p>
      </dsp:txBody>
      <dsp:txXfrm>
        <a:off x="4856686" y="1518967"/>
        <a:ext cx="1026064" cy="1026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82C9C-5E73-4AAC-A2C6-ED1C71CE039C}">
      <dsp:nvSpPr>
        <dsp:cNvPr id="0" name=""/>
        <dsp:cNvSpPr/>
      </dsp:nvSpPr>
      <dsp:spPr>
        <a:xfrm rot="16200000">
          <a:off x="377033" y="-377033"/>
          <a:ext cx="2086775" cy="2840841"/>
        </a:xfrm>
        <a:prstGeom prst="round1Rect">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b="0" kern="1200" cap="none" spc="0" dirty="0">
              <a:ln w="18415" cmpd="sng">
                <a:prstDash val="solid"/>
              </a:ln>
              <a:effectLst/>
            </a:rPr>
            <a:t>Training</a:t>
          </a:r>
          <a:endParaRPr lang="ar-AE" sz="2400" b="0" kern="1200" cap="none" spc="0" dirty="0">
            <a:ln w="18415" cmpd="sng">
              <a:prstDash val="solid"/>
            </a:ln>
            <a:effectLst/>
          </a:endParaRPr>
        </a:p>
      </dsp:txBody>
      <dsp:txXfrm rot="5400000">
        <a:off x="-1" y="1"/>
        <a:ext cx="2840841" cy="1565081"/>
      </dsp:txXfrm>
    </dsp:sp>
    <dsp:sp modelId="{B9374063-E10E-47BF-BB83-53AEFED4B28A}">
      <dsp:nvSpPr>
        <dsp:cNvPr id="0" name=""/>
        <dsp:cNvSpPr/>
      </dsp:nvSpPr>
      <dsp:spPr>
        <a:xfrm>
          <a:off x="2840841" y="0"/>
          <a:ext cx="2840841" cy="2086775"/>
        </a:xfrm>
        <a:prstGeom prst="round1Rect">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en-US" sz="2800" b="1" kern="1200" cap="none" spc="0" dirty="0">
              <a:ln w="18415" cmpd="sng">
                <a:prstDash val="solid"/>
              </a:ln>
              <a:effectLst/>
              <a:latin typeface="BernhardFashion BT" pitchFamily="82" charset="0"/>
            </a:rPr>
            <a:t>Venture Capital</a:t>
          </a:r>
        </a:p>
      </dsp:txBody>
      <dsp:txXfrm>
        <a:off x="2840841" y="0"/>
        <a:ext cx="2840841" cy="1565081"/>
      </dsp:txXfrm>
    </dsp:sp>
    <dsp:sp modelId="{2F88EBBA-0319-4880-80D7-F7726FD8E7D3}">
      <dsp:nvSpPr>
        <dsp:cNvPr id="0" name=""/>
        <dsp:cNvSpPr/>
      </dsp:nvSpPr>
      <dsp:spPr>
        <a:xfrm rot="10800000">
          <a:off x="0" y="2086775"/>
          <a:ext cx="2840841" cy="2086775"/>
        </a:xfrm>
        <a:prstGeom prst="round1Rect">
          <a:avLst/>
        </a:prstGeom>
        <a:solidFill>
          <a:srgbClr val="FF33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b="0" kern="1200" cap="none" spc="0" dirty="0">
              <a:ln w="18415" cmpd="sng">
                <a:prstDash val="solid"/>
              </a:ln>
              <a:effectLst/>
            </a:rPr>
            <a:t>Incubation</a:t>
          </a:r>
          <a:endParaRPr lang="ar-AE" sz="2400" b="0" kern="1200" cap="none" spc="0" dirty="0">
            <a:ln w="18415" cmpd="sng">
              <a:prstDash val="solid"/>
            </a:ln>
            <a:effectLst/>
          </a:endParaRPr>
        </a:p>
      </dsp:txBody>
      <dsp:txXfrm rot="10800000">
        <a:off x="0" y="2608468"/>
        <a:ext cx="2840841" cy="1565081"/>
      </dsp:txXfrm>
    </dsp:sp>
    <dsp:sp modelId="{7182B07F-84F8-4632-A49A-83238928CAB8}">
      <dsp:nvSpPr>
        <dsp:cNvPr id="0" name=""/>
        <dsp:cNvSpPr/>
      </dsp:nvSpPr>
      <dsp:spPr>
        <a:xfrm rot="5400000">
          <a:off x="3217873" y="1709742"/>
          <a:ext cx="2086775" cy="2840841"/>
        </a:xfrm>
        <a:prstGeom prst="round1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kern="1200" dirty="0">
              <a:effectLst/>
              <a:latin typeface="Antique Olive" pitchFamily="34" charset="0"/>
            </a:rPr>
            <a:t>Synergy</a:t>
          </a:r>
          <a:endParaRPr lang="ar-AE" sz="2400" kern="1200" dirty="0">
            <a:effectLst/>
            <a:latin typeface="Antique Olive" pitchFamily="34" charset="0"/>
          </a:endParaRPr>
        </a:p>
      </dsp:txBody>
      <dsp:txXfrm rot="-5400000">
        <a:off x="2840840" y="2608468"/>
        <a:ext cx="2840841" cy="1565081"/>
      </dsp:txXfrm>
    </dsp:sp>
    <dsp:sp modelId="{55583768-4841-438A-9F00-D5340EC1A2F6}">
      <dsp:nvSpPr>
        <dsp:cNvPr id="0" name=""/>
        <dsp:cNvSpPr/>
      </dsp:nvSpPr>
      <dsp:spPr>
        <a:xfrm>
          <a:off x="1466839" y="1714515"/>
          <a:ext cx="2748002" cy="744519"/>
        </a:xfrm>
        <a:prstGeom prst="roundRect">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100000"/>
            </a:lnSpc>
            <a:spcBef>
              <a:spcPct val="0"/>
            </a:spcBef>
            <a:spcAft>
              <a:spcPct val="35000"/>
            </a:spcAft>
            <a:buNone/>
          </a:pPr>
          <a:r>
            <a:rPr lang="ar-AE" sz="2000" b="1" kern="1200" cap="none" spc="0" dirty="0">
              <a:ln w="18415" cmpd="sng">
                <a:solidFill>
                  <a:srgbClr val="FFFFFF"/>
                </a:solidFill>
                <a:prstDash val="solid"/>
              </a:ln>
              <a:solidFill>
                <a:srgbClr val="FFFFFF"/>
              </a:solidFill>
              <a:effectLst/>
              <a:latin typeface="Traditional Arabic" pitchFamily="2" charset="-78"/>
              <a:cs typeface="Traditional Arabic" pitchFamily="2" charset="-78"/>
            </a:rPr>
            <a:t>ا</a:t>
          </a:r>
          <a:r>
            <a:rPr lang="en-US" sz="2000" b="0" kern="1200" cap="none" spc="0" dirty="0">
              <a:ln w="18415" cmpd="sng">
                <a:prstDash val="solid"/>
              </a:ln>
              <a:effectLst/>
            </a:rPr>
            <a:t>Innovation</a:t>
          </a:r>
          <a:endParaRPr lang="ar-AE" sz="3600" b="0" kern="1200" cap="none" spc="0" dirty="0">
            <a:ln w="18415" cmpd="sng">
              <a:solidFill>
                <a:srgbClr val="FFFFFF"/>
              </a:solidFill>
              <a:prstDash val="solid"/>
            </a:ln>
            <a:solidFill>
              <a:srgbClr val="FFFFFF"/>
            </a:solidFill>
            <a:effectLst/>
            <a:latin typeface="Amienne" pitchFamily="82" charset="0"/>
          </a:endParaRPr>
        </a:p>
      </dsp:txBody>
      <dsp:txXfrm>
        <a:off x="1503183" y="1750859"/>
        <a:ext cx="2675314" cy="6718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82C9C-5E73-4AAC-A2C6-ED1C71CE039C}">
      <dsp:nvSpPr>
        <dsp:cNvPr id="0" name=""/>
        <dsp:cNvSpPr/>
      </dsp:nvSpPr>
      <dsp:spPr>
        <a:xfrm rot="16200000">
          <a:off x="377033" y="-377033"/>
          <a:ext cx="2086775" cy="2840841"/>
        </a:xfrm>
        <a:prstGeom prst="round1Rect">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b="0" kern="1200" cap="none" spc="0" dirty="0">
              <a:ln w="18415" cmpd="sng">
                <a:prstDash val="solid"/>
              </a:ln>
              <a:effectLst/>
            </a:rPr>
            <a:t>Entities</a:t>
          </a:r>
        </a:p>
        <a:p>
          <a:pPr marL="0" lvl="0" indent="0" algn="ctr" defTabSz="1066800" rtl="1">
            <a:lnSpc>
              <a:spcPct val="90000"/>
            </a:lnSpc>
            <a:spcBef>
              <a:spcPct val="0"/>
            </a:spcBef>
            <a:spcAft>
              <a:spcPct val="35000"/>
            </a:spcAft>
            <a:buNone/>
          </a:pPr>
          <a:r>
            <a:rPr lang="en-US" sz="1600" b="0" kern="1200" cap="none" spc="0" dirty="0" err="1">
              <a:ln w="18415" cmpd="sng">
                <a:prstDash val="solid"/>
              </a:ln>
              <a:effectLst/>
            </a:rPr>
            <a:t>Uni</a:t>
          </a:r>
          <a:r>
            <a:rPr lang="en-US" sz="1600" b="0" kern="1200" cap="none" spc="0" dirty="0">
              <a:ln w="18415" cmpd="sng">
                <a:prstDash val="solid"/>
              </a:ln>
              <a:effectLst/>
            </a:rPr>
            <a:t>, RC, NIC, NTC, ACT ………….</a:t>
          </a:r>
          <a:endParaRPr lang="ar-AE" sz="1600" b="0" kern="1200" cap="none" spc="0" dirty="0">
            <a:ln w="18415" cmpd="sng">
              <a:prstDash val="solid"/>
            </a:ln>
            <a:effectLst/>
          </a:endParaRPr>
        </a:p>
      </dsp:txBody>
      <dsp:txXfrm rot="5400000">
        <a:off x="-1" y="1"/>
        <a:ext cx="2840841" cy="1565081"/>
      </dsp:txXfrm>
    </dsp:sp>
    <dsp:sp modelId="{B9374063-E10E-47BF-BB83-53AEFED4B28A}">
      <dsp:nvSpPr>
        <dsp:cNvPr id="0" name=""/>
        <dsp:cNvSpPr/>
      </dsp:nvSpPr>
      <dsp:spPr>
        <a:xfrm>
          <a:off x="2840841" y="0"/>
          <a:ext cx="2840841" cy="2086775"/>
        </a:xfrm>
        <a:prstGeom prst="round1Rect">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0" kern="1200" cap="none" spc="0" dirty="0">
              <a:ln w="18415" cmpd="sng">
                <a:prstDash val="solid"/>
              </a:ln>
              <a:effectLst/>
            </a:rPr>
            <a:t>Policies</a:t>
          </a:r>
        </a:p>
        <a:p>
          <a:pPr marL="0" lvl="0" indent="0" algn="ctr" defTabSz="1066800" rtl="0">
            <a:lnSpc>
              <a:spcPct val="90000"/>
            </a:lnSpc>
            <a:spcBef>
              <a:spcPct val="0"/>
            </a:spcBef>
            <a:spcAft>
              <a:spcPct val="35000"/>
            </a:spcAft>
            <a:buNone/>
          </a:pPr>
          <a:r>
            <a:rPr lang="en-US" sz="1600" b="0" kern="1200" cap="none" spc="0" dirty="0">
              <a:ln w="18415" cmpd="sng">
                <a:prstDash val="solid"/>
              </a:ln>
              <a:effectLst/>
            </a:rPr>
            <a:t>STI, </a:t>
          </a:r>
          <a:r>
            <a:rPr lang="en-US" sz="1600" b="0" kern="1200" cap="none" spc="0" dirty="0" err="1">
              <a:ln w="18415" cmpd="sng">
                <a:prstDash val="solid"/>
              </a:ln>
              <a:effectLst/>
            </a:rPr>
            <a:t>InfoACT</a:t>
          </a:r>
          <a:r>
            <a:rPr lang="en-US" sz="1600" b="0" kern="1200" cap="none" spc="0" dirty="0">
              <a:ln w="18415" cmpd="sng">
                <a:prstDash val="solid"/>
              </a:ln>
              <a:effectLst/>
            </a:rPr>
            <a:t>, Inv</a:t>
          </a:r>
          <a:r>
            <a:rPr lang="en-US" sz="1600" b="0" kern="1200" cap="none" spc="0" dirty="0">
              <a:ln w="18415" cmpd="sng">
                <a:prstDash val="solid"/>
              </a:ln>
              <a:effectLst/>
              <a:latin typeface="BernhardFashion BT" pitchFamily="82" charset="0"/>
            </a:rPr>
            <a:t>…</a:t>
          </a:r>
        </a:p>
      </dsp:txBody>
      <dsp:txXfrm>
        <a:off x="2840841" y="0"/>
        <a:ext cx="2840841" cy="1565081"/>
      </dsp:txXfrm>
    </dsp:sp>
    <dsp:sp modelId="{2F88EBBA-0319-4880-80D7-F7726FD8E7D3}">
      <dsp:nvSpPr>
        <dsp:cNvPr id="0" name=""/>
        <dsp:cNvSpPr/>
      </dsp:nvSpPr>
      <dsp:spPr>
        <a:xfrm rot="10800000">
          <a:off x="0" y="2086775"/>
          <a:ext cx="2840841" cy="2086775"/>
        </a:xfrm>
        <a:prstGeom prst="round1Rect">
          <a:avLst/>
        </a:prstGeom>
        <a:solidFill>
          <a:srgbClr val="FF33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0" kern="1200" cap="none" spc="0" dirty="0">
              <a:ln w="18415" cmpd="sng">
                <a:prstDash val="solid"/>
              </a:ln>
              <a:effectLst/>
            </a:rPr>
            <a:t>Relations</a:t>
          </a:r>
        </a:p>
        <a:p>
          <a:pPr marL="0" lvl="0" indent="0" algn="ctr" defTabSz="1066800" rtl="0">
            <a:lnSpc>
              <a:spcPct val="90000"/>
            </a:lnSpc>
            <a:spcBef>
              <a:spcPct val="0"/>
            </a:spcBef>
            <a:spcAft>
              <a:spcPct val="35000"/>
            </a:spcAft>
            <a:buNone/>
          </a:pPr>
          <a:r>
            <a:rPr lang="en-US" sz="1400" b="0" kern="1200" cap="none" spc="0" dirty="0">
              <a:ln w="18415" cmpd="sng">
                <a:prstDash val="solid"/>
              </a:ln>
              <a:effectLst/>
            </a:rPr>
            <a:t>STI council, Forums, ….</a:t>
          </a:r>
          <a:endParaRPr lang="ar-AE" sz="1400" b="0" kern="1200" cap="none" spc="0" dirty="0">
            <a:ln w="18415" cmpd="sng">
              <a:prstDash val="solid"/>
            </a:ln>
            <a:effectLst/>
          </a:endParaRPr>
        </a:p>
      </dsp:txBody>
      <dsp:txXfrm rot="10800000">
        <a:off x="0" y="2608468"/>
        <a:ext cx="2840841" cy="1565081"/>
      </dsp:txXfrm>
    </dsp:sp>
    <dsp:sp modelId="{7182B07F-84F8-4632-A49A-83238928CAB8}">
      <dsp:nvSpPr>
        <dsp:cNvPr id="0" name=""/>
        <dsp:cNvSpPr/>
      </dsp:nvSpPr>
      <dsp:spPr>
        <a:xfrm rot="5400000">
          <a:off x="3217873" y="1709742"/>
          <a:ext cx="2086775" cy="2840841"/>
        </a:xfrm>
        <a:prstGeom prst="round1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kern="1200" dirty="0">
              <a:effectLst/>
              <a:latin typeface="Antique Olive" pitchFamily="34" charset="0"/>
            </a:rPr>
            <a:t>culture</a:t>
          </a:r>
          <a:endParaRPr lang="ar-AE" sz="2400" kern="1200" dirty="0">
            <a:effectLst/>
            <a:latin typeface="Antique Olive" pitchFamily="34" charset="0"/>
          </a:endParaRPr>
        </a:p>
      </dsp:txBody>
      <dsp:txXfrm rot="-5400000">
        <a:off x="2840840" y="2608468"/>
        <a:ext cx="2840841" cy="1565081"/>
      </dsp:txXfrm>
    </dsp:sp>
    <dsp:sp modelId="{55583768-4841-438A-9F00-D5340EC1A2F6}">
      <dsp:nvSpPr>
        <dsp:cNvPr id="0" name=""/>
        <dsp:cNvSpPr/>
      </dsp:nvSpPr>
      <dsp:spPr>
        <a:xfrm>
          <a:off x="1466839" y="1714515"/>
          <a:ext cx="2748002" cy="744519"/>
        </a:xfrm>
        <a:prstGeom prst="roundRect">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100000"/>
            </a:lnSpc>
            <a:spcBef>
              <a:spcPct val="0"/>
            </a:spcBef>
            <a:spcAft>
              <a:spcPct val="35000"/>
            </a:spcAft>
            <a:buNone/>
          </a:pPr>
          <a:r>
            <a:rPr lang="ar-AE" sz="2000" b="1" kern="1200" cap="none" spc="0" dirty="0">
              <a:ln w="18415" cmpd="sng">
                <a:solidFill>
                  <a:srgbClr val="FFFFFF"/>
                </a:solidFill>
                <a:prstDash val="solid"/>
              </a:ln>
              <a:solidFill>
                <a:srgbClr val="FFFFFF"/>
              </a:solidFill>
              <a:effectLst/>
              <a:latin typeface="Traditional Arabic" pitchFamily="2" charset="-78"/>
              <a:cs typeface="Traditional Arabic" pitchFamily="2" charset="-78"/>
            </a:rPr>
            <a:t>ا</a:t>
          </a:r>
          <a:r>
            <a:rPr lang="en-US" sz="2000" b="0" kern="1200" cap="none" spc="0" dirty="0">
              <a:ln w="18415" cmpd="sng">
                <a:prstDash val="solid"/>
              </a:ln>
              <a:effectLst/>
            </a:rPr>
            <a:t>Innovation</a:t>
          </a:r>
          <a:endParaRPr lang="ar-AE" sz="3600" b="0" kern="1200" cap="none" spc="0" dirty="0">
            <a:ln w="18415" cmpd="sng">
              <a:solidFill>
                <a:srgbClr val="FFFFFF"/>
              </a:solidFill>
              <a:prstDash val="solid"/>
            </a:ln>
            <a:solidFill>
              <a:srgbClr val="FFFFFF"/>
            </a:solidFill>
            <a:effectLst/>
            <a:latin typeface="Amienne" pitchFamily="82" charset="0"/>
          </a:endParaRPr>
        </a:p>
      </dsp:txBody>
      <dsp:txXfrm>
        <a:off x="1503183" y="1750859"/>
        <a:ext cx="2675314" cy="671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12B17-A890-4AE6-8E20-DEE551534250}">
      <dsp:nvSpPr>
        <dsp:cNvPr id="0" name=""/>
        <dsp:cNvSpPr/>
      </dsp:nvSpPr>
      <dsp:spPr>
        <a:xfrm>
          <a:off x="1475312" y="459312"/>
          <a:ext cx="3145375" cy="3145375"/>
        </a:xfrm>
        <a:prstGeom prst="blockArc">
          <a:avLst>
            <a:gd name="adj1" fmla="val 12600000"/>
            <a:gd name="adj2" fmla="val 16200000"/>
            <a:gd name="adj3" fmla="val 4517"/>
          </a:avLst>
        </a:prstGeom>
        <a:solidFill>
          <a:schemeClr val="accent5">
            <a:hueOff val="-9933876"/>
            <a:satOff val="39811"/>
            <a:lumOff val="862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D2D7FD8-1599-4320-967A-660971F169D1}">
      <dsp:nvSpPr>
        <dsp:cNvPr id="0" name=""/>
        <dsp:cNvSpPr/>
      </dsp:nvSpPr>
      <dsp:spPr>
        <a:xfrm>
          <a:off x="1475312" y="459312"/>
          <a:ext cx="3145375" cy="3145375"/>
        </a:xfrm>
        <a:prstGeom prst="blockArc">
          <a:avLst>
            <a:gd name="adj1" fmla="val 9000000"/>
            <a:gd name="adj2" fmla="val 12600000"/>
            <a:gd name="adj3" fmla="val 4517"/>
          </a:avLst>
        </a:prstGeom>
        <a:solidFill>
          <a:schemeClr val="accent5">
            <a:hueOff val="-7947101"/>
            <a:satOff val="31849"/>
            <a:lumOff val="690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5A57AE1-135A-4AA8-9207-E054C31363F4}">
      <dsp:nvSpPr>
        <dsp:cNvPr id="0" name=""/>
        <dsp:cNvSpPr/>
      </dsp:nvSpPr>
      <dsp:spPr>
        <a:xfrm>
          <a:off x="1475312" y="459312"/>
          <a:ext cx="3145375" cy="3145375"/>
        </a:xfrm>
        <a:prstGeom prst="blockArc">
          <a:avLst>
            <a:gd name="adj1" fmla="val 5400000"/>
            <a:gd name="adj2" fmla="val 9000000"/>
            <a:gd name="adj3" fmla="val 4517"/>
          </a:avLst>
        </a:prstGeom>
        <a:solidFill>
          <a:schemeClr val="accent5">
            <a:hueOff val="-5960326"/>
            <a:satOff val="23887"/>
            <a:lumOff val="517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54758B2-DDA7-44EE-AB00-46145D5FB7BB}">
      <dsp:nvSpPr>
        <dsp:cNvPr id="0" name=""/>
        <dsp:cNvSpPr/>
      </dsp:nvSpPr>
      <dsp:spPr>
        <a:xfrm>
          <a:off x="1475312" y="459312"/>
          <a:ext cx="3145375" cy="3145375"/>
        </a:xfrm>
        <a:prstGeom prst="blockArc">
          <a:avLst>
            <a:gd name="adj1" fmla="val 1800000"/>
            <a:gd name="adj2" fmla="val 5400000"/>
            <a:gd name="adj3" fmla="val 4517"/>
          </a:avLst>
        </a:prstGeom>
        <a:solidFill>
          <a:schemeClr val="accent5">
            <a:hueOff val="-3973551"/>
            <a:satOff val="15924"/>
            <a:lumOff val="345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6873AE7-A850-4631-8ABB-1D71066E8302}">
      <dsp:nvSpPr>
        <dsp:cNvPr id="0" name=""/>
        <dsp:cNvSpPr/>
      </dsp:nvSpPr>
      <dsp:spPr>
        <a:xfrm>
          <a:off x="1475312" y="459312"/>
          <a:ext cx="3145375" cy="3145375"/>
        </a:xfrm>
        <a:prstGeom prst="blockArc">
          <a:avLst>
            <a:gd name="adj1" fmla="val 19800000"/>
            <a:gd name="adj2" fmla="val 1800000"/>
            <a:gd name="adj3" fmla="val 4517"/>
          </a:avLst>
        </a:prstGeom>
        <a:solidFill>
          <a:schemeClr val="accent5">
            <a:hueOff val="-1986775"/>
            <a:satOff val="7962"/>
            <a:lumOff val="172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E6A1858-569F-4A4A-A420-5A46D1388BB6}">
      <dsp:nvSpPr>
        <dsp:cNvPr id="0" name=""/>
        <dsp:cNvSpPr/>
      </dsp:nvSpPr>
      <dsp:spPr>
        <a:xfrm>
          <a:off x="1475312" y="459312"/>
          <a:ext cx="3145375" cy="3145375"/>
        </a:xfrm>
        <a:prstGeom prst="blockArc">
          <a:avLst>
            <a:gd name="adj1" fmla="val 16200000"/>
            <a:gd name="adj2" fmla="val 19800000"/>
            <a:gd name="adj3" fmla="val 4517"/>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BF2BAA2-9EF6-4AF3-B16E-50306FA2D8D6}">
      <dsp:nvSpPr>
        <dsp:cNvPr id="0" name=""/>
        <dsp:cNvSpPr/>
      </dsp:nvSpPr>
      <dsp:spPr>
        <a:xfrm>
          <a:off x="2343298" y="1327298"/>
          <a:ext cx="1409402" cy="1409402"/>
        </a:xfrm>
        <a:prstGeom prst="ellipse">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Smart</a:t>
          </a:r>
        </a:p>
      </dsp:txBody>
      <dsp:txXfrm>
        <a:off x="2549700" y="1533700"/>
        <a:ext cx="996598" cy="996598"/>
      </dsp:txXfrm>
    </dsp:sp>
    <dsp:sp modelId="{CFACB095-07E0-4E9B-8CDC-57C408750D35}">
      <dsp:nvSpPr>
        <dsp:cNvPr id="0" name=""/>
        <dsp:cNvSpPr/>
      </dsp:nvSpPr>
      <dsp:spPr>
        <a:xfrm>
          <a:off x="2554709" y="1538"/>
          <a:ext cx="986581" cy="986581"/>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Cloud</a:t>
          </a:r>
        </a:p>
      </dsp:txBody>
      <dsp:txXfrm>
        <a:off x="2699190" y="146019"/>
        <a:ext cx="697619" cy="697619"/>
      </dsp:txXfrm>
    </dsp:sp>
    <dsp:sp modelId="{36F8F5CC-6AF4-4965-A1E8-16AC49B3F243}">
      <dsp:nvSpPr>
        <dsp:cNvPr id="0" name=""/>
        <dsp:cNvSpPr/>
      </dsp:nvSpPr>
      <dsp:spPr>
        <a:xfrm>
          <a:off x="3885938" y="770123"/>
          <a:ext cx="986581" cy="986581"/>
        </a:xfrm>
        <a:prstGeom prst="ellipse">
          <a:avLst/>
        </a:prstGeom>
        <a:solidFill>
          <a:schemeClr val="accent5">
            <a:hueOff val="-1986775"/>
            <a:satOff val="7962"/>
            <a:lumOff val="17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Green</a:t>
          </a:r>
        </a:p>
      </dsp:txBody>
      <dsp:txXfrm>
        <a:off x="4030419" y="914604"/>
        <a:ext cx="697619" cy="697619"/>
      </dsp:txXfrm>
    </dsp:sp>
    <dsp:sp modelId="{48D3BA6A-189E-482B-B8D7-6EB4D175D0FD}">
      <dsp:nvSpPr>
        <dsp:cNvPr id="0" name=""/>
        <dsp:cNvSpPr/>
      </dsp:nvSpPr>
      <dsp:spPr>
        <a:xfrm>
          <a:off x="3885938" y="2307294"/>
          <a:ext cx="986581" cy="986581"/>
        </a:xfrm>
        <a:prstGeom prst="ellipse">
          <a:avLst/>
        </a:prstGeom>
        <a:solidFill>
          <a:schemeClr val="accent5">
            <a:hueOff val="-3973551"/>
            <a:satOff val="15924"/>
            <a:lumOff val="345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Mobility</a:t>
          </a:r>
        </a:p>
      </dsp:txBody>
      <dsp:txXfrm>
        <a:off x="4030419" y="2451775"/>
        <a:ext cx="697619" cy="697619"/>
      </dsp:txXfrm>
    </dsp:sp>
    <dsp:sp modelId="{6F9A2E8E-1621-4536-BAED-FED3B1F40B5A}">
      <dsp:nvSpPr>
        <dsp:cNvPr id="0" name=""/>
        <dsp:cNvSpPr/>
      </dsp:nvSpPr>
      <dsp:spPr>
        <a:xfrm>
          <a:off x="2554709" y="3075879"/>
          <a:ext cx="986581" cy="986581"/>
        </a:xfrm>
        <a:prstGeom prst="ellipse">
          <a:avLst/>
        </a:prstGeom>
        <a:solidFill>
          <a:schemeClr val="accent5">
            <a:hueOff val="-5960326"/>
            <a:satOff val="23887"/>
            <a:lumOff val="517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All in one</a:t>
          </a:r>
        </a:p>
      </dsp:txBody>
      <dsp:txXfrm>
        <a:off x="2699190" y="3220360"/>
        <a:ext cx="697619" cy="697619"/>
      </dsp:txXfrm>
    </dsp:sp>
    <dsp:sp modelId="{591477D7-410F-4380-AE29-4196B494C4F5}">
      <dsp:nvSpPr>
        <dsp:cNvPr id="0" name=""/>
        <dsp:cNvSpPr/>
      </dsp:nvSpPr>
      <dsp:spPr>
        <a:xfrm>
          <a:off x="1223480" y="2307294"/>
          <a:ext cx="986581" cy="986581"/>
        </a:xfrm>
        <a:prstGeom prst="ellipse">
          <a:avLst/>
        </a:prstGeom>
        <a:solidFill>
          <a:schemeClr val="accent5">
            <a:hueOff val="-7947101"/>
            <a:satOff val="31849"/>
            <a:lumOff val="69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Smart Home</a:t>
          </a:r>
        </a:p>
      </dsp:txBody>
      <dsp:txXfrm>
        <a:off x="1367961" y="2451775"/>
        <a:ext cx="697619" cy="697619"/>
      </dsp:txXfrm>
    </dsp:sp>
    <dsp:sp modelId="{8DF0700A-8358-4524-8640-8A81F653F0B5}">
      <dsp:nvSpPr>
        <dsp:cNvPr id="0" name=""/>
        <dsp:cNvSpPr/>
      </dsp:nvSpPr>
      <dsp:spPr>
        <a:xfrm>
          <a:off x="1223480" y="770123"/>
          <a:ext cx="986581" cy="986581"/>
        </a:xfrm>
        <a:prstGeom prst="ellips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err="1"/>
            <a:t>IoT</a:t>
          </a:r>
          <a:endParaRPr lang="en-US" sz="1500" kern="1200" dirty="0"/>
        </a:p>
      </dsp:txBody>
      <dsp:txXfrm>
        <a:off x="1367961" y="914604"/>
        <a:ext cx="697619" cy="6976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BD6F7-13E2-463A-AF8A-E4BC22898317}">
      <dsp:nvSpPr>
        <dsp:cNvPr id="0" name=""/>
        <dsp:cNvSpPr/>
      </dsp:nvSpPr>
      <dsp:spPr>
        <a:xfrm>
          <a:off x="0" y="0"/>
          <a:ext cx="5715000" cy="100277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1" kern="1200" dirty="0"/>
            <a:t>EDU</a:t>
          </a:r>
          <a:endParaRPr lang="en-US" sz="4600" kern="1200" dirty="0"/>
        </a:p>
      </dsp:txBody>
      <dsp:txXfrm>
        <a:off x="1243277" y="0"/>
        <a:ext cx="4471722" cy="1002770"/>
      </dsp:txXfrm>
    </dsp:sp>
    <dsp:sp modelId="{37D1B5AB-1C3D-43E3-95FF-BF9DF40280DA}">
      <dsp:nvSpPr>
        <dsp:cNvPr id="0" name=""/>
        <dsp:cNvSpPr/>
      </dsp:nvSpPr>
      <dsp:spPr>
        <a:xfrm>
          <a:off x="100277" y="100277"/>
          <a:ext cx="1143000" cy="80221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B69FF4-46B9-40E9-A128-029951C24B0B}">
      <dsp:nvSpPr>
        <dsp:cNvPr id="0" name=""/>
        <dsp:cNvSpPr/>
      </dsp:nvSpPr>
      <dsp:spPr>
        <a:xfrm>
          <a:off x="0" y="1103047"/>
          <a:ext cx="5715000" cy="1002770"/>
        </a:xfrm>
        <a:prstGeom prst="roundRect">
          <a:avLst>
            <a:gd name="adj" fmla="val 1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1" kern="1200" dirty="0"/>
            <a:t>BPO</a:t>
          </a:r>
          <a:endParaRPr lang="en-US" sz="4600" kern="1200" dirty="0"/>
        </a:p>
      </dsp:txBody>
      <dsp:txXfrm>
        <a:off x="1243277" y="1103047"/>
        <a:ext cx="4471722" cy="1002770"/>
      </dsp:txXfrm>
    </dsp:sp>
    <dsp:sp modelId="{83E12DF2-F5F0-4680-8A21-7866C6742620}">
      <dsp:nvSpPr>
        <dsp:cNvPr id="0" name=""/>
        <dsp:cNvSpPr/>
      </dsp:nvSpPr>
      <dsp:spPr>
        <a:xfrm>
          <a:off x="100277" y="1203325"/>
          <a:ext cx="1143000" cy="80221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BDFB67-0E63-4516-A588-31819FCB3887}">
      <dsp:nvSpPr>
        <dsp:cNvPr id="0" name=""/>
        <dsp:cNvSpPr/>
      </dsp:nvSpPr>
      <dsp:spPr>
        <a:xfrm>
          <a:off x="0" y="2206095"/>
          <a:ext cx="5715000" cy="100277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1" kern="1200" dirty="0"/>
            <a:t>DA</a:t>
          </a:r>
          <a:endParaRPr lang="en-US" sz="4600" kern="1200" dirty="0"/>
        </a:p>
      </dsp:txBody>
      <dsp:txXfrm>
        <a:off x="1243277" y="2206095"/>
        <a:ext cx="4471722" cy="1002770"/>
      </dsp:txXfrm>
    </dsp:sp>
    <dsp:sp modelId="{BF014ECB-745C-43B3-AE37-D8DCBC066075}">
      <dsp:nvSpPr>
        <dsp:cNvPr id="0" name=""/>
        <dsp:cNvSpPr/>
      </dsp:nvSpPr>
      <dsp:spPr>
        <a:xfrm>
          <a:off x="100277" y="2306373"/>
          <a:ext cx="1143000" cy="80221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0C9CE4-6FFD-4484-98F9-E9046C5CAE0C}">
      <dsp:nvSpPr>
        <dsp:cNvPr id="0" name=""/>
        <dsp:cNvSpPr/>
      </dsp:nvSpPr>
      <dsp:spPr>
        <a:xfrm>
          <a:off x="0" y="3309143"/>
          <a:ext cx="5715000" cy="1002770"/>
        </a:xfrm>
        <a:prstGeom prst="roundRect">
          <a:avLst>
            <a:gd name="adj" fmla="val 1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1" kern="1200" dirty="0"/>
            <a:t>SE</a:t>
          </a:r>
          <a:endParaRPr lang="en-US" sz="4600" kern="1200" dirty="0"/>
        </a:p>
      </dsp:txBody>
      <dsp:txXfrm>
        <a:off x="1243277" y="3309143"/>
        <a:ext cx="4471722" cy="1002770"/>
      </dsp:txXfrm>
    </dsp:sp>
    <dsp:sp modelId="{C7A321AC-C788-4F25-93E2-1EF58E90CDA6}">
      <dsp:nvSpPr>
        <dsp:cNvPr id="0" name=""/>
        <dsp:cNvSpPr/>
      </dsp:nvSpPr>
      <dsp:spPr>
        <a:xfrm>
          <a:off x="100277" y="3409421"/>
          <a:ext cx="1143000" cy="802216"/>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7C56B3-FA98-4E9D-AF64-E266F98E1A8D}">
      <dsp:nvSpPr>
        <dsp:cNvPr id="0" name=""/>
        <dsp:cNvSpPr/>
      </dsp:nvSpPr>
      <dsp:spPr>
        <a:xfrm>
          <a:off x="0" y="4412191"/>
          <a:ext cx="5715000" cy="100277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1" kern="1200" dirty="0"/>
            <a:t>Call Center</a:t>
          </a:r>
        </a:p>
      </dsp:txBody>
      <dsp:txXfrm>
        <a:off x="1243277" y="4412191"/>
        <a:ext cx="4471722" cy="1002770"/>
      </dsp:txXfrm>
    </dsp:sp>
    <dsp:sp modelId="{63C804DB-295A-4FE4-95E6-2200C380C263}">
      <dsp:nvSpPr>
        <dsp:cNvPr id="0" name=""/>
        <dsp:cNvSpPr/>
      </dsp:nvSpPr>
      <dsp:spPr>
        <a:xfrm>
          <a:off x="100277" y="4512469"/>
          <a:ext cx="1143000" cy="802216"/>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B176E-B1A6-4C96-9D5B-063DF04EEE8A}">
      <dsp:nvSpPr>
        <dsp:cNvPr id="0" name=""/>
        <dsp:cNvSpPr/>
      </dsp:nvSpPr>
      <dsp:spPr>
        <a:xfrm>
          <a:off x="2457449" y="0"/>
          <a:ext cx="2476500" cy="2476500"/>
        </a:xfrm>
        <a:prstGeom prst="triangl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sz="1600" b="0" kern="120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rPr>
            <a:t>Knowledge &amp; Innovation</a:t>
          </a:r>
          <a:endParaRPr lang="ar-AE" sz="1600" b="0" kern="120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endParaRPr>
        </a:p>
      </dsp:txBody>
      <dsp:txXfrm>
        <a:off x="3076574" y="1238250"/>
        <a:ext cx="1238250" cy="1238250"/>
      </dsp:txXfrm>
    </dsp:sp>
    <dsp:sp modelId="{C8555044-6C7B-4BC0-A53A-2921591FC726}">
      <dsp:nvSpPr>
        <dsp:cNvPr id="0" name=""/>
        <dsp:cNvSpPr/>
      </dsp:nvSpPr>
      <dsp:spPr>
        <a:xfrm>
          <a:off x="1219199" y="2476500"/>
          <a:ext cx="2476500" cy="2476500"/>
        </a:xfrm>
        <a:prstGeom prst="triangle">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711200" rtl="1">
            <a:lnSpc>
              <a:spcPct val="90000"/>
            </a:lnSpc>
            <a:spcBef>
              <a:spcPct val="0"/>
            </a:spcBef>
            <a:spcAft>
              <a:spcPct val="35000"/>
            </a:spcAft>
            <a:buNone/>
          </a:pPr>
          <a:r>
            <a:rPr lang="en-US" sz="1600" b="1" kern="120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rPr>
            <a:t>Energy Resources</a:t>
          </a:r>
          <a:endParaRPr lang="ar-AE" sz="1600" b="0" kern="120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endParaRPr>
        </a:p>
      </dsp:txBody>
      <dsp:txXfrm>
        <a:off x="1838324" y="3714750"/>
        <a:ext cx="1238250" cy="1238250"/>
      </dsp:txXfrm>
    </dsp:sp>
    <dsp:sp modelId="{9432AEF7-86C2-49CD-8DD5-7BC0B35301CC}">
      <dsp:nvSpPr>
        <dsp:cNvPr id="0" name=""/>
        <dsp:cNvSpPr/>
      </dsp:nvSpPr>
      <dsp:spPr>
        <a:xfrm rot="10800000">
          <a:off x="2457449" y="2476500"/>
          <a:ext cx="2476500" cy="2476500"/>
        </a:xfrm>
        <a:prstGeom prst="triangle">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889000" rtl="1">
            <a:lnSpc>
              <a:spcPct val="90000"/>
            </a:lnSpc>
            <a:spcBef>
              <a:spcPct val="0"/>
            </a:spcBef>
            <a:spcAft>
              <a:spcPct val="35000"/>
            </a:spcAft>
            <a:buNone/>
          </a:pPr>
          <a:r>
            <a:rPr lang="en-US" sz="2000" b="0" kern="120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rPr>
            <a:t>Industry</a:t>
          </a:r>
          <a:endParaRPr lang="ar-AE" sz="2000" b="1" kern="120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endParaRPr>
        </a:p>
      </dsp:txBody>
      <dsp:txXfrm rot="10800000">
        <a:off x="3076574" y="2476500"/>
        <a:ext cx="1238250" cy="1238250"/>
      </dsp:txXfrm>
    </dsp:sp>
    <dsp:sp modelId="{F6981E7E-8052-4CF7-B9DF-FCD1BA53D543}">
      <dsp:nvSpPr>
        <dsp:cNvPr id="0" name=""/>
        <dsp:cNvSpPr/>
      </dsp:nvSpPr>
      <dsp:spPr>
        <a:xfrm>
          <a:off x="3695700" y="2476500"/>
          <a:ext cx="2476500" cy="2476500"/>
        </a:xfrm>
        <a:prstGeom prst="triangl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0" lvl="0" indent="0" algn="ctr" defTabSz="711200" rtl="1">
            <a:lnSpc>
              <a:spcPct val="90000"/>
            </a:lnSpc>
            <a:spcBef>
              <a:spcPct val="0"/>
            </a:spcBef>
            <a:spcAft>
              <a:spcPct val="35000"/>
            </a:spcAft>
            <a:buNone/>
          </a:pPr>
          <a:r>
            <a:rPr lang="en-US" sz="1600" b="0" kern="120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rPr>
            <a:t>Material Resources</a:t>
          </a:r>
          <a:endParaRPr lang="ar-AE" sz="1400" b="0" kern="1200" cap="none" spc="0" dirty="0">
            <a:ln w="18415" cmpd="sng">
              <a:prstDash val="solid"/>
            </a:ln>
            <a:effectLst>
              <a:outerShdw blurRad="63500" dir="3600000" algn="tl" rotWithShape="0">
                <a:srgbClr val="000000">
                  <a:alpha val="70000"/>
                </a:srgbClr>
              </a:outerShdw>
              <a:reflection blurRad="6350" stA="60000" endA="900" endPos="58000" dir="5400000" sy="-100000" algn="bl" rotWithShape="0"/>
            </a:effectLst>
          </a:endParaRPr>
        </a:p>
      </dsp:txBody>
      <dsp:txXfrm>
        <a:off x="4314825" y="3714750"/>
        <a:ext cx="1238250" cy="1238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82C9C-5E73-4AAC-A2C6-ED1C71CE039C}">
      <dsp:nvSpPr>
        <dsp:cNvPr id="0" name=""/>
        <dsp:cNvSpPr/>
      </dsp:nvSpPr>
      <dsp:spPr>
        <a:xfrm rot="16200000">
          <a:off x="377033" y="-377033"/>
          <a:ext cx="2086775" cy="2840841"/>
        </a:xfrm>
        <a:prstGeom prst="round1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en-US" sz="2400" b="0" kern="1200" cap="none" spc="0" dirty="0">
              <a:ln w="18415" cmpd="sng">
                <a:prstDash val="solid"/>
              </a:ln>
              <a:effectLst/>
            </a:rPr>
            <a:t>Innovative</a:t>
          </a:r>
          <a:endParaRPr lang="ar-AE" sz="2400" b="0" kern="1200" cap="none" spc="0" dirty="0">
            <a:ln w="18415" cmpd="sng">
              <a:prstDash val="solid"/>
            </a:ln>
            <a:effectLst/>
          </a:endParaRPr>
        </a:p>
      </dsp:txBody>
      <dsp:txXfrm rot="5400000">
        <a:off x="-1" y="1"/>
        <a:ext cx="2840841" cy="1565081"/>
      </dsp:txXfrm>
    </dsp:sp>
    <dsp:sp modelId="{B9374063-E10E-47BF-BB83-53AEFED4B28A}">
      <dsp:nvSpPr>
        <dsp:cNvPr id="0" name=""/>
        <dsp:cNvSpPr/>
      </dsp:nvSpPr>
      <dsp:spPr>
        <a:xfrm>
          <a:off x="2840841" y="0"/>
          <a:ext cx="2840841" cy="2086775"/>
        </a:xfrm>
        <a:prstGeom prst="round1Rect">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effectLst/>
              <a:latin typeface="Antique Olive" pitchFamily="34" charset="0"/>
            </a:rPr>
            <a:t>Social</a:t>
          </a:r>
          <a:endParaRPr lang="ar-AE" sz="2400" kern="1200" dirty="0">
            <a:effectLst/>
            <a:latin typeface="Antique Olive" pitchFamily="34" charset="0"/>
          </a:endParaRPr>
        </a:p>
      </dsp:txBody>
      <dsp:txXfrm>
        <a:off x="2840841" y="0"/>
        <a:ext cx="2840841" cy="1565081"/>
      </dsp:txXfrm>
    </dsp:sp>
    <dsp:sp modelId="{2F88EBBA-0319-4880-80D7-F7726FD8E7D3}">
      <dsp:nvSpPr>
        <dsp:cNvPr id="0" name=""/>
        <dsp:cNvSpPr/>
      </dsp:nvSpPr>
      <dsp:spPr>
        <a:xfrm rot="10800000">
          <a:off x="0" y="2086775"/>
          <a:ext cx="2840841" cy="2086775"/>
        </a:xfrm>
        <a:prstGeom prst="round1Rect">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effectLst/>
              <a:latin typeface="Antique Olive" pitchFamily="34" charset="0"/>
            </a:rPr>
            <a:t>Enabled</a:t>
          </a:r>
          <a:endParaRPr lang="ar-AE" sz="2400" kern="1200" dirty="0">
            <a:effectLst/>
            <a:latin typeface="Antique Olive" pitchFamily="34" charset="0"/>
          </a:endParaRPr>
        </a:p>
      </dsp:txBody>
      <dsp:txXfrm rot="10800000">
        <a:off x="0" y="2608468"/>
        <a:ext cx="2840841" cy="1565081"/>
      </dsp:txXfrm>
    </dsp:sp>
    <dsp:sp modelId="{7182B07F-84F8-4632-A49A-83238928CAB8}">
      <dsp:nvSpPr>
        <dsp:cNvPr id="0" name=""/>
        <dsp:cNvSpPr/>
      </dsp:nvSpPr>
      <dsp:spPr>
        <a:xfrm rot="5400000">
          <a:off x="3217873" y="1709742"/>
          <a:ext cx="2086775" cy="2840841"/>
        </a:xfrm>
        <a:prstGeom prst="round1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effectLst/>
              <a:latin typeface="Antique Olive" pitchFamily="34" charset="0"/>
            </a:rPr>
            <a:t>Connected</a:t>
          </a:r>
          <a:endParaRPr lang="ar-AE" sz="2400" kern="1200" dirty="0">
            <a:effectLst/>
            <a:latin typeface="Antique Olive" pitchFamily="34" charset="0"/>
          </a:endParaRPr>
        </a:p>
      </dsp:txBody>
      <dsp:txXfrm rot="-5400000">
        <a:off x="2840840" y="2608468"/>
        <a:ext cx="2840841" cy="1565081"/>
      </dsp:txXfrm>
    </dsp:sp>
    <dsp:sp modelId="{55583768-4841-438A-9F00-D5340EC1A2F6}">
      <dsp:nvSpPr>
        <dsp:cNvPr id="0" name=""/>
        <dsp:cNvSpPr/>
      </dsp:nvSpPr>
      <dsp:spPr>
        <a:xfrm>
          <a:off x="1466839" y="1714515"/>
          <a:ext cx="2748002" cy="744519"/>
        </a:xfrm>
        <a:prstGeom prst="roundRect">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100000"/>
            </a:lnSpc>
            <a:spcBef>
              <a:spcPct val="0"/>
            </a:spcBef>
            <a:spcAft>
              <a:spcPct val="35000"/>
            </a:spcAft>
            <a:buNone/>
          </a:pPr>
          <a:r>
            <a:rPr lang="ar-AE" sz="2000" b="1" kern="1200" cap="none" spc="0">
              <a:ln w="18415" cmpd="sng">
                <a:prstDash val="solid"/>
              </a:ln>
              <a:effectLst/>
              <a:latin typeface="Traditional Arabic" pitchFamily="2" charset="-78"/>
              <a:cs typeface="Traditional Arabic" pitchFamily="2" charset="-78"/>
            </a:rPr>
            <a:t>الواحة ال</a:t>
          </a:r>
          <a:r>
            <a:rPr lang="ar-SA" sz="2000" b="1" kern="1200" cap="none" spc="0">
              <a:ln w="18415" cmpd="sng">
                <a:prstDash val="solid"/>
              </a:ln>
              <a:effectLst/>
              <a:latin typeface="Traditional Arabic" pitchFamily="2" charset="-78"/>
              <a:cs typeface="Traditional Arabic" pitchFamily="2" charset="-78"/>
            </a:rPr>
            <a:t>معرفية</a:t>
          </a:r>
          <a:r>
            <a:rPr lang="ar-AE" sz="2000" b="1" kern="1200" cap="none" spc="0">
              <a:ln w="18415" cmpd="sng">
                <a:prstDash val="solid"/>
              </a:ln>
              <a:effectLst/>
              <a:latin typeface="Traditional Arabic" pitchFamily="2" charset="-78"/>
              <a:cs typeface="Traditional Arabic" pitchFamily="2" charset="-78"/>
            </a:rPr>
            <a:t>  </a:t>
          </a:r>
          <a:r>
            <a:rPr lang="en-US" sz="3600" b="0" kern="1200" cap="none" spc="0">
              <a:ln w="18415" cmpd="sng">
                <a:prstDash val="solid"/>
              </a:ln>
              <a:effectLst/>
              <a:latin typeface="Amienne" pitchFamily="82" charset="0"/>
            </a:rPr>
            <a:t>K-Zone</a:t>
          </a:r>
          <a:endParaRPr lang="ar-AE" sz="3600" b="0" kern="1200" cap="none" spc="0" dirty="0">
            <a:ln w="18415" cmpd="sng">
              <a:prstDash val="solid"/>
            </a:ln>
            <a:effectLst/>
            <a:latin typeface="Amienne" pitchFamily="82" charset="0"/>
          </a:endParaRPr>
        </a:p>
      </dsp:txBody>
      <dsp:txXfrm>
        <a:off x="1503183" y="1750859"/>
        <a:ext cx="2675314" cy="6718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AAD42-2145-456D-88B6-8746C63FFF25}">
      <dsp:nvSpPr>
        <dsp:cNvPr id="0" name=""/>
        <dsp:cNvSpPr/>
      </dsp:nvSpPr>
      <dsp:spPr>
        <a:xfrm>
          <a:off x="2828375" y="1976619"/>
          <a:ext cx="2415868" cy="2415868"/>
        </a:xfrm>
        <a:prstGeom prst="gear9">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1">
            <a:lnSpc>
              <a:spcPct val="90000"/>
            </a:lnSpc>
            <a:spcBef>
              <a:spcPct val="0"/>
            </a:spcBef>
            <a:spcAft>
              <a:spcPct val="35000"/>
            </a:spcAft>
            <a:buNone/>
          </a:pPr>
          <a:r>
            <a:rPr lang="en-US" sz="1200" kern="1200" dirty="0" err="1"/>
            <a:t>Bzns</a:t>
          </a:r>
          <a:r>
            <a:rPr lang="en-US" sz="1200" kern="1200" dirty="0"/>
            <a:t> Sector</a:t>
          </a:r>
          <a:endParaRPr lang="ar-EG" sz="1200" kern="1200" dirty="0"/>
        </a:p>
      </dsp:txBody>
      <dsp:txXfrm>
        <a:off x="3314072" y="2542525"/>
        <a:ext cx="1444474" cy="1241806"/>
      </dsp:txXfrm>
    </dsp:sp>
    <dsp:sp modelId="{5A3F2A1B-2DB8-4105-8D7D-D205A21B33B2}">
      <dsp:nvSpPr>
        <dsp:cNvPr id="0" name=""/>
        <dsp:cNvSpPr/>
      </dsp:nvSpPr>
      <dsp:spPr>
        <a:xfrm>
          <a:off x="1422779" y="1405596"/>
          <a:ext cx="1756995" cy="1756995"/>
        </a:xfrm>
        <a:prstGeom prst="gear6">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Government</a:t>
          </a:r>
          <a:endParaRPr lang="ar-EG" sz="1200" kern="1200" dirty="0"/>
        </a:p>
      </dsp:txBody>
      <dsp:txXfrm>
        <a:off x="1865108" y="1850598"/>
        <a:ext cx="872337" cy="866991"/>
      </dsp:txXfrm>
    </dsp:sp>
    <dsp:sp modelId="{7FB1B1EC-E64D-4773-BBA5-C8C3583A5138}">
      <dsp:nvSpPr>
        <dsp:cNvPr id="0" name=""/>
        <dsp:cNvSpPr/>
      </dsp:nvSpPr>
      <dsp:spPr>
        <a:xfrm rot="20700000">
          <a:off x="2406876" y="193448"/>
          <a:ext cx="1721496" cy="1721496"/>
        </a:xfrm>
        <a:prstGeom prst="gear6">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University</a:t>
          </a:r>
          <a:endParaRPr lang="ar-EG" sz="1200" kern="1200" dirty="0"/>
        </a:p>
      </dsp:txBody>
      <dsp:txXfrm rot="-20700000">
        <a:off x="2784450" y="571023"/>
        <a:ext cx="966347" cy="966347"/>
      </dsp:txXfrm>
    </dsp:sp>
    <dsp:sp modelId="{267450B0-E4FB-427C-B361-453B70AD8928}">
      <dsp:nvSpPr>
        <dsp:cNvPr id="0" name=""/>
        <dsp:cNvSpPr/>
      </dsp:nvSpPr>
      <dsp:spPr>
        <a:xfrm>
          <a:off x="2644789" y="1610830"/>
          <a:ext cx="3092311" cy="3092311"/>
        </a:xfrm>
        <a:prstGeom prst="circularArrow">
          <a:avLst>
            <a:gd name="adj1" fmla="val 4687"/>
            <a:gd name="adj2" fmla="val 299029"/>
            <a:gd name="adj3" fmla="val 2520740"/>
            <a:gd name="adj4" fmla="val 15851457"/>
            <a:gd name="adj5" fmla="val 5469"/>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639EA51-A748-4B2B-BBBC-48464AB03E62}">
      <dsp:nvSpPr>
        <dsp:cNvPr id="0" name=""/>
        <dsp:cNvSpPr/>
      </dsp:nvSpPr>
      <dsp:spPr>
        <a:xfrm>
          <a:off x="1111618" y="1015989"/>
          <a:ext cx="2246757" cy="2246757"/>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FD73CE7-F512-4245-B392-44203E8E1C12}">
      <dsp:nvSpPr>
        <dsp:cNvPr id="0" name=""/>
        <dsp:cNvSpPr/>
      </dsp:nvSpPr>
      <dsp:spPr>
        <a:xfrm>
          <a:off x="2008676" y="-184474"/>
          <a:ext cx="2422457" cy="2422457"/>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B919B-709E-4AD5-8A58-84A0474F529C}" type="datetimeFigureOut">
              <a:rPr lang="en-US" smtClean="0"/>
              <a:t>1/29/2017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0319B-4BD5-44BF-9195-0BCF52391729}" type="slidenum">
              <a:rPr lang="en-US" smtClean="0"/>
              <a:t>‹#›</a:t>
            </a:fld>
            <a:endParaRPr lang="en-US"/>
          </a:p>
        </p:txBody>
      </p:sp>
    </p:spTree>
    <p:extLst>
      <p:ext uri="{BB962C8B-B14F-4D97-AF65-F5344CB8AC3E}">
        <p14:creationId xmlns:p14="http://schemas.microsoft.com/office/powerpoint/2010/main" val="126172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11</a:t>
            </a:fld>
            <a:endParaRPr lang="en-US"/>
          </a:p>
        </p:txBody>
      </p:sp>
    </p:spTree>
    <p:extLst>
      <p:ext uri="{BB962C8B-B14F-4D97-AF65-F5344CB8AC3E}">
        <p14:creationId xmlns:p14="http://schemas.microsoft.com/office/powerpoint/2010/main" val="17595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13</a:t>
            </a:fld>
            <a:endParaRPr lang="en-US"/>
          </a:p>
        </p:txBody>
      </p:sp>
    </p:spTree>
    <p:extLst>
      <p:ext uri="{BB962C8B-B14F-4D97-AF65-F5344CB8AC3E}">
        <p14:creationId xmlns:p14="http://schemas.microsoft.com/office/powerpoint/2010/main" val="420568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14</a:t>
            </a:fld>
            <a:endParaRPr lang="en-US"/>
          </a:p>
        </p:txBody>
      </p:sp>
    </p:spTree>
    <p:extLst>
      <p:ext uri="{BB962C8B-B14F-4D97-AF65-F5344CB8AC3E}">
        <p14:creationId xmlns:p14="http://schemas.microsoft.com/office/powerpoint/2010/main" val="27197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15</a:t>
            </a:fld>
            <a:endParaRPr lang="en-US"/>
          </a:p>
        </p:txBody>
      </p:sp>
    </p:spTree>
    <p:extLst>
      <p:ext uri="{BB962C8B-B14F-4D97-AF65-F5344CB8AC3E}">
        <p14:creationId xmlns:p14="http://schemas.microsoft.com/office/powerpoint/2010/main" val="4044560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19</a:t>
            </a:fld>
            <a:endParaRPr lang="en-US"/>
          </a:p>
        </p:txBody>
      </p:sp>
    </p:spTree>
    <p:extLst>
      <p:ext uri="{BB962C8B-B14F-4D97-AF65-F5344CB8AC3E}">
        <p14:creationId xmlns:p14="http://schemas.microsoft.com/office/powerpoint/2010/main" val="222174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Rectangle 4"/>
          <p:cNvSpPr>
            <a:spLocks noGrp="1"/>
          </p:cNvSpPr>
          <p:nvPr>
            <p:ph type="sldNum" sz="quarter" idx="5"/>
          </p:nvPr>
        </p:nvSpPr>
        <p:spPr/>
        <p:txBody>
          <a:bodyPr/>
          <a:lstStyle/>
          <a:p>
            <a:pPr>
              <a:defRPr/>
            </a:pPr>
            <a:fld id="{DF1799B9-F369-4582-935E-FCA32844EFE7}" type="slidenum">
              <a:rPr lang="en-US" smtClean="0"/>
              <a:pPr>
                <a:defRPr/>
              </a:pPr>
              <a:t>20</a:t>
            </a:fld>
            <a:endParaRPr lang="en-US"/>
          </a:p>
        </p:txBody>
      </p:sp>
    </p:spTree>
    <p:extLst>
      <p:ext uri="{BB962C8B-B14F-4D97-AF65-F5344CB8AC3E}">
        <p14:creationId xmlns:p14="http://schemas.microsoft.com/office/powerpoint/2010/main" val="320680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21</a:t>
            </a:fld>
            <a:endParaRPr lang="en-US"/>
          </a:p>
        </p:txBody>
      </p:sp>
    </p:spTree>
    <p:extLst>
      <p:ext uri="{BB962C8B-B14F-4D97-AF65-F5344CB8AC3E}">
        <p14:creationId xmlns:p14="http://schemas.microsoft.com/office/powerpoint/2010/main" val="356600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26</a:t>
            </a:fld>
            <a:endParaRPr lang="en-US"/>
          </a:p>
        </p:txBody>
      </p:sp>
    </p:spTree>
    <p:extLst>
      <p:ext uri="{BB962C8B-B14F-4D97-AF65-F5344CB8AC3E}">
        <p14:creationId xmlns:p14="http://schemas.microsoft.com/office/powerpoint/2010/main" val="258239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1/29/2017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a:p>
        </p:txBody>
      </p:sp>
      <p:sp>
        <p:nvSpPr>
          <p:cNvPr id="20" name="Rectangle 20"/>
          <p:cNvSpPr>
            <a:spLocks noGrp="1"/>
          </p:cNvSpPr>
          <p:nvPr>
            <p:ph type="ftr" sz="quarter" idx="23"/>
          </p:nvPr>
        </p:nvSpPr>
        <p:spPr/>
        <p:txBody>
          <a:bodyPr/>
          <a:lstStyle/>
          <a:p>
            <a:endParaRPr lang="en-US"/>
          </a:p>
        </p:txBody>
      </p:sp>
    </p:spTree>
    <p:extLst>
      <p:ext uri="{BB962C8B-B14F-4D97-AF65-F5344CB8AC3E}">
        <p14:creationId xmlns:p14="http://schemas.microsoft.com/office/powerpoint/2010/main" val="83159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a:t>Click to add photo album title</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p>
            <a:pPr algn="r"/>
            <a:fld id="{9668B50E-0B48-4566-8609-C51CF752A7DF}" type="datetimeFigureOut">
              <a:rPr lang="en-US" smtClean="0">
                <a:solidFill>
                  <a:schemeClr val="bg1"/>
                </a:solidFill>
              </a:rPr>
              <a:pPr algn="r"/>
              <a:t>1/29/2017</a:t>
            </a:fld>
            <a:endParaRPr lang="en-US"/>
          </a:p>
        </p:txBody>
      </p:sp>
      <p:sp>
        <p:nvSpPr>
          <p:cNvPr id="13" name="Rectangle 12"/>
          <p:cNvSpPr>
            <a:spLocks noGrp="1"/>
          </p:cNvSpPr>
          <p:nvPr>
            <p:ph type="sldNum" sz="quarter" idx="13"/>
          </p:nvPr>
        </p:nvSpPr>
        <p:spPr/>
        <p:txBody>
          <a:bodyPr/>
          <a:lstStyle/>
          <a:p>
            <a:fld id="{8A4431D5-1B33-458B-8AFD-CECCB0FA18CB}" type="slidenum">
              <a:rPr lang="en-US" smtClean="0">
                <a:solidFill>
                  <a:schemeClr val="bg1"/>
                </a:solidFill>
              </a:rPr>
              <a:pPr/>
              <a:t>‹#›</a:t>
            </a:fld>
            <a:endParaRPr lang="en-US"/>
          </a:p>
        </p:txBody>
      </p:sp>
      <p:sp>
        <p:nvSpPr>
          <p:cNvPr id="14" name="Rectangle 13"/>
          <p:cNvSpPr>
            <a:spLocks noGrp="1"/>
          </p:cNvSpPr>
          <p:nvPr>
            <p:ph type="ftr" sz="quarter" idx="14"/>
          </p:nvPr>
        </p:nvSpPr>
        <p:spPr>
          <a:xfrm rot="16200000">
            <a:off x="7296150" y="3698878"/>
            <a:ext cx="2933700" cy="365125"/>
          </a:xfrm>
        </p:spPr>
        <p:txBody>
          <a:bodyPr/>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a:t>Click to add date or details</a:t>
            </a:r>
          </a:p>
        </p:txBody>
      </p:sp>
    </p:spTree>
    <p:extLst>
      <p:ext uri="{BB962C8B-B14F-4D97-AF65-F5344CB8AC3E}">
        <p14:creationId xmlns:p14="http://schemas.microsoft.com/office/powerpoint/2010/main" val="15866232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9.jpe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jpeg"/><Relationship Id="rId7" Type="http://schemas.openxmlformats.org/officeDocument/2006/relationships/diagramColors" Target="../diagrams/colors5.xml"/><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5.xml"/><Relationship Id="rId11" Type="http://schemas.openxmlformats.org/officeDocument/2006/relationships/image" Target="../media/image16.png"/><Relationship Id="rId5" Type="http://schemas.openxmlformats.org/officeDocument/2006/relationships/diagramLayout" Target="../diagrams/layout5.xml"/><Relationship Id="rId10" Type="http://schemas.openxmlformats.org/officeDocument/2006/relationships/image" Target="../media/image15.jpeg"/><Relationship Id="rId4" Type="http://schemas.openxmlformats.org/officeDocument/2006/relationships/diagramData" Target="../diagrams/data5.xml"/><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10.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9.xml"/><Relationship Id="rId11" Type="http://schemas.openxmlformats.org/officeDocument/2006/relationships/image" Target="../media/image27.jpeg"/><Relationship Id="rId5" Type="http://schemas.openxmlformats.org/officeDocument/2006/relationships/diagramQuickStyle" Target="../diagrams/quickStyle9.xml"/><Relationship Id="rId10" Type="http://schemas.openxmlformats.org/officeDocument/2006/relationships/image" Target="../media/image14.jpeg"/><Relationship Id="rId4" Type="http://schemas.openxmlformats.org/officeDocument/2006/relationships/diagramLayout" Target="../diagrams/layout9.xml"/><Relationship Id="rId9"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hyperlink" Target="http://reports.weforum.org/future-of-financial-services-2015/new-payment-rails/"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88620" y="1776239"/>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dirty="0">
                <a:solidFill>
                  <a:srgbClr val="FF0000"/>
                </a:solidFill>
              </a:rPr>
              <a:t>ICTs for Employment and Economic Growth </a:t>
            </a:r>
            <a:endParaRPr lang="en-US" sz="5400" dirty="0">
              <a:solidFill>
                <a:srgbClr val="FF0000"/>
              </a:solidFill>
            </a:endParaRPr>
          </a:p>
        </p:txBody>
      </p:sp>
      <p:sp>
        <p:nvSpPr>
          <p:cNvPr id="4" name="Title 1"/>
          <p:cNvSpPr txBox="1">
            <a:spLocks/>
          </p:cNvSpPr>
          <p:nvPr/>
        </p:nvSpPr>
        <p:spPr>
          <a:xfrm>
            <a:off x="388620" y="3237221"/>
            <a:ext cx="8229600" cy="743724"/>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000" b="0" i="1" dirty="0">
                <a:solidFill>
                  <a:srgbClr val="558ED5"/>
                </a:solidFill>
              </a:rPr>
              <a:t>By Osama Rayis</a:t>
            </a:r>
            <a:r>
              <a:rPr lang="en-US" sz="3200" kern="0" dirty="0">
                <a:ln w="18415" cmpd="sng">
                  <a:solidFill>
                    <a:srgbClr val="7030A0"/>
                  </a:solidFill>
                  <a:prstDash val="solid"/>
                </a:ln>
                <a:solidFill>
                  <a:schemeClr val="tx1">
                    <a:lumMod val="95000"/>
                    <a:lumOff val="5000"/>
                  </a:schemeClr>
                </a:solidFill>
                <a:cs typeface="mohammad bold art 1" pitchFamily="2" charset="-78"/>
              </a:rPr>
              <a:t> </a:t>
            </a:r>
            <a:r>
              <a:rPr lang="en-US" sz="3000" b="0" i="1" dirty="0">
                <a:solidFill>
                  <a:srgbClr val="558ED5"/>
                </a:solidFill>
              </a:rPr>
              <a:t>(PhD, IEEE senior Member)</a:t>
            </a:r>
          </a:p>
          <a:p>
            <a:pPr>
              <a:defRPr/>
            </a:pPr>
            <a:r>
              <a:rPr lang="en-US" sz="3000" b="0" i="1" dirty="0">
                <a:solidFill>
                  <a:srgbClr val="558ED5"/>
                </a:solidFill>
              </a:rPr>
              <a:t>rayis@hotmail.com</a:t>
            </a:r>
          </a:p>
          <a:p>
            <a:endParaRPr lang="en-US" sz="3000" b="0" i="1" dirty="0">
              <a:solidFill>
                <a:srgbClr val="558ED5"/>
              </a:solidFill>
            </a:endParaRPr>
          </a:p>
        </p:txBody>
      </p:sp>
      <p:grpSp>
        <p:nvGrpSpPr>
          <p:cNvPr id="8" name="Group 7"/>
          <p:cNvGrpSpPr/>
          <p:nvPr/>
        </p:nvGrpSpPr>
        <p:grpSpPr>
          <a:xfrm>
            <a:off x="1" y="6152107"/>
            <a:ext cx="9143999" cy="724255"/>
            <a:chOff x="1" y="6152107"/>
            <a:chExt cx="9143999" cy="724255"/>
          </a:xfrm>
        </p:grpSpPr>
        <p:pic>
          <p:nvPicPr>
            <p:cNvPr id="5" name="Picture 4"/>
            <p:cNvPicPr>
              <a:picLocks noChangeAspect="1"/>
            </p:cNvPicPr>
            <p:nvPr/>
          </p:nvPicPr>
          <p:blipFill>
            <a:blip r:embed="rId3"/>
            <a:stretch>
              <a:fillRect/>
            </a:stretch>
          </p:blipFill>
          <p:spPr>
            <a:xfrm>
              <a:off x="1" y="6152107"/>
              <a:ext cx="1348740" cy="700087"/>
            </a:xfrm>
            <a:prstGeom prst="rect">
              <a:avLst/>
            </a:prstGeom>
          </p:spPr>
        </p:pic>
        <p:sp>
          <p:nvSpPr>
            <p:cNvPr id="6" name="TextBox 5"/>
            <p:cNvSpPr txBox="1"/>
            <p:nvPr/>
          </p:nvSpPr>
          <p:spPr>
            <a:xfrm>
              <a:off x="1348741" y="6205863"/>
              <a:ext cx="6697979" cy="646331"/>
            </a:xfrm>
            <a:prstGeom prst="rect">
              <a:avLst/>
            </a:prstGeom>
            <a:noFill/>
          </p:spPr>
          <p:txBody>
            <a:bodyPr wrap="square" rtlCol="0">
              <a:spAutoFit/>
            </a:bodyPr>
            <a:lstStyle/>
            <a:p>
              <a:pPr algn="ctr"/>
              <a:r>
                <a:rPr lang="en-US" b="1" dirty="0"/>
                <a:t>Regional Development Forum for the Arab States,</a:t>
              </a:r>
            </a:p>
            <a:p>
              <a:pPr algn="ctr"/>
              <a:r>
                <a:rPr lang="en-US" b="1" dirty="0"/>
                <a:t> Khartoum, Republic of Sudan 29 January,2017 </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700" y="6185906"/>
              <a:ext cx="876300" cy="690456"/>
            </a:xfrm>
            <a:prstGeom prst="rect">
              <a:avLst/>
            </a:prstGeom>
          </p:spPr>
        </p:pic>
      </p:grpSp>
    </p:spTree>
    <p:extLst>
      <p:ext uri="{BB962C8B-B14F-4D97-AF65-F5344CB8AC3E}">
        <p14:creationId xmlns:p14="http://schemas.microsoft.com/office/powerpoint/2010/main" val="342941138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6083896" cy="1143000"/>
          </a:xfrm>
        </p:spPr>
        <p:txBody>
          <a:bodyPr/>
          <a:lstStyle/>
          <a:p>
            <a:pPr algn="l"/>
            <a:r>
              <a:rPr lang="en-US" dirty="0"/>
              <a:t>Paradigm Shift</a:t>
            </a:r>
          </a:p>
        </p:txBody>
      </p:sp>
      <p:graphicFrame>
        <p:nvGraphicFramePr>
          <p:cNvPr id="4" name="Content Placeholder 3"/>
          <p:cNvGraphicFramePr>
            <a:graphicFrameLocks noGrp="1"/>
          </p:cNvGraphicFramePr>
          <p:nvPr>
            <p:ph idx="1"/>
          </p:nvPr>
        </p:nvGraphicFramePr>
        <p:xfrm>
          <a:off x="1043608" y="1844825"/>
          <a:ext cx="5904656" cy="3168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p:cNvPicPr>
            <a:picLocks noChangeAspect="1" noChangeArrowheads="1"/>
          </p:cNvPicPr>
          <p:nvPr/>
        </p:nvPicPr>
        <p:blipFill>
          <a:blip r:embed="rId7" cstate="print"/>
          <a:srcRect/>
          <a:stretch>
            <a:fillRect/>
          </a:stretch>
        </p:blipFill>
        <p:spPr bwMode="auto">
          <a:xfrm>
            <a:off x="7126236" y="690734"/>
            <a:ext cx="1671984" cy="1239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E:\ACT\Projects\Tech\technology-02.jpg"/>
          <p:cNvPicPr>
            <a:picLocks noChangeAspect="1" noChangeArrowheads="1"/>
          </p:cNvPicPr>
          <p:nvPr/>
        </p:nvPicPr>
        <p:blipFill>
          <a:blip r:embed="rId8" cstate="print"/>
          <a:srcRect/>
          <a:stretch>
            <a:fillRect/>
          </a:stretch>
        </p:blipFill>
        <p:spPr bwMode="auto">
          <a:xfrm>
            <a:off x="68121" y="5374567"/>
            <a:ext cx="1402983" cy="1202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8" name="Diagram 7"/>
          <p:cNvGraphicFramePr/>
          <p:nvPr/>
        </p:nvGraphicFramePr>
        <p:xfrm>
          <a:off x="1716360" y="4077072"/>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82759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57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graphicFrame>
        <p:nvGraphicFramePr>
          <p:cNvPr id="10" name="Diagram 9"/>
          <p:cNvGraphicFramePr/>
          <p:nvPr/>
        </p:nvGraphicFramePr>
        <p:xfrm>
          <a:off x="2555776" y="692696"/>
          <a:ext cx="5681682" cy="417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digital-origami-by-aka-architetti-8.jpg"/>
          <p:cNvPicPr>
            <a:picLocks noChangeAspect="1"/>
          </p:cNvPicPr>
          <p:nvPr/>
        </p:nvPicPr>
        <p:blipFill>
          <a:blip r:embed="rId8" cstate="print"/>
          <a:srcRect l="73636"/>
          <a:stretch>
            <a:fillRect/>
          </a:stretch>
        </p:blipFill>
        <p:spPr>
          <a:xfrm>
            <a:off x="-32" y="71414"/>
            <a:ext cx="2071734" cy="678661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72155" y="1540262"/>
            <a:ext cx="2588077" cy="2520280"/>
          </a:xfrm>
          <a:prstGeom prst="rect">
            <a:avLst/>
          </a:prstGeom>
        </p:spPr>
      </p:pic>
      <p:sp>
        <p:nvSpPr>
          <p:cNvPr id="9" name="Rectangle 1"/>
          <p:cNvSpPr>
            <a:spLocks noGrp="1"/>
          </p:cNvSpPr>
          <p:nvPr>
            <p:ph type="body" sz="quarter" idx="4294967295"/>
          </p:nvPr>
        </p:nvSpPr>
        <p:spPr>
          <a:xfrm>
            <a:off x="2555776" y="4941168"/>
            <a:ext cx="5688632" cy="1238250"/>
          </a:xfrm>
          <a:prstGeom prst="rect">
            <a:avLst/>
          </a:prstGeom>
          <a:solidFill>
            <a:srgbClr val="00B0F0"/>
          </a:solidFill>
        </p:spPr>
        <p:txBody>
          <a:bodyPr/>
          <a:lstStyle/>
          <a:p>
            <a:pPr algn="ctr" rtl="0">
              <a:buNone/>
            </a:pPr>
            <a:r>
              <a:rPr lang="en-US" sz="2800" dirty="0">
                <a:solidFill>
                  <a:schemeClr val="bg1"/>
                </a:solidFill>
              </a:rPr>
              <a:t>Main Enablers</a:t>
            </a:r>
            <a:endParaRPr lang="en-US" sz="2000" kern="0" dirty="0">
              <a:ln w="18415" cmpd="sng">
                <a:solidFill>
                  <a:srgbClr val="7030A0"/>
                </a:solidFill>
                <a:prstDash val="solid"/>
              </a:ln>
              <a:solidFill>
                <a:schemeClr val="bg1"/>
              </a:solidFill>
              <a:cs typeface="mohammad bold art 1" pitchFamily="2" charset="-78"/>
            </a:endParaRPr>
          </a:p>
        </p:txBody>
      </p:sp>
    </p:spTree>
    <p:extLst>
      <p:ext uri="{BB962C8B-B14F-4D97-AF65-F5344CB8AC3E}">
        <p14:creationId xmlns:p14="http://schemas.microsoft.com/office/powerpoint/2010/main" val="5905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55583768-4841-438A-9F00-D5340EC1A2F6}"/>
                                            </p:graphicEl>
                                          </p:spTgt>
                                        </p:tgtEl>
                                        <p:attrNameLst>
                                          <p:attrName>style.visibility</p:attrName>
                                        </p:attrNameLst>
                                      </p:cBhvr>
                                      <p:to>
                                        <p:strVal val="visible"/>
                                      </p:to>
                                    </p:set>
                                    <p:animEffect transition="in" filter="fade">
                                      <p:cBhvr>
                                        <p:cTn id="7" dur="2000"/>
                                        <p:tgtEl>
                                          <p:spTgt spid="10">
                                            <p:graphicEl>
                                              <a:dgm id="{55583768-4841-438A-9F00-D5340EC1A2F6}"/>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graphicEl>
                                              <a:dgm id="{C9282C9C-5E73-4AAC-A2C6-ED1C71CE039C}"/>
                                            </p:graphicEl>
                                          </p:spTgt>
                                        </p:tgtEl>
                                        <p:attrNameLst>
                                          <p:attrName>style.visibility</p:attrName>
                                        </p:attrNameLst>
                                      </p:cBhvr>
                                      <p:to>
                                        <p:strVal val="visible"/>
                                      </p:to>
                                    </p:set>
                                    <p:animEffect transition="in" filter="fade">
                                      <p:cBhvr>
                                        <p:cTn id="11" dur="2000"/>
                                        <p:tgtEl>
                                          <p:spTgt spid="10">
                                            <p:graphicEl>
                                              <a:dgm id="{C9282C9C-5E73-4AAC-A2C6-ED1C71CE039C}"/>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graphicEl>
                                              <a:dgm id="{B9374063-E10E-47BF-BB83-53AEFED4B28A}"/>
                                            </p:graphicEl>
                                          </p:spTgt>
                                        </p:tgtEl>
                                        <p:attrNameLst>
                                          <p:attrName>style.visibility</p:attrName>
                                        </p:attrNameLst>
                                      </p:cBhvr>
                                      <p:to>
                                        <p:strVal val="visible"/>
                                      </p:to>
                                    </p:set>
                                    <p:animEffect transition="in" filter="fade">
                                      <p:cBhvr>
                                        <p:cTn id="15" dur="2000"/>
                                        <p:tgtEl>
                                          <p:spTgt spid="10">
                                            <p:graphicEl>
                                              <a:dgm id="{B9374063-E10E-47BF-BB83-53AEFED4B28A}"/>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graphicEl>
                                              <a:dgm id="{2F88EBBA-0319-4880-80D7-F7726FD8E7D3}"/>
                                            </p:graphicEl>
                                          </p:spTgt>
                                        </p:tgtEl>
                                        <p:attrNameLst>
                                          <p:attrName>style.visibility</p:attrName>
                                        </p:attrNameLst>
                                      </p:cBhvr>
                                      <p:to>
                                        <p:strVal val="visible"/>
                                      </p:to>
                                    </p:set>
                                    <p:animEffect transition="in" filter="fade">
                                      <p:cBhvr>
                                        <p:cTn id="19" dur="2000"/>
                                        <p:tgtEl>
                                          <p:spTgt spid="10">
                                            <p:graphicEl>
                                              <a:dgm id="{2F88EBBA-0319-4880-80D7-F7726FD8E7D3}"/>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0">
                                            <p:graphicEl>
                                              <a:dgm id="{7182B07F-84F8-4632-A49A-83238928CAB8}"/>
                                            </p:graphicEl>
                                          </p:spTgt>
                                        </p:tgtEl>
                                        <p:attrNameLst>
                                          <p:attrName>style.visibility</p:attrName>
                                        </p:attrNameLst>
                                      </p:cBhvr>
                                      <p:to>
                                        <p:strVal val="visible"/>
                                      </p:to>
                                    </p:set>
                                    <p:animEffect transition="in" filter="fade">
                                      <p:cBhvr>
                                        <p:cTn id="23" dur="2000"/>
                                        <p:tgtEl>
                                          <p:spTgt spid="10">
                                            <p:graphicEl>
                                              <a:dgm id="{7182B07F-84F8-4632-A49A-83238928CAB8}"/>
                                            </p:graphicEl>
                                          </p:spTgt>
                                        </p:tgtEl>
                                      </p:cBhvr>
                                    </p:animEffect>
                                  </p:childTnLst>
                                </p:cTn>
                              </p:par>
                            </p:childTnLst>
                          </p:cTn>
                        </p:par>
                        <p:par>
                          <p:cTn id="24" fill="hold">
                            <p:stCondLst>
                              <p:cond delay="100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Effect transition="in" filter="fade">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National Innovation Ecosystem</a:t>
            </a:r>
          </a:p>
        </p:txBody>
      </p:sp>
      <p:sp>
        <p:nvSpPr>
          <p:cNvPr id="3" name="Content Placeholder 2"/>
          <p:cNvSpPr>
            <a:spLocks noGrp="1"/>
          </p:cNvSpPr>
          <p:nvPr>
            <p:ph idx="1"/>
          </p:nvPr>
        </p:nvSpPr>
        <p:spPr/>
        <p:txBody>
          <a:bodyPr>
            <a:normAutofit lnSpcReduction="10000"/>
          </a:bodyPr>
          <a:lstStyle/>
          <a:p>
            <a:pPr algn="just" rtl="0">
              <a:buNone/>
            </a:pPr>
            <a:r>
              <a:rPr lang="en-US" dirty="0"/>
              <a:t>Is the enabling environment that fosters innovation to solve national problems and accelerate socioeconomic development and growth.  </a:t>
            </a:r>
          </a:p>
          <a:p>
            <a:pPr algn="just" rtl="0">
              <a:buNone/>
            </a:pPr>
            <a:r>
              <a:rPr lang="en-US" dirty="0"/>
              <a:t>It is the </a:t>
            </a:r>
            <a:r>
              <a:rPr lang="en-US" dirty="0">
                <a:solidFill>
                  <a:srgbClr val="7030A0"/>
                </a:solidFill>
              </a:rPr>
              <a:t>people</a:t>
            </a:r>
            <a:r>
              <a:rPr lang="en-US" dirty="0"/>
              <a:t> and set of </a:t>
            </a:r>
            <a:r>
              <a:rPr lang="en-US" dirty="0">
                <a:solidFill>
                  <a:srgbClr val="00B050"/>
                </a:solidFill>
              </a:rPr>
              <a:t>entities</a:t>
            </a:r>
            <a:r>
              <a:rPr lang="en-US" dirty="0"/>
              <a:t> and their </a:t>
            </a:r>
            <a:r>
              <a:rPr lang="en-US" dirty="0">
                <a:solidFill>
                  <a:srgbClr val="00B050"/>
                </a:solidFill>
              </a:rPr>
              <a:t>relations</a:t>
            </a:r>
            <a:r>
              <a:rPr lang="en-US" dirty="0"/>
              <a:t>, </a:t>
            </a:r>
            <a:r>
              <a:rPr lang="en-US" dirty="0">
                <a:solidFill>
                  <a:srgbClr val="00B050"/>
                </a:solidFill>
              </a:rPr>
              <a:t>policies</a:t>
            </a:r>
            <a:r>
              <a:rPr lang="en-US" dirty="0"/>
              <a:t> and </a:t>
            </a:r>
            <a:r>
              <a:rPr lang="en-US" dirty="0">
                <a:solidFill>
                  <a:srgbClr val="00B050"/>
                </a:solidFill>
              </a:rPr>
              <a:t>acts</a:t>
            </a:r>
            <a:r>
              <a:rPr lang="en-US" dirty="0"/>
              <a:t>; Moreover it is the hole </a:t>
            </a:r>
            <a:r>
              <a:rPr lang="en-US" dirty="0">
                <a:solidFill>
                  <a:srgbClr val="7030A0"/>
                </a:solidFill>
              </a:rPr>
              <a:t>culture</a:t>
            </a:r>
            <a:r>
              <a:rPr lang="en-US" dirty="0"/>
              <a:t> and structure that sustain an innovative nation.</a:t>
            </a:r>
          </a:p>
        </p:txBody>
      </p:sp>
    </p:spTree>
    <p:extLst>
      <p:ext uri="{BB962C8B-B14F-4D97-AF65-F5344CB8AC3E}">
        <p14:creationId xmlns:p14="http://schemas.microsoft.com/office/powerpoint/2010/main" val="16190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57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graphicFrame>
        <p:nvGraphicFramePr>
          <p:cNvPr id="10" name="Diagram 9"/>
          <p:cNvGraphicFramePr/>
          <p:nvPr/>
        </p:nvGraphicFramePr>
        <p:xfrm>
          <a:off x="2555776" y="692696"/>
          <a:ext cx="5681682" cy="417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digital-origami-by-aka-architetti-8.jpg"/>
          <p:cNvPicPr>
            <a:picLocks noChangeAspect="1"/>
          </p:cNvPicPr>
          <p:nvPr/>
        </p:nvPicPr>
        <p:blipFill>
          <a:blip r:embed="rId8" cstate="print"/>
          <a:srcRect l="73636"/>
          <a:stretch>
            <a:fillRect/>
          </a:stretch>
        </p:blipFill>
        <p:spPr>
          <a:xfrm>
            <a:off x="-32" y="71414"/>
            <a:ext cx="2071734" cy="678661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72155" y="1540262"/>
            <a:ext cx="2588077" cy="2520280"/>
          </a:xfrm>
          <a:prstGeom prst="rect">
            <a:avLst/>
          </a:prstGeom>
        </p:spPr>
      </p:pic>
      <p:sp>
        <p:nvSpPr>
          <p:cNvPr id="9" name="Rectangle 1"/>
          <p:cNvSpPr>
            <a:spLocks noGrp="1"/>
          </p:cNvSpPr>
          <p:nvPr>
            <p:ph type="body" sz="quarter" idx="4294967295"/>
          </p:nvPr>
        </p:nvSpPr>
        <p:spPr>
          <a:xfrm>
            <a:off x="2555776" y="4941168"/>
            <a:ext cx="5688632" cy="1238250"/>
          </a:xfrm>
          <a:prstGeom prst="rect">
            <a:avLst/>
          </a:prstGeom>
          <a:solidFill>
            <a:srgbClr val="00B0F0"/>
          </a:solidFill>
        </p:spPr>
        <p:txBody>
          <a:bodyPr/>
          <a:lstStyle/>
          <a:p>
            <a:pPr algn="ctr" rtl="0">
              <a:buNone/>
            </a:pPr>
            <a:r>
              <a:rPr lang="en-US" sz="2800" dirty="0">
                <a:solidFill>
                  <a:schemeClr val="bg1"/>
                </a:solidFill>
              </a:rPr>
              <a:t>National Innovation Ecosystem</a:t>
            </a:r>
            <a:endParaRPr lang="en-US" sz="2000" kern="0" dirty="0">
              <a:ln w="18415" cmpd="sng">
                <a:solidFill>
                  <a:srgbClr val="7030A0"/>
                </a:solidFill>
                <a:prstDash val="solid"/>
              </a:ln>
              <a:solidFill>
                <a:schemeClr val="bg1"/>
              </a:solidFill>
              <a:cs typeface="mohammad bold art 1" pitchFamily="2" charset="-78"/>
            </a:endParaRPr>
          </a:p>
        </p:txBody>
      </p:sp>
    </p:spTree>
    <p:extLst>
      <p:ext uri="{BB962C8B-B14F-4D97-AF65-F5344CB8AC3E}">
        <p14:creationId xmlns:p14="http://schemas.microsoft.com/office/powerpoint/2010/main" val="193848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55583768-4841-438A-9F00-D5340EC1A2F6}"/>
                                            </p:graphicEl>
                                          </p:spTgt>
                                        </p:tgtEl>
                                        <p:attrNameLst>
                                          <p:attrName>style.visibility</p:attrName>
                                        </p:attrNameLst>
                                      </p:cBhvr>
                                      <p:to>
                                        <p:strVal val="visible"/>
                                      </p:to>
                                    </p:set>
                                    <p:animEffect transition="in" filter="fade">
                                      <p:cBhvr>
                                        <p:cTn id="7" dur="2000"/>
                                        <p:tgtEl>
                                          <p:spTgt spid="10">
                                            <p:graphicEl>
                                              <a:dgm id="{55583768-4841-438A-9F00-D5340EC1A2F6}"/>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graphicEl>
                                              <a:dgm id="{C9282C9C-5E73-4AAC-A2C6-ED1C71CE039C}"/>
                                            </p:graphicEl>
                                          </p:spTgt>
                                        </p:tgtEl>
                                        <p:attrNameLst>
                                          <p:attrName>style.visibility</p:attrName>
                                        </p:attrNameLst>
                                      </p:cBhvr>
                                      <p:to>
                                        <p:strVal val="visible"/>
                                      </p:to>
                                    </p:set>
                                    <p:animEffect transition="in" filter="fade">
                                      <p:cBhvr>
                                        <p:cTn id="11" dur="2000"/>
                                        <p:tgtEl>
                                          <p:spTgt spid="10">
                                            <p:graphicEl>
                                              <a:dgm id="{C9282C9C-5E73-4AAC-A2C6-ED1C71CE039C}"/>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graphicEl>
                                              <a:dgm id="{B9374063-E10E-47BF-BB83-53AEFED4B28A}"/>
                                            </p:graphicEl>
                                          </p:spTgt>
                                        </p:tgtEl>
                                        <p:attrNameLst>
                                          <p:attrName>style.visibility</p:attrName>
                                        </p:attrNameLst>
                                      </p:cBhvr>
                                      <p:to>
                                        <p:strVal val="visible"/>
                                      </p:to>
                                    </p:set>
                                    <p:animEffect transition="in" filter="fade">
                                      <p:cBhvr>
                                        <p:cTn id="15" dur="2000"/>
                                        <p:tgtEl>
                                          <p:spTgt spid="10">
                                            <p:graphicEl>
                                              <a:dgm id="{B9374063-E10E-47BF-BB83-53AEFED4B28A}"/>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graphicEl>
                                              <a:dgm id="{2F88EBBA-0319-4880-80D7-F7726FD8E7D3}"/>
                                            </p:graphicEl>
                                          </p:spTgt>
                                        </p:tgtEl>
                                        <p:attrNameLst>
                                          <p:attrName>style.visibility</p:attrName>
                                        </p:attrNameLst>
                                      </p:cBhvr>
                                      <p:to>
                                        <p:strVal val="visible"/>
                                      </p:to>
                                    </p:set>
                                    <p:animEffect transition="in" filter="fade">
                                      <p:cBhvr>
                                        <p:cTn id="19" dur="2000"/>
                                        <p:tgtEl>
                                          <p:spTgt spid="10">
                                            <p:graphicEl>
                                              <a:dgm id="{2F88EBBA-0319-4880-80D7-F7726FD8E7D3}"/>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0">
                                            <p:graphicEl>
                                              <a:dgm id="{7182B07F-84F8-4632-A49A-83238928CAB8}"/>
                                            </p:graphicEl>
                                          </p:spTgt>
                                        </p:tgtEl>
                                        <p:attrNameLst>
                                          <p:attrName>style.visibility</p:attrName>
                                        </p:attrNameLst>
                                      </p:cBhvr>
                                      <p:to>
                                        <p:strVal val="visible"/>
                                      </p:to>
                                    </p:set>
                                    <p:animEffect transition="in" filter="fade">
                                      <p:cBhvr>
                                        <p:cTn id="23" dur="2000"/>
                                        <p:tgtEl>
                                          <p:spTgt spid="10">
                                            <p:graphicEl>
                                              <a:dgm id="{7182B07F-84F8-4632-A49A-83238928CAB8}"/>
                                            </p:graphicEl>
                                          </p:spTgt>
                                        </p:tgtEl>
                                      </p:cBhvr>
                                    </p:animEffect>
                                  </p:childTnLst>
                                </p:cTn>
                              </p:par>
                            </p:childTnLst>
                          </p:cTn>
                        </p:par>
                        <p:par>
                          <p:cTn id="24" fill="hold">
                            <p:stCondLst>
                              <p:cond delay="100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Effect transition="in" filter="fade">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body" sz="quarter" idx="10"/>
          </p:nvPr>
        </p:nvSpPr>
        <p:spPr/>
        <p:txBody>
          <a:bodyPr/>
          <a:lstStyle/>
          <a:p>
            <a:pPr algn="ctr">
              <a:spcBef>
                <a:spcPts val="0"/>
              </a:spcBef>
            </a:pPr>
            <a:r>
              <a:rPr lang="en-US" sz="2800" dirty="0"/>
              <a:t>Innovation &amp; ICT are Main Drivers for Development</a:t>
            </a:r>
            <a:endParaRPr lang="en-US" sz="2000" kern="0" dirty="0">
              <a:ln w="18415" cmpd="sng">
                <a:solidFill>
                  <a:srgbClr val="7030A0"/>
                </a:solidFill>
                <a:prstDash val="solid"/>
              </a:ln>
              <a:cs typeface="mohammad bold art 1" pitchFamily="2" charset="-78"/>
            </a:endParaRPr>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pSp>
        <p:nvGrpSpPr>
          <p:cNvPr id="3" name="Group 12"/>
          <p:cNvGrpSpPr/>
          <p:nvPr/>
        </p:nvGrpSpPr>
        <p:grpSpPr>
          <a:xfrm>
            <a:off x="5580112" y="260648"/>
            <a:ext cx="1656184" cy="1752600"/>
            <a:chOff x="3286116" y="1000108"/>
            <a:chExt cx="1825505" cy="2071702"/>
          </a:xfrm>
        </p:grpSpPr>
        <p:sp>
          <p:nvSpPr>
            <p:cNvPr id="13" name="Rounded Rectangle 12"/>
            <p:cNvSpPr/>
            <p:nvPr/>
          </p:nvSpPr>
          <p:spPr>
            <a:xfrm>
              <a:off x="3286116" y="2357430"/>
              <a:ext cx="1825505" cy="71438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1" anchor="ctr"/>
            <a:lstStyle/>
            <a:p>
              <a:pPr algn="ctr"/>
              <a:r>
                <a:rPr lang="en-US" sz="2400" b="1" dirty="0">
                  <a:solidFill>
                    <a:srgbClr val="7030A0"/>
                  </a:solidFill>
                </a:rPr>
                <a:t>Innovation</a:t>
              </a:r>
              <a:endParaRPr lang="ar-AE" sz="2400" b="1" dirty="0">
                <a:solidFill>
                  <a:srgbClr val="7030A0"/>
                </a:solidFill>
              </a:endParaRPr>
            </a:p>
          </p:txBody>
        </p:sp>
        <p:pic>
          <p:nvPicPr>
            <p:cNvPr id="14" name="Content Placeholder 18" descr="green-energy.jpg"/>
            <p:cNvPicPr>
              <a:picLocks noChangeAspect="1"/>
            </p:cNvPicPr>
            <p:nvPr/>
          </p:nvPicPr>
          <p:blipFill>
            <a:blip r:embed="rId3" cstate="print"/>
            <a:stretch>
              <a:fillRect/>
            </a:stretch>
          </p:blipFill>
          <p:spPr>
            <a:xfrm>
              <a:off x="3428992" y="1000108"/>
              <a:ext cx="1316157" cy="1643074"/>
            </a:xfrm>
            <a:prstGeom prst="rect">
              <a:avLst/>
            </a:prstGeom>
            <a:ln>
              <a:noFill/>
            </a:ln>
            <a:effectLst>
              <a:softEdge rad="112500"/>
            </a:effectLst>
          </p:spPr>
        </p:pic>
      </p:grpSp>
      <p:sp>
        <p:nvSpPr>
          <p:cNvPr id="15" name="Left Arrow 14"/>
          <p:cNvSpPr/>
          <p:nvPr/>
        </p:nvSpPr>
        <p:spPr>
          <a:xfrm>
            <a:off x="4860032" y="1484784"/>
            <a:ext cx="792088" cy="504056"/>
          </a:xfrm>
          <a:prstGeom prst="lef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Diagram 15"/>
          <p:cNvGraphicFramePr/>
          <p:nvPr/>
        </p:nvGraphicFramePr>
        <p:xfrm>
          <a:off x="996280" y="123720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8" descr="chembottlephoto2"/>
          <p:cNvPicPr>
            <a:picLocks noChangeAspect="1" noChangeArrowheads="1"/>
          </p:cNvPicPr>
          <p:nvPr/>
        </p:nvPicPr>
        <p:blipFill>
          <a:blip r:embed="rId9" cstate="print"/>
          <a:srcRect b="10426"/>
          <a:stretch>
            <a:fillRect/>
          </a:stretch>
        </p:blipFill>
        <p:spPr bwMode="auto">
          <a:xfrm>
            <a:off x="251520" y="31469"/>
            <a:ext cx="1368152" cy="1237291"/>
          </a:xfrm>
          <a:prstGeom prst="rect">
            <a:avLst/>
          </a:prstGeom>
          <a:noFill/>
        </p:spPr>
      </p:pic>
      <p:pic>
        <p:nvPicPr>
          <p:cNvPr id="18" name="Picture 2" descr="http://cities.media.mit.edu/images/spotlight_image1.jpg"/>
          <p:cNvPicPr>
            <a:picLocks noChangeAspect="1" noChangeArrowheads="1"/>
          </p:cNvPicPr>
          <p:nvPr/>
        </p:nvPicPr>
        <p:blipFill>
          <a:blip r:embed="rId10" cstate="print"/>
          <a:srcRect r="4762"/>
          <a:stretch>
            <a:fillRect/>
          </a:stretch>
        </p:blipFill>
        <p:spPr bwMode="auto">
          <a:xfrm>
            <a:off x="251520" y="2924944"/>
            <a:ext cx="1368152" cy="1296144"/>
          </a:xfrm>
          <a:prstGeom prst="rect">
            <a:avLst/>
          </a:prstGeom>
          <a:noFill/>
        </p:spPr>
      </p:pic>
      <p:pic>
        <p:nvPicPr>
          <p:cNvPr id="19" name="Picture 4" descr="https://www.secureworldexpo.com/sites/secureworld/files/styles/large/public/field/image/InternetofThings.png?itok=2J-3NwNC"/>
          <p:cNvPicPr>
            <a:picLocks noChangeAspect="1" noChangeArrowheads="1"/>
          </p:cNvPicPr>
          <p:nvPr/>
        </p:nvPicPr>
        <p:blipFill>
          <a:blip r:embed="rId11" cstate="print"/>
          <a:srcRect t="11765" r="29412" b="5882"/>
          <a:stretch>
            <a:fillRect/>
          </a:stretch>
        </p:blipFill>
        <p:spPr bwMode="auto">
          <a:xfrm rot="5400000">
            <a:off x="56069" y="1392202"/>
            <a:ext cx="1759053" cy="1368152"/>
          </a:xfrm>
          <a:prstGeom prst="rect">
            <a:avLst/>
          </a:prstGeom>
          <a:noFill/>
        </p:spPr>
      </p:pic>
      <p:pic>
        <p:nvPicPr>
          <p:cNvPr id="20" name="Picture 6" descr="Cloud Certified Professionals"/>
          <p:cNvPicPr>
            <a:picLocks noChangeAspect="1" noChangeArrowheads="1"/>
          </p:cNvPicPr>
          <p:nvPr/>
        </p:nvPicPr>
        <p:blipFill>
          <a:blip r:embed="rId12" cstate="print"/>
          <a:srcRect l="7132" t="9555" r="35508" b="13503"/>
          <a:stretch>
            <a:fillRect/>
          </a:stretch>
        </p:blipFill>
        <p:spPr bwMode="auto">
          <a:xfrm>
            <a:off x="251520" y="4149080"/>
            <a:ext cx="1368152" cy="1296144"/>
          </a:xfrm>
          <a:prstGeom prst="rect">
            <a:avLst/>
          </a:prstGeom>
          <a:noFill/>
        </p:spPr>
      </p:pic>
    </p:spTree>
    <p:extLst>
      <p:ext uri="{BB962C8B-B14F-4D97-AF65-F5344CB8AC3E}">
        <p14:creationId xmlns:p14="http://schemas.microsoft.com/office/powerpoint/2010/main" val="2513637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690048" cy="990600"/>
          </a:xfrm>
        </p:spPr>
        <p:txBody>
          <a:bodyPr>
            <a:normAutofit/>
          </a:bodyPr>
          <a:lstStyle/>
          <a:p>
            <a:r>
              <a:rPr lang="en-US" sz="4000" dirty="0">
                <a:solidFill>
                  <a:schemeClr val="accent1"/>
                </a:solidFill>
                <a:latin typeface="Arial" pitchFamily="34" charset="0"/>
                <a:cs typeface="Arial" pitchFamily="34" charset="0"/>
              </a:rPr>
              <a:t>Digital</a:t>
            </a:r>
            <a:r>
              <a:rPr lang="en-US" sz="4000" b="1" dirty="0">
                <a:solidFill>
                  <a:schemeClr val="accent1"/>
                </a:solidFill>
                <a:latin typeface="Arial" pitchFamily="34" charset="0"/>
                <a:cs typeface="Arial" pitchFamily="34" charset="0"/>
              </a:rPr>
              <a:t> SMEs</a:t>
            </a:r>
            <a:endParaRPr lang="en-US" sz="4000" dirty="0">
              <a:solidFill>
                <a:schemeClr val="accent1"/>
              </a:solidFill>
              <a:latin typeface="Arial" pitchFamily="34" charset="0"/>
              <a:cs typeface="Arial" pitchFamily="34" charset="0"/>
            </a:endParaRPr>
          </a:p>
        </p:txBody>
      </p:sp>
      <p:graphicFrame>
        <p:nvGraphicFramePr>
          <p:cNvPr id="5" name="Diagram 4"/>
          <p:cNvGraphicFramePr/>
          <p:nvPr/>
        </p:nvGraphicFramePr>
        <p:xfrm>
          <a:off x="1953344" y="1178685"/>
          <a:ext cx="5715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04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Innovation-based Economy </a:t>
            </a:r>
          </a:p>
        </p:txBody>
      </p:sp>
      <p:sp>
        <p:nvSpPr>
          <p:cNvPr id="3" name="Content Placeholder 2"/>
          <p:cNvSpPr>
            <a:spLocks noGrp="1"/>
          </p:cNvSpPr>
          <p:nvPr>
            <p:ph idx="1"/>
          </p:nvPr>
        </p:nvSpPr>
        <p:spPr/>
        <p:txBody>
          <a:bodyPr>
            <a:normAutofit fontScale="85000" lnSpcReduction="10000"/>
          </a:bodyPr>
          <a:lstStyle/>
          <a:p>
            <a:pPr algn="just" rtl="0"/>
            <a:r>
              <a:rPr lang="en-US" dirty="0"/>
              <a:t>Innovation-based economy is already taking place all over the globe. In some place like G7 and BRICS innovation economy is dominating the arena, </a:t>
            </a:r>
          </a:p>
          <a:p>
            <a:pPr algn="just" rtl="0"/>
            <a:r>
              <a:rPr lang="en-US" dirty="0"/>
              <a:t>in some other economies like Turkey countries are heading towards that.  </a:t>
            </a:r>
          </a:p>
          <a:p>
            <a:pPr algn="just" rtl="0"/>
            <a:r>
              <a:rPr lang="en-US" dirty="0"/>
              <a:t>LCDs and especially in Sub-Sahara are still economies that are struggling the resource-based scenarios. </a:t>
            </a:r>
          </a:p>
          <a:p>
            <a:pPr algn="just" rtl="0"/>
            <a:r>
              <a:rPr lang="en-US" dirty="0"/>
              <a:t>Innovation with its nature is based on the capacities of individuals and the culture of the society. </a:t>
            </a:r>
          </a:p>
        </p:txBody>
      </p:sp>
    </p:spTree>
    <p:extLst>
      <p:ext uri="{BB962C8B-B14F-4D97-AF65-F5344CB8AC3E}">
        <p14:creationId xmlns:p14="http://schemas.microsoft.com/office/powerpoint/2010/main" val="7905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Innovation-based Economy  …2</a:t>
            </a:r>
          </a:p>
        </p:txBody>
      </p:sp>
      <p:sp>
        <p:nvSpPr>
          <p:cNvPr id="3" name="Content Placeholder 2"/>
          <p:cNvSpPr>
            <a:spLocks noGrp="1"/>
          </p:cNvSpPr>
          <p:nvPr>
            <p:ph idx="1"/>
          </p:nvPr>
        </p:nvSpPr>
        <p:spPr/>
        <p:txBody>
          <a:bodyPr>
            <a:normAutofit fontScale="70000" lnSpcReduction="20000"/>
          </a:bodyPr>
          <a:lstStyle/>
          <a:p>
            <a:pPr algn="just" rtl="0"/>
            <a:r>
              <a:rPr lang="en-US" dirty="0"/>
              <a:t>Innovation based economies are those who had discovered ways and means of incubating, supporting and harnessing innovation in their ecosystems. </a:t>
            </a:r>
          </a:p>
          <a:p>
            <a:pPr algn="just" rtl="0"/>
            <a:r>
              <a:rPr lang="en-US" dirty="0"/>
              <a:t>A healthy economy is healthy from its grassroots. </a:t>
            </a:r>
          </a:p>
          <a:p>
            <a:pPr algn="just" rtl="0"/>
            <a:r>
              <a:rPr lang="en-US" dirty="0"/>
              <a:t>Innovation for inclusive growth is now a major issue in the global forums. </a:t>
            </a:r>
          </a:p>
          <a:p>
            <a:pPr algn="just" rtl="0"/>
            <a:r>
              <a:rPr lang="en-US" dirty="0"/>
              <a:t>One of the key issues is how to support innovation startups to withstand and grow.  </a:t>
            </a:r>
          </a:p>
          <a:p>
            <a:pPr algn="just" rtl="0"/>
            <a:r>
              <a:rPr lang="en-US" dirty="0"/>
              <a:t>Incubation is the business process of supporting the acceleration of innovation SMEs by providing them with an array of resources and services. </a:t>
            </a:r>
          </a:p>
          <a:p>
            <a:pPr algn="just" rtl="0"/>
            <a:r>
              <a:rPr lang="en-US" dirty="0"/>
              <a:t>A key service is finance.</a:t>
            </a:r>
          </a:p>
        </p:txBody>
      </p:sp>
    </p:spTree>
    <p:extLst>
      <p:ext uri="{BB962C8B-B14F-4D97-AF65-F5344CB8AC3E}">
        <p14:creationId xmlns:p14="http://schemas.microsoft.com/office/powerpoint/2010/main" val="107233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bwMode="auto">
          <a:xfrm>
            <a:off x="0" y="0"/>
            <a:ext cx="8532440" cy="980728"/>
          </a:xfrm>
        </p:spPr>
        <p:txBody>
          <a:bodyPr wrap="square" lIns="91440" tIns="45720" rIns="91440" bIns="45720" numCol="1" anchorCtr="0" compatLnSpc="1">
            <a:prstTxWarp prst="textNoShape">
              <a:avLst/>
            </a:prstTxWarp>
            <a:normAutofit/>
          </a:bodyPr>
          <a:lstStyle/>
          <a:p>
            <a:pPr rtl="0" eaLnBrk="1" hangingPunct="1">
              <a:defRPr/>
            </a:pPr>
            <a:r>
              <a:rPr lang="en-US" sz="3600" dirty="0">
                <a:solidFill>
                  <a:schemeClr val="accent2"/>
                </a:solidFill>
                <a:latin typeface="Forte" pitchFamily="66" charset="0"/>
              </a:rPr>
              <a:t>Innovation</a:t>
            </a:r>
            <a:r>
              <a:rPr lang="en-US" sz="3600" b="0" dirty="0">
                <a:solidFill>
                  <a:schemeClr val="accent2"/>
                </a:solidFill>
                <a:effectLst/>
                <a:latin typeface="Forte" pitchFamily="66" charset="0"/>
              </a:rPr>
              <a:t>-based Economy </a:t>
            </a:r>
          </a:p>
        </p:txBody>
      </p:sp>
      <p:graphicFrame>
        <p:nvGraphicFramePr>
          <p:cNvPr id="7" name="Diagram 6"/>
          <p:cNvGraphicFramePr/>
          <p:nvPr/>
        </p:nvGraphicFramePr>
        <p:xfrm>
          <a:off x="564976" y="1428328"/>
          <a:ext cx="7391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5"/>
          <p:cNvSpPr txBox="1">
            <a:spLocks/>
          </p:cNvSpPr>
          <p:nvPr/>
        </p:nvSpPr>
        <p:spPr>
          <a:xfrm>
            <a:off x="-252536" y="1988840"/>
            <a:ext cx="3779912" cy="1368152"/>
          </a:xfrm>
          <a:prstGeom prst="rect">
            <a:avLst/>
          </a:prstGeom>
        </p:spPr>
        <p:txBody>
          <a:bodyPr>
            <a:normAutofit fontScale="47500" lnSpcReduction="20000"/>
          </a:bodyPr>
          <a:lstStyle/>
          <a:p>
            <a:pPr marL="365760" marR="0" lvl="0" indent="-256032" algn="ctr" defTabSz="914400" eaLnBrk="1" fontAlgn="auto" latinLnBrk="0" hangingPunct="1">
              <a:lnSpc>
                <a:spcPct val="150000"/>
              </a:lnSpc>
              <a:spcBef>
                <a:spcPct val="20000"/>
              </a:spcBef>
              <a:spcAft>
                <a:spcPts val="0"/>
              </a:spcAft>
              <a:buClrTx/>
              <a:buSzTx/>
              <a:buFont typeface="Wingdings 3"/>
              <a:buNone/>
              <a:tabLst/>
              <a:defRPr/>
            </a:pPr>
            <a:r>
              <a:rPr lang="en-US" sz="3600" dirty="0">
                <a:solidFill>
                  <a:srgbClr val="39639D"/>
                </a:solidFill>
                <a:latin typeface="Forte" pitchFamily="66" charset="0"/>
              </a:rPr>
              <a:t>Turning </a:t>
            </a:r>
          </a:p>
          <a:p>
            <a:pPr marL="342900" indent="-342900" algn="ctr">
              <a:lnSpc>
                <a:spcPct val="170000"/>
              </a:lnSpc>
              <a:spcBef>
                <a:spcPct val="20000"/>
              </a:spcBef>
              <a:defRPr/>
            </a:pPr>
            <a:r>
              <a:rPr lang="en-US" sz="3600" dirty="0">
                <a:solidFill>
                  <a:schemeClr val="accent2"/>
                </a:solidFill>
                <a:latin typeface="Forte" pitchFamily="66" charset="0"/>
              </a:rPr>
              <a:t>ideas to value, </a:t>
            </a:r>
          </a:p>
          <a:p>
            <a:pPr marL="365760" marR="0" lvl="0" indent="-256032" algn="ctr" defTabSz="914400" eaLnBrk="1" fontAlgn="auto" latinLnBrk="0" hangingPunct="1">
              <a:lnSpc>
                <a:spcPct val="150000"/>
              </a:lnSpc>
              <a:spcBef>
                <a:spcPct val="20000"/>
              </a:spcBef>
              <a:spcAft>
                <a:spcPts val="0"/>
              </a:spcAft>
              <a:buClrTx/>
              <a:buSzTx/>
              <a:buFont typeface="Wingdings 3"/>
              <a:buNone/>
              <a:tabLst/>
              <a:defRPr/>
            </a:pPr>
            <a:r>
              <a:rPr lang="en-US" sz="3600" dirty="0">
                <a:solidFill>
                  <a:srgbClr val="10EA10"/>
                </a:solidFill>
                <a:latin typeface="Forte" pitchFamily="66" charset="0"/>
              </a:rPr>
              <a:t>innovation to development.</a:t>
            </a:r>
          </a:p>
        </p:txBody>
      </p:sp>
      <p:sp>
        <p:nvSpPr>
          <p:cNvPr id="6" name="Content Placeholder 5"/>
          <p:cNvSpPr txBox="1">
            <a:spLocks/>
          </p:cNvSpPr>
          <p:nvPr/>
        </p:nvSpPr>
        <p:spPr>
          <a:xfrm>
            <a:off x="5436096" y="1988840"/>
            <a:ext cx="3168352" cy="1368152"/>
          </a:xfrm>
          <a:prstGeom prst="rect">
            <a:avLst/>
          </a:prstGeom>
        </p:spPr>
        <p:txBody>
          <a:bodyPr vert="horz" rtlCol="0">
            <a:noAutofit/>
          </a:bodyPr>
          <a:lstStyle/>
          <a:p>
            <a:pPr marL="342900" marR="0" lvl="0" indent="-342900" algn="ctr" defTabSz="914400" eaLnBrk="1" fontAlgn="auto" latinLnBrk="0" hangingPunct="1">
              <a:lnSpc>
                <a:spcPct val="150000"/>
              </a:lnSpc>
              <a:spcBef>
                <a:spcPct val="20000"/>
              </a:spcBef>
              <a:spcAft>
                <a:spcPts val="0"/>
              </a:spcAft>
              <a:buClrTx/>
              <a:buSzTx/>
              <a:buFont typeface="Wingdings 3" pitchFamily="18" charset="2"/>
              <a:buNone/>
              <a:tabLst/>
              <a:defRPr/>
            </a:pPr>
            <a:r>
              <a:rPr kumimoji="0" lang="en-US" sz="1700" b="0" i="0" u="none" strike="noStrike" kern="1200" cap="none" spc="0" normalizeH="0" baseline="0" noProof="0" dirty="0">
                <a:ln>
                  <a:noFill/>
                </a:ln>
                <a:solidFill>
                  <a:srgbClr val="39639D"/>
                </a:solidFill>
                <a:effectLst/>
                <a:uLnTx/>
                <a:uFillTx/>
                <a:latin typeface="Forte" pitchFamily="66" charset="0"/>
                <a:ea typeface="+mn-ea"/>
                <a:cs typeface="+mn-cs"/>
              </a:rPr>
              <a:t>Turning</a:t>
            </a:r>
            <a:endParaRPr kumimoji="0" lang="en-US" sz="1700" b="0" i="0" u="none" strike="noStrike" kern="1200" cap="none" spc="0" normalizeH="0" noProof="0" dirty="0">
              <a:ln>
                <a:noFill/>
              </a:ln>
              <a:solidFill>
                <a:srgbClr val="39639D"/>
              </a:solidFill>
              <a:effectLst/>
              <a:uLnTx/>
              <a:uFillTx/>
              <a:latin typeface="Forte" pitchFamily="66" charset="0"/>
              <a:ea typeface="+mn-ea"/>
              <a:cs typeface="+mn-cs"/>
            </a:endParaRPr>
          </a:p>
          <a:p>
            <a:pPr marL="342900" marR="0" lvl="0" indent="-342900" algn="ctr" defTabSz="914400" eaLnBrk="1" fontAlgn="auto" latinLnBrk="0" hangingPunct="1">
              <a:lnSpc>
                <a:spcPct val="150000"/>
              </a:lnSpc>
              <a:spcBef>
                <a:spcPct val="20000"/>
              </a:spcBef>
              <a:spcAft>
                <a:spcPts val="0"/>
              </a:spcAft>
              <a:buClrTx/>
              <a:buSzTx/>
              <a:buFont typeface="Wingdings 3" pitchFamily="18" charset="2"/>
              <a:buNone/>
              <a:tabLst/>
              <a:defRPr/>
            </a:pPr>
            <a:r>
              <a:rPr kumimoji="0" lang="en-US" sz="1700" b="0" i="0" u="none" strike="noStrike" kern="1200" cap="none" spc="0" normalizeH="0" baseline="0" noProof="0" dirty="0">
                <a:ln>
                  <a:noFill/>
                </a:ln>
                <a:solidFill>
                  <a:schemeClr val="accent2"/>
                </a:solidFill>
                <a:effectLst/>
                <a:uLnTx/>
                <a:uFillTx/>
                <a:latin typeface="Forte" pitchFamily="66" charset="0"/>
                <a:ea typeface="+mn-ea"/>
                <a:cs typeface="+mn-cs"/>
              </a:rPr>
              <a:t>Ideas </a:t>
            </a:r>
            <a:r>
              <a:rPr kumimoji="0" lang="en-US" sz="1700" b="0" i="0" u="none" strike="noStrike" kern="1200" cap="none" spc="0" normalizeH="0" baseline="0" noProof="0" dirty="0">
                <a:ln>
                  <a:noFill/>
                </a:ln>
                <a:solidFill>
                  <a:srgbClr val="10EA10"/>
                </a:solidFill>
                <a:effectLst/>
                <a:uLnTx/>
                <a:uFillTx/>
                <a:latin typeface="Forte" pitchFamily="66" charset="0"/>
                <a:ea typeface="+mn-ea"/>
                <a:cs typeface="+mn-cs"/>
              </a:rPr>
              <a:t>into</a:t>
            </a:r>
            <a:r>
              <a:rPr kumimoji="0" lang="en-US" sz="1700" b="0" i="0" u="none" strike="noStrike" kern="1200" cap="none" spc="0" normalizeH="0" baseline="0" noProof="0" dirty="0">
                <a:ln>
                  <a:noFill/>
                </a:ln>
                <a:solidFill>
                  <a:schemeClr val="accent2"/>
                </a:solidFill>
                <a:effectLst/>
                <a:uLnTx/>
                <a:uFillTx/>
                <a:latin typeface="Forte" pitchFamily="66" charset="0"/>
                <a:ea typeface="+mn-ea"/>
                <a:cs typeface="+mn-cs"/>
              </a:rPr>
              <a:t> </a:t>
            </a:r>
            <a:r>
              <a:rPr lang="en-US" sz="1700" dirty="0">
                <a:solidFill>
                  <a:schemeClr val="accent2"/>
                </a:solidFill>
                <a:latin typeface="Forte" pitchFamily="66" charset="0"/>
              </a:rPr>
              <a:t> Seeds </a:t>
            </a:r>
          </a:p>
          <a:p>
            <a:pPr marL="342900" lvl="0" indent="-342900" algn="ctr">
              <a:lnSpc>
                <a:spcPct val="150000"/>
              </a:lnSpc>
              <a:spcBef>
                <a:spcPct val="20000"/>
              </a:spcBef>
              <a:defRPr/>
            </a:pPr>
            <a:r>
              <a:rPr kumimoji="0" lang="en-US" sz="1700" b="0" i="0" u="none" strike="noStrike" kern="1200" cap="none" spc="0" normalizeH="0" baseline="0" noProof="0" dirty="0">
                <a:ln>
                  <a:noFill/>
                </a:ln>
                <a:solidFill>
                  <a:srgbClr val="10EA10"/>
                </a:solidFill>
                <a:effectLst/>
                <a:uLnTx/>
                <a:uFillTx/>
                <a:latin typeface="Forte" pitchFamily="66" charset="0"/>
                <a:ea typeface="+mn-ea"/>
                <a:cs typeface="+mn-cs"/>
              </a:rPr>
              <a:t>growing </a:t>
            </a:r>
            <a:r>
              <a:rPr kumimoji="0" lang="en-US" sz="1700" b="0" i="0" u="none" strike="noStrike" kern="1200" cap="none" spc="0" normalizeH="0" baseline="0" noProof="0" dirty="0">
                <a:ln>
                  <a:noFill/>
                </a:ln>
                <a:solidFill>
                  <a:schemeClr val="accent2"/>
                </a:solidFill>
                <a:effectLst/>
                <a:uLnTx/>
                <a:uFillTx/>
                <a:latin typeface="Forte" pitchFamily="66" charset="0"/>
                <a:ea typeface="+mn-ea"/>
                <a:cs typeface="+mn-cs"/>
              </a:rPr>
              <a:t> Trees</a:t>
            </a:r>
            <a:r>
              <a:rPr kumimoji="0" lang="en-US" sz="1700" b="0" i="0" u="none" strike="noStrike" kern="1200" cap="none" spc="0" normalizeH="0" baseline="0" noProof="0" dirty="0">
                <a:ln>
                  <a:noFill/>
                </a:ln>
                <a:solidFill>
                  <a:srgbClr val="39639D"/>
                </a:solidFill>
                <a:effectLst/>
                <a:uLnTx/>
                <a:uFillTx/>
                <a:latin typeface="Forte" pitchFamily="66" charset="0"/>
                <a:ea typeface="+mn-ea"/>
                <a:cs typeface="+mn-cs"/>
              </a:rPr>
              <a:t>  </a:t>
            </a:r>
            <a:r>
              <a:rPr lang="en-US" sz="1700" noProof="0" dirty="0">
                <a:solidFill>
                  <a:srgbClr val="10EA10"/>
                </a:solidFill>
                <a:latin typeface="Forte" pitchFamily="66" charset="0"/>
              </a:rPr>
              <a:t>harvesting</a:t>
            </a:r>
            <a:r>
              <a:rPr kumimoji="0" lang="en-US" sz="1700" b="0" i="0" u="none" strike="noStrike" kern="1200" cap="none" spc="0" normalizeH="0" baseline="0" noProof="0" dirty="0">
                <a:ln>
                  <a:noFill/>
                </a:ln>
                <a:solidFill>
                  <a:srgbClr val="39639D"/>
                </a:solidFill>
                <a:effectLst/>
                <a:uLnTx/>
                <a:uFillTx/>
                <a:latin typeface="Forte" pitchFamily="66" charset="0"/>
                <a:ea typeface="+mn-ea"/>
                <a:cs typeface="+mn-cs"/>
              </a:rPr>
              <a:t> </a:t>
            </a:r>
            <a:r>
              <a:rPr lang="en-US" sz="1700" dirty="0">
                <a:solidFill>
                  <a:schemeClr val="accent2"/>
                </a:solidFill>
                <a:latin typeface="Forte" pitchFamily="66" charset="0"/>
              </a:rPr>
              <a:t> Fruits</a:t>
            </a:r>
          </a:p>
        </p:txBody>
      </p:sp>
    </p:spTree>
    <p:extLst>
      <p:ext uri="{BB962C8B-B14F-4D97-AF65-F5344CB8AC3E}">
        <p14:creationId xmlns:p14="http://schemas.microsoft.com/office/powerpoint/2010/main" val="4021516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57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graphicFrame>
        <p:nvGraphicFramePr>
          <p:cNvPr id="10" name="Diagram 9"/>
          <p:cNvGraphicFramePr/>
          <p:nvPr/>
        </p:nvGraphicFramePr>
        <p:xfrm>
          <a:off x="2627784" y="551594"/>
          <a:ext cx="5681682" cy="417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digital-origami-by-aka-architetti-8.jpg"/>
          <p:cNvPicPr>
            <a:picLocks noChangeAspect="1"/>
          </p:cNvPicPr>
          <p:nvPr/>
        </p:nvPicPr>
        <p:blipFill>
          <a:blip r:embed="rId8" cstate="print"/>
          <a:srcRect l="73636"/>
          <a:stretch>
            <a:fillRect/>
          </a:stretch>
        </p:blipFill>
        <p:spPr>
          <a:xfrm>
            <a:off x="-32" y="0"/>
            <a:ext cx="2071734" cy="6858024"/>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6171" y="1412776"/>
            <a:ext cx="2588077" cy="2520280"/>
          </a:xfrm>
          <a:prstGeom prst="rect">
            <a:avLst/>
          </a:prstGeom>
        </p:spPr>
      </p:pic>
      <p:sp>
        <p:nvSpPr>
          <p:cNvPr id="8" name="Rectangle 1"/>
          <p:cNvSpPr>
            <a:spLocks noGrp="1"/>
          </p:cNvSpPr>
          <p:nvPr>
            <p:ph type="body" sz="quarter" idx="4294967295"/>
          </p:nvPr>
        </p:nvSpPr>
        <p:spPr>
          <a:xfrm>
            <a:off x="2627784" y="4941168"/>
            <a:ext cx="5688632" cy="1238250"/>
          </a:xfrm>
          <a:prstGeom prst="rect">
            <a:avLst/>
          </a:prstGeom>
          <a:solidFill>
            <a:srgbClr val="00B0F0"/>
          </a:solidFill>
        </p:spPr>
        <p:txBody>
          <a:bodyPr/>
          <a:lstStyle/>
          <a:p>
            <a:pPr algn="ctr" rtl="0">
              <a:buNone/>
            </a:pPr>
            <a:r>
              <a:rPr lang="en-US" sz="2800" dirty="0">
                <a:solidFill>
                  <a:schemeClr val="bg1"/>
                </a:solidFill>
              </a:rPr>
              <a:t>The innovator</a:t>
            </a:r>
            <a:endParaRPr lang="en-US" sz="2000" kern="0" dirty="0">
              <a:ln w="18415" cmpd="sng">
                <a:solidFill>
                  <a:srgbClr val="7030A0"/>
                </a:solidFill>
                <a:prstDash val="solid"/>
              </a:ln>
              <a:solidFill>
                <a:schemeClr val="bg1"/>
              </a:solidFill>
              <a:cs typeface="mohammad bold art 1" pitchFamily="2" charset="-78"/>
            </a:endParaRPr>
          </a:p>
        </p:txBody>
      </p:sp>
    </p:spTree>
    <p:extLst>
      <p:ext uri="{BB962C8B-B14F-4D97-AF65-F5344CB8AC3E}">
        <p14:creationId xmlns:p14="http://schemas.microsoft.com/office/powerpoint/2010/main" val="424624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55583768-4841-438A-9F00-D5340EC1A2F6}"/>
                                            </p:graphicEl>
                                          </p:spTgt>
                                        </p:tgtEl>
                                        <p:attrNameLst>
                                          <p:attrName>style.visibility</p:attrName>
                                        </p:attrNameLst>
                                      </p:cBhvr>
                                      <p:to>
                                        <p:strVal val="visible"/>
                                      </p:to>
                                    </p:set>
                                    <p:animEffect transition="in" filter="fade">
                                      <p:cBhvr>
                                        <p:cTn id="7" dur="2000"/>
                                        <p:tgtEl>
                                          <p:spTgt spid="10">
                                            <p:graphicEl>
                                              <a:dgm id="{55583768-4841-438A-9F00-D5340EC1A2F6}"/>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graphicEl>
                                              <a:dgm id="{C9282C9C-5E73-4AAC-A2C6-ED1C71CE039C}"/>
                                            </p:graphicEl>
                                          </p:spTgt>
                                        </p:tgtEl>
                                        <p:attrNameLst>
                                          <p:attrName>style.visibility</p:attrName>
                                        </p:attrNameLst>
                                      </p:cBhvr>
                                      <p:to>
                                        <p:strVal val="visible"/>
                                      </p:to>
                                    </p:set>
                                    <p:animEffect transition="in" filter="fade">
                                      <p:cBhvr>
                                        <p:cTn id="11" dur="2000"/>
                                        <p:tgtEl>
                                          <p:spTgt spid="10">
                                            <p:graphicEl>
                                              <a:dgm id="{C9282C9C-5E73-4AAC-A2C6-ED1C71CE039C}"/>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graphicEl>
                                              <a:dgm id="{B9374063-E10E-47BF-BB83-53AEFED4B28A}"/>
                                            </p:graphicEl>
                                          </p:spTgt>
                                        </p:tgtEl>
                                        <p:attrNameLst>
                                          <p:attrName>style.visibility</p:attrName>
                                        </p:attrNameLst>
                                      </p:cBhvr>
                                      <p:to>
                                        <p:strVal val="visible"/>
                                      </p:to>
                                    </p:set>
                                    <p:animEffect transition="in" filter="fade">
                                      <p:cBhvr>
                                        <p:cTn id="15" dur="2000"/>
                                        <p:tgtEl>
                                          <p:spTgt spid="10">
                                            <p:graphicEl>
                                              <a:dgm id="{B9374063-E10E-47BF-BB83-53AEFED4B28A}"/>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graphicEl>
                                              <a:dgm id="{2F88EBBA-0319-4880-80D7-F7726FD8E7D3}"/>
                                            </p:graphicEl>
                                          </p:spTgt>
                                        </p:tgtEl>
                                        <p:attrNameLst>
                                          <p:attrName>style.visibility</p:attrName>
                                        </p:attrNameLst>
                                      </p:cBhvr>
                                      <p:to>
                                        <p:strVal val="visible"/>
                                      </p:to>
                                    </p:set>
                                    <p:animEffect transition="in" filter="fade">
                                      <p:cBhvr>
                                        <p:cTn id="19" dur="2000"/>
                                        <p:tgtEl>
                                          <p:spTgt spid="10">
                                            <p:graphicEl>
                                              <a:dgm id="{2F88EBBA-0319-4880-80D7-F7726FD8E7D3}"/>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0">
                                            <p:graphicEl>
                                              <a:dgm id="{7182B07F-84F8-4632-A49A-83238928CAB8}"/>
                                            </p:graphicEl>
                                          </p:spTgt>
                                        </p:tgtEl>
                                        <p:attrNameLst>
                                          <p:attrName>style.visibility</p:attrName>
                                        </p:attrNameLst>
                                      </p:cBhvr>
                                      <p:to>
                                        <p:strVal val="visible"/>
                                      </p:to>
                                    </p:set>
                                    <p:animEffect transition="in" filter="fade">
                                      <p:cBhvr>
                                        <p:cTn id="23" dur="2000"/>
                                        <p:tgtEl>
                                          <p:spTgt spid="10">
                                            <p:graphicEl>
                                              <a:dgm id="{7182B07F-84F8-4632-A49A-83238928CAB8}"/>
                                            </p:graphicEl>
                                          </p:spTgt>
                                        </p:tgtEl>
                                      </p:cBhvr>
                                    </p:animEffect>
                                  </p:childTnLst>
                                </p:cTn>
                              </p:par>
                            </p:childTnLst>
                          </p:cTn>
                        </p:par>
                        <p:par>
                          <p:cTn id="24" fill="hold">
                            <p:stCondLst>
                              <p:cond delay="100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Effect transition="in" filter="fade">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581" y="6091563"/>
            <a:ext cx="8046719" cy="760631"/>
            <a:chOff x="68581" y="6091563"/>
            <a:chExt cx="8046719" cy="760631"/>
          </a:xfrm>
        </p:grpSpPr>
        <p:pic>
          <p:nvPicPr>
            <p:cNvPr id="3" name="Picture 2"/>
            <p:cNvPicPr>
              <a:picLocks noChangeAspect="1"/>
            </p:cNvPicPr>
            <p:nvPr/>
          </p:nvPicPr>
          <p:blipFill>
            <a:blip r:embed="rId2"/>
            <a:stretch>
              <a:fillRect/>
            </a:stretch>
          </p:blipFill>
          <p:spPr>
            <a:xfrm>
              <a:off x="68581" y="6091563"/>
              <a:ext cx="1348740" cy="760631"/>
            </a:xfrm>
            <a:prstGeom prst="rect">
              <a:avLst/>
            </a:prstGeom>
          </p:spPr>
        </p:pic>
        <p:sp>
          <p:nvSpPr>
            <p:cNvPr id="4" name="TextBox 3"/>
            <p:cNvSpPr txBox="1"/>
            <p:nvPr/>
          </p:nvSpPr>
          <p:spPr>
            <a:xfrm>
              <a:off x="1417321" y="6091563"/>
              <a:ext cx="6697979" cy="646331"/>
            </a:xfrm>
            <a:prstGeom prst="rect">
              <a:avLst/>
            </a:prstGeom>
            <a:noFill/>
          </p:spPr>
          <p:txBody>
            <a:bodyPr wrap="square" rtlCol="0">
              <a:spAutoFit/>
            </a:bodyPr>
            <a:lstStyle/>
            <a:p>
              <a:pPr algn="ctr"/>
              <a:r>
                <a:rPr lang="en-US" b="1" dirty="0"/>
                <a:t>Regional Development Forum for the Arab States,</a:t>
              </a:r>
            </a:p>
            <a:p>
              <a:pPr algn="ctr"/>
              <a:r>
                <a:rPr lang="en-US" b="1" dirty="0"/>
                <a:t> Khartoum, Republic of Sudan 29 January,2017 </a:t>
              </a:r>
              <a:endParaRPr lang="en-US" dirty="0"/>
            </a:p>
          </p:txBody>
        </p:sp>
      </p:grpSp>
      <p:pic>
        <p:nvPicPr>
          <p:cNvPr id="2" name="Picture 1"/>
          <p:cNvPicPr>
            <a:picLocks noChangeAspect="1"/>
          </p:cNvPicPr>
          <p:nvPr/>
        </p:nvPicPr>
        <p:blipFill>
          <a:blip r:embed="rId3"/>
          <a:stretch>
            <a:fillRect/>
          </a:stretch>
        </p:blipFill>
        <p:spPr>
          <a:xfrm>
            <a:off x="697312" y="1598555"/>
            <a:ext cx="7490194" cy="3792106"/>
          </a:xfrm>
          <a:prstGeom prst="rect">
            <a:avLst/>
          </a:prstGeom>
        </p:spPr>
      </p:pic>
    </p:spTree>
    <p:extLst>
      <p:ext uri="{BB962C8B-B14F-4D97-AF65-F5344CB8AC3E}">
        <p14:creationId xmlns:p14="http://schemas.microsoft.com/office/powerpoint/2010/main" val="1538008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p:cNvPicPr>
            <a:picLocks noChangeAspect="1" noChangeArrowheads="1"/>
          </p:cNvPicPr>
          <p:nvPr/>
        </p:nvPicPr>
        <p:blipFill>
          <a:blip r:embed="rId3" cstate="print"/>
          <a:srcRect/>
          <a:stretch>
            <a:fillRect/>
          </a:stretch>
        </p:blipFill>
        <p:spPr bwMode="auto">
          <a:xfrm>
            <a:off x="3059832" y="0"/>
            <a:ext cx="6084168" cy="4509120"/>
          </a:xfrm>
          <a:prstGeom prst="rect">
            <a:avLst/>
          </a:prstGeom>
          <a:noFill/>
          <a:ln w="9525">
            <a:noFill/>
            <a:miter lim="800000"/>
            <a:headEnd/>
            <a:tailEnd/>
          </a:ln>
          <a:effectLst/>
        </p:spPr>
      </p:pic>
      <p:sp>
        <p:nvSpPr>
          <p:cNvPr id="8" name="Rectangle 7"/>
          <p:cNvSpPr/>
          <p:nvPr/>
        </p:nvSpPr>
        <p:spPr>
          <a:xfrm>
            <a:off x="0" y="0"/>
            <a:ext cx="26431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AE" dirty="0"/>
          </a:p>
        </p:txBody>
      </p:sp>
      <p:sp>
        <p:nvSpPr>
          <p:cNvPr id="9" name="Rectangle 8"/>
          <p:cNvSpPr/>
          <p:nvPr/>
        </p:nvSpPr>
        <p:spPr>
          <a:xfrm>
            <a:off x="0" y="0"/>
            <a:ext cx="26431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AE" dirty="0"/>
          </a:p>
        </p:txBody>
      </p:sp>
      <p:pic>
        <p:nvPicPr>
          <p:cNvPr id="1027" name="Picture 3" descr="C:\Users\Ahmed\Desktop\New folder (2)\personnel.jpg"/>
          <p:cNvPicPr>
            <a:picLocks noChangeAspect="1" noChangeArrowheads="1"/>
          </p:cNvPicPr>
          <p:nvPr/>
        </p:nvPicPr>
        <p:blipFill>
          <a:blip r:embed="rId4" cstate="print"/>
          <a:srcRect/>
          <a:stretch>
            <a:fillRect/>
          </a:stretch>
        </p:blipFill>
        <p:spPr bwMode="auto">
          <a:xfrm>
            <a:off x="0" y="5373216"/>
            <a:ext cx="2699791" cy="1470730"/>
          </a:xfrm>
          <a:prstGeom prst="rect">
            <a:avLst/>
          </a:prstGeom>
          <a:noFill/>
        </p:spPr>
      </p:pic>
      <p:pic>
        <p:nvPicPr>
          <p:cNvPr id="1026" name="Picture 2" descr="E:\ACT\Projects\Tech\technology-02.jpg"/>
          <p:cNvPicPr>
            <a:picLocks noChangeAspect="1" noChangeArrowheads="1"/>
          </p:cNvPicPr>
          <p:nvPr/>
        </p:nvPicPr>
        <p:blipFill>
          <a:blip r:embed="rId5" cstate="print"/>
          <a:srcRect/>
          <a:stretch>
            <a:fillRect/>
          </a:stretch>
        </p:blipFill>
        <p:spPr bwMode="auto">
          <a:xfrm>
            <a:off x="0" y="3087216"/>
            <a:ext cx="2667000" cy="2286000"/>
          </a:xfrm>
          <a:prstGeom prst="rect">
            <a:avLst/>
          </a:prstGeom>
          <a:noFill/>
        </p:spPr>
      </p:pic>
      <p:sp>
        <p:nvSpPr>
          <p:cNvPr id="21" name="Rectangle 10"/>
          <p:cNvSpPr/>
          <p:nvPr/>
        </p:nvSpPr>
        <p:spPr>
          <a:xfrm>
            <a:off x="2643188" y="0"/>
            <a:ext cx="633412" cy="6858000"/>
          </a:xfrm>
          <a:prstGeom prst="rect">
            <a:avLst/>
          </a:prstGeom>
          <a:solidFill>
            <a:srgbClr val="C793C8"/>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a:p>
        </p:txBody>
      </p:sp>
      <p:sp>
        <p:nvSpPr>
          <p:cNvPr id="27" name="Rectangle 2"/>
          <p:cNvSpPr txBox="1">
            <a:spLocks/>
          </p:cNvSpPr>
          <p:nvPr/>
        </p:nvSpPr>
        <p:spPr>
          <a:xfrm>
            <a:off x="3275856" y="4509120"/>
            <a:ext cx="5868144" cy="2348880"/>
          </a:xfrm>
          <a:prstGeom prst="rect">
            <a:avLst/>
          </a:prstGeom>
          <a:solidFill>
            <a:schemeClr val="bg1"/>
          </a:solidFill>
        </p:spPr>
        <p:txBody>
          <a:bodyPr anchor="ctr"/>
          <a:lstStyle/>
          <a:p>
            <a:pPr algn="ctr" fontAlgn="auto">
              <a:spcAft>
                <a:spcPts val="0"/>
              </a:spcAft>
              <a:defRPr/>
            </a:pPr>
            <a:r>
              <a:rPr lang="en-US" sz="4400" b="1" kern="0" dirty="0">
                <a:ln w="18415" cmpd="sng">
                  <a:solidFill>
                    <a:srgbClr val="7030A0"/>
                  </a:solidFill>
                  <a:prstDash val="solid"/>
                </a:ln>
                <a:solidFill>
                  <a:srgbClr val="7030A0"/>
                </a:solidFill>
                <a:cs typeface="mohammad bold art 1" pitchFamily="2" charset="-78"/>
              </a:rPr>
              <a:t>Quad Helix Model</a:t>
            </a:r>
          </a:p>
          <a:p>
            <a:pPr algn="ctr" fontAlgn="auto">
              <a:spcAft>
                <a:spcPts val="0"/>
              </a:spcAft>
              <a:defRPr/>
            </a:pPr>
            <a:r>
              <a:rPr lang="en-US" sz="2800" b="1" kern="0" dirty="0">
                <a:ln w="18415" cmpd="sng">
                  <a:solidFill>
                    <a:srgbClr val="7030A0"/>
                  </a:solidFill>
                  <a:prstDash val="solid"/>
                </a:ln>
                <a:solidFill>
                  <a:schemeClr val="accent5">
                    <a:lumMod val="75000"/>
                  </a:schemeClr>
                </a:solidFill>
                <a:cs typeface="mohammad bold art 1" pitchFamily="2" charset="-78"/>
              </a:rPr>
              <a:t>Academia-Government- Industry- Finance</a:t>
            </a:r>
          </a:p>
          <a:p>
            <a:pPr>
              <a:defRPr/>
            </a:pPr>
            <a:endParaRPr lang="en-US" sz="2800" kern="0" dirty="0">
              <a:ln w="18415" cmpd="sng">
                <a:solidFill>
                  <a:srgbClr val="7030A0"/>
                </a:solidFill>
                <a:prstDash val="solid"/>
              </a:ln>
              <a:solidFill>
                <a:srgbClr val="7030A0"/>
              </a:solidFill>
              <a:latin typeface="+mj-lt"/>
              <a:ea typeface="+mj-ea"/>
              <a:cs typeface="FS_Free" pitchFamily="2" charset="-78"/>
            </a:endParaRPr>
          </a:p>
        </p:txBody>
      </p:sp>
      <p:sp>
        <p:nvSpPr>
          <p:cNvPr id="15" name="Rectangle 2"/>
          <p:cNvSpPr>
            <a:spLocks noGrp="1"/>
          </p:cNvSpPr>
          <p:nvPr>
            <p:ph type="ctrTitle"/>
          </p:nvPr>
        </p:nvSpPr>
        <p:spPr>
          <a:xfrm>
            <a:off x="467544" y="1844824"/>
            <a:ext cx="2160240" cy="533400"/>
          </a:xfrm>
        </p:spPr>
        <p:txBody>
          <a:bodyPr>
            <a:noAutofit/>
          </a:bodyPr>
          <a:lstStyle/>
          <a:p>
            <a:pPr algn="ctr" rtl="1"/>
            <a:r>
              <a:rPr lang="ar-AE" sz="2000" cap="none" spc="0" dirty="0">
                <a:ln w="18415" cmpd="sng">
                  <a:solidFill>
                    <a:srgbClr val="7030A0"/>
                  </a:solidFill>
                  <a:prstDash val="solid"/>
                </a:ln>
                <a:solidFill>
                  <a:srgbClr val="7030A0"/>
                </a:solidFill>
                <a:effectLst>
                  <a:outerShdw blurRad="63500" dir="3600000" algn="tl" rotWithShape="0">
                    <a:srgbClr val="000000">
                      <a:alpha val="70000"/>
                    </a:srgbClr>
                  </a:outerShdw>
                </a:effectLst>
                <a:cs typeface="FS_Free" pitchFamily="2" charset="-78"/>
              </a:rPr>
              <a:t>مدينة أفريقيا التكنلوجية</a:t>
            </a:r>
            <a:endParaRPr lang="en-US" sz="2000" cap="none" spc="0" dirty="0">
              <a:ln w="18415" cmpd="sng">
                <a:solidFill>
                  <a:srgbClr val="7030A0"/>
                </a:solidFill>
                <a:prstDash val="solid"/>
              </a:ln>
              <a:solidFill>
                <a:srgbClr val="7030A0"/>
              </a:solidFill>
              <a:effectLst>
                <a:outerShdw blurRad="63500" dir="3600000" algn="tl" rotWithShape="0">
                  <a:srgbClr val="000000">
                    <a:alpha val="70000"/>
                  </a:srgbClr>
                </a:outerShdw>
              </a:effectLst>
              <a:cs typeface="FS_Free" pitchFamily="2" charset="-78"/>
            </a:endParaRPr>
          </a:p>
        </p:txBody>
      </p:sp>
      <p:sp>
        <p:nvSpPr>
          <p:cNvPr id="22" name="Rectangle 2"/>
          <p:cNvSpPr txBox="1">
            <a:spLocks/>
          </p:cNvSpPr>
          <p:nvPr/>
        </p:nvSpPr>
        <p:spPr>
          <a:xfrm>
            <a:off x="323528" y="2175520"/>
            <a:ext cx="2448272" cy="533400"/>
          </a:xfrm>
          <a:prstGeom prst="rect">
            <a:avLst/>
          </a:prstGeom>
          <a:noFill/>
        </p:spPr>
        <p:txBody>
          <a:bodyPr vert="horz" anchor="ctr">
            <a:noAutofit/>
          </a:bodyPr>
          <a:lstStyle/>
          <a:p>
            <a:pPr algn="ctr" fontAlgn="auto">
              <a:spcAft>
                <a:spcPts val="0"/>
              </a:spcAft>
              <a:defRPr/>
            </a:pPr>
            <a:r>
              <a:rPr lang="en-US" sz="1400" kern="0" dirty="0">
                <a:ln w="18415" cmpd="sng">
                  <a:solidFill>
                    <a:srgbClr val="7030A0"/>
                  </a:solidFill>
                  <a:prstDash val="solid"/>
                </a:ln>
                <a:solidFill>
                  <a:srgbClr val="7030A0"/>
                </a:solidFill>
                <a:latin typeface="Book Antiqua" pitchFamily="18" charset="0"/>
                <a:cs typeface="FS_Free" pitchFamily="2" charset="-78"/>
              </a:rPr>
              <a:t>Africa City  Of Technology</a:t>
            </a:r>
          </a:p>
        </p:txBody>
      </p:sp>
      <p:pic>
        <p:nvPicPr>
          <p:cNvPr id="23" name="Picture 22" descr="Untitled-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51520" y="44624"/>
            <a:ext cx="1857388" cy="17841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4" name="TextBox 23"/>
          <p:cNvSpPr txBox="1"/>
          <p:nvPr/>
        </p:nvSpPr>
        <p:spPr>
          <a:xfrm rot="16200000">
            <a:off x="-563960" y="1436169"/>
            <a:ext cx="1887056" cy="400110"/>
          </a:xfrm>
          <a:prstGeom prst="rect">
            <a:avLst/>
          </a:prstGeom>
          <a:noFill/>
        </p:spPr>
        <p:txBody>
          <a:bodyPr wrap="square" rtlCol="1">
            <a:spAutoFit/>
          </a:bodyPr>
          <a:lstStyle/>
          <a:p>
            <a:pPr fontAlgn="auto">
              <a:spcBef>
                <a:spcPts val="0"/>
              </a:spcBef>
              <a:spcAft>
                <a:spcPts val="0"/>
              </a:spcAft>
            </a:pPr>
            <a:r>
              <a:rPr lang="en-US" sz="2000" b="1" dirty="0">
                <a:solidFill>
                  <a:srgbClr val="EAEBDE">
                    <a:lumMod val="90000"/>
                  </a:srgbClr>
                </a:solidFill>
                <a:latin typeface="Antique Olive Roman" pitchFamily="34" charset="0"/>
              </a:rPr>
              <a:t>www.</a:t>
            </a:r>
            <a:r>
              <a:rPr lang="en-US" sz="2000" b="1" dirty="0">
                <a:solidFill>
                  <a:srgbClr val="EAEBDE">
                    <a:lumMod val="50000"/>
                  </a:srgbClr>
                </a:solidFill>
                <a:latin typeface="Antique Olive Roman" pitchFamily="34" charset="0"/>
              </a:rPr>
              <a:t>act.sd</a:t>
            </a:r>
            <a:endParaRPr lang="ar-AE" sz="2000" b="1" dirty="0">
              <a:solidFill>
                <a:srgbClr val="EAEBDE">
                  <a:lumMod val="50000"/>
                </a:srgbClr>
              </a:solidFill>
              <a:latin typeface="Antique Olive Roman" pitchFamily="34" charset="0"/>
              <a:cs typeface="Times New Roman"/>
            </a:endParaRPr>
          </a:p>
        </p:txBody>
      </p:sp>
    </p:spTree>
    <p:extLst>
      <p:ext uri="{BB962C8B-B14F-4D97-AF65-F5344CB8AC3E}">
        <p14:creationId xmlns:p14="http://schemas.microsoft.com/office/powerpoint/2010/main" val="1435119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body" sz="quarter" idx="10"/>
          </p:nvPr>
        </p:nvSpPr>
        <p:spPr/>
        <p:txBody>
          <a:bodyPr/>
          <a:lstStyle/>
          <a:p>
            <a:pPr algn="ctr">
              <a:spcBef>
                <a:spcPts val="0"/>
              </a:spcBef>
            </a:pPr>
            <a:r>
              <a:rPr lang="en-US" sz="2800" dirty="0"/>
              <a:t>Development of  Joint Innovation Ecosystems to give Leverage to a Global Knowledge Triangle </a:t>
            </a:r>
          </a:p>
        </p:txBody>
      </p:sp>
      <p:graphicFrame>
        <p:nvGraphicFramePr>
          <p:cNvPr id="5" name="Diagram 4"/>
          <p:cNvGraphicFramePr/>
          <p:nvPr/>
        </p:nvGraphicFramePr>
        <p:xfrm>
          <a:off x="755576" y="908720"/>
          <a:ext cx="60960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110211"/>
          <p:cNvPicPr>
            <a:picLocks noChangeAspect="1" noChangeArrowheads="1"/>
          </p:cNvPicPr>
          <p:nvPr/>
        </p:nvPicPr>
        <p:blipFill>
          <a:blip r:embed="rId8" cstate="print"/>
          <a:srcRect/>
          <a:stretch>
            <a:fillRect/>
          </a:stretch>
        </p:blipFill>
        <p:spPr bwMode="auto">
          <a:xfrm>
            <a:off x="251520" y="1419760"/>
            <a:ext cx="1368152" cy="1217152"/>
          </a:xfrm>
          <a:prstGeom prst="rect">
            <a:avLst/>
          </a:prstGeom>
          <a:noFill/>
          <a:ln w="9525">
            <a:noFill/>
            <a:miter lim="800000"/>
            <a:headEnd/>
            <a:tailEnd/>
          </a:ln>
        </p:spPr>
      </p:pic>
      <p:pic>
        <p:nvPicPr>
          <p:cNvPr id="1028" name="Picture 4" descr="researchmicro"/>
          <p:cNvPicPr>
            <a:picLocks noChangeAspect="1" noChangeArrowheads="1"/>
          </p:cNvPicPr>
          <p:nvPr/>
        </p:nvPicPr>
        <p:blipFill>
          <a:blip r:embed="rId9" cstate="print"/>
          <a:srcRect/>
          <a:stretch>
            <a:fillRect/>
          </a:stretch>
        </p:blipFill>
        <p:spPr bwMode="auto">
          <a:xfrm>
            <a:off x="251520" y="3861048"/>
            <a:ext cx="1368152" cy="1614869"/>
          </a:xfrm>
          <a:prstGeom prst="rect">
            <a:avLst/>
          </a:prstGeom>
          <a:noFill/>
          <a:ln w="9525">
            <a:noFill/>
            <a:miter lim="800000"/>
            <a:headEnd/>
            <a:tailEnd/>
          </a:ln>
        </p:spPr>
      </p:pic>
      <p:pic>
        <p:nvPicPr>
          <p:cNvPr id="1032" name="Picture 8" descr="chembottlephoto2"/>
          <p:cNvPicPr>
            <a:picLocks noChangeAspect="1" noChangeArrowheads="1"/>
          </p:cNvPicPr>
          <p:nvPr/>
        </p:nvPicPr>
        <p:blipFill>
          <a:blip r:embed="rId10" cstate="print"/>
          <a:srcRect/>
          <a:stretch>
            <a:fillRect/>
          </a:stretch>
        </p:blipFill>
        <p:spPr bwMode="auto">
          <a:xfrm>
            <a:off x="251520" y="31469"/>
            <a:ext cx="1368152" cy="1381307"/>
          </a:xfrm>
          <a:prstGeom prst="rect">
            <a:avLst/>
          </a:prstGeom>
          <a:noFill/>
        </p:spPr>
      </p:pic>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pic>
        <p:nvPicPr>
          <p:cNvPr id="12" name="Picture 2" descr="D:\ACT\بايوديزل\hightech-serie-pflanzen-biodiesel-symbolbild,property=poster.jpg"/>
          <p:cNvPicPr>
            <a:picLocks noChangeAspect="1" noChangeArrowheads="1"/>
          </p:cNvPicPr>
          <p:nvPr/>
        </p:nvPicPr>
        <p:blipFill>
          <a:blip r:embed="rId11" cstate="print"/>
          <a:srcRect/>
          <a:stretch>
            <a:fillRect/>
          </a:stretch>
        </p:blipFill>
        <p:spPr bwMode="auto">
          <a:xfrm>
            <a:off x="251520" y="2714620"/>
            <a:ext cx="1357322" cy="1211602"/>
          </a:xfrm>
          <a:prstGeom prst="rect">
            <a:avLst/>
          </a:prstGeom>
          <a:noFill/>
          <a:ln w="9525">
            <a:noFill/>
            <a:miter lim="800000"/>
            <a:headEnd/>
            <a:tailEnd/>
          </a:ln>
        </p:spPr>
      </p:pic>
      <p:grpSp>
        <p:nvGrpSpPr>
          <p:cNvPr id="3" name="Group 12"/>
          <p:cNvGrpSpPr/>
          <p:nvPr/>
        </p:nvGrpSpPr>
        <p:grpSpPr>
          <a:xfrm>
            <a:off x="5580112" y="260648"/>
            <a:ext cx="1656184" cy="1752600"/>
            <a:chOff x="3286116" y="1000108"/>
            <a:chExt cx="1825505" cy="2071702"/>
          </a:xfrm>
        </p:grpSpPr>
        <p:sp>
          <p:nvSpPr>
            <p:cNvPr id="13" name="Rounded Rectangle 12"/>
            <p:cNvSpPr/>
            <p:nvPr/>
          </p:nvSpPr>
          <p:spPr>
            <a:xfrm>
              <a:off x="3286116" y="2357430"/>
              <a:ext cx="1825505" cy="71438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1" anchor="ctr"/>
            <a:lstStyle/>
            <a:p>
              <a:pPr algn="ctr"/>
              <a:r>
                <a:rPr lang="en-US" sz="2400" b="1" dirty="0">
                  <a:solidFill>
                    <a:srgbClr val="7030A0"/>
                  </a:solidFill>
                </a:rPr>
                <a:t>Innovators</a:t>
              </a:r>
              <a:endParaRPr lang="ar-AE" sz="2400" b="1" dirty="0">
                <a:solidFill>
                  <a:srgbClr val="7030A0"/>
                </a:solidFill>
              </a:endParaRPr>
            </a:p>
          </p:txBody>
        </p:sp>
        <p:pic>
          <p:nvPicPr>
            <p:cNvPr id="14" name="Content Placeholder 18" descr="green-energy.jpg"/>
            <p:cNvPicPr>
              <a:picLocks noChangeAspect="1"/>
            </p:cNvPicPr>
            <p:nvPr/>
          </p:nvPicPr>
          <p:blipFill>
            <a:blip r:embed="rId12" cstate="print"/>
            <a:stretch>
              <a:fillRect/>
            </a:stretch>
          </p:blipFill>
          <p:spPr>
            <a:xfrm>
              <a:off x="3428992" y="1000108"/>
              <a:ext cx="1316157" cy="1643074"/>
            </a:xfrm>
            <a:prstGeom prst="rect">
              <a:avLst/>
            </a:prstGeom>
            <a:ln>
              <a:noFill/>
            </a:ln>
            <a:effectLst>
              <a:softEdge rad="112500"/>
            </a:effectLst>
          </p:spPr>
        </p:pic>
      </p:grpSp>
      <p:sp>
        <p:nvSpPr>
          <p:cNvPr id="15" name="Left Arrow 14"/>
          <p:cNvSpPr/>
          <p:nvPr/>
        </p:nvSpPr>
        <p:spPr>
          <a:xfrm rot="18888916">
            <a:off x="4849906" y="1763347"/>
            <a:ext cx="792088" cy="504056"/>
          </a:xfrm>
          <a:prstGeom prst="lef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542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p:cNvPicPr>
            <a:picLocks noChangeAspect="1" noChangeArrowheads="1"/>
          </p:cNvPicPr>
          <p:nvPr/>
        </p:nvPicPr>
        <p:blipFill>
          <a:blip r:embed="rId2" cstate="print"/>
          <a:srcRect/>
          <a:stretch>
            <a:fillRect/>
          </a:stretch>
        </p:blipFill>
        <p:spPr bwMode="auto">
          <a:xfrm>
            <a:off x="0" y="0"/>
            <a:ext cx="9153525" cy="1981200"/>
          </a:xfrm>
          <a:prstGeom prst="rect">
            <a:avLst/>
          </a:prstGeom>
          <a:noFill/>
          <a:ln w="9525">
            <a:noFill/>
            <a:miter lim="800000"/>
            <a:headEnd/>
            <a:tailEnd/>
          </a:ln>
        </p:spPr>
      </p:pic>
      <p:sp>
        <p:nvSpPr>
          <p:cNvPr id="3" name="Title 2"/>
          <p:cNvSpPr>
            <a:spLocks noGrp="1"/>
          </p:cNvSpPr>
          <p:nvPr>
            <p:ph type="title" idx="4294967295"/>
          </p:nvPr>
        </p:nvSpPr>
        <p:spPr bwMode="auto">
          <a:xfrm>
            <a:off x="0" y="0"/>
            <a:ext cx="8229600" cy="1143000"/>
          </a:xfrm>
        </p:spPr>
        <p:txBody>
          <a:bodyPr wrap="square" lIns="91440" tIns="45720" rIns="91440" bIns="45720" numCol="1" anchorCtr="0" compatLnSpc="1">
            <a:prstTxWarp prst="textNoShape">
              <a:avLst/>
            </a:prstTxWarp>
            <a:normAutofit/>
          </a:bodyPr>
          <a:lstStyle/>
          <a:p>
            <a:pPr algn="l" rtl="0" eaLnBrk="1" hangingPunct="1">
              <a:defRPr/>
            </a:pPr>
            <a:r>
              <a:rPr lang="en-US" sz="2800" b="0" dirty="0">
                <a:solidFill>
                  <a:schemeClr val="tx2"/>
                </a:solidFill>
                <a:effectLst/>
                <a:latin typeface="Eras Bold ITC" pitchFamily="34" charset="0"/>
              </a:rPr>
              <a:t>Knowledge Triangle</a:t>
            </a:r>
          </a:p>
        </p:txBody>
      </p:sp>
      <p:graphicFrame>
        <p:nvGraphicFramePr>
          <p:cNvPr id="7" name="Diagram 6"/>
          <p:cNvGraphicFramePr/>
          <p:nvPr/>
        </p:nvGraphicFramePr>
        <p:xfrm>
          <a:off x="997024" y="1196752"/>
          <a:ext cx="7391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2"/>
          <p:cNvSpPr txBox="1">
            <a:spLocks/>
          </p:cNvSpPr>
          <p:nvPr/>
        </p:nvSpPr>
        <p:spPr>
          <a:xfrm>
            <a:off x="107504" y="5943600"/>
            <a:ext cx="7467600" cy="762000"/>
          </a:xfrm>
          <a:prstGeom prst="rect">
            <a:avLst/>
          </a:prstGeom>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mn-lt"/>
                <a:ea typeface="+mn-ea"/>
                <a:cs typeface="+mn-cs"/>
              </a:rPr>
              <a:t>Integrating ICT innovation in national Agenda</a:t>
            </a:r>
          </a:p>
        </p:txBody>
      </p:sp>
    </p:spTree>
    <p:extLst>
      <p:ext uri="{BB962C8B-B14F-4D97-AF65-F5344CB8AC3E}">
        <p14:creationId xmlns:p14="http://schemas.microsoft.com/office/powerpoint/2010/main" val="2131259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p:cNvPicPr>
            <a:picLocks noChangeAspect="1" noChangeArrowheads="1"/>
          </p:cNvPicPr>
          <p:nvPr/>
        </p:nvPicPr>
        <p:blipFill>
          <a:blip r:embed="rId2" cstate="print"/>
          <a:srcRect/>
          <a:stretch>
            <a:fillRect/>
          </a:stretch>
        </p:blipFill>
        <p:spPr bwMode="auto">
          <a:xfrm>
            <a:off x="0" y="0"/>
            <a:ext cx="9153525" cy="1981200"/>
          </a:xfrm>
          <a:prstGeom prst="rect">
            <a:avLst/>
          </a:prstGeom>
          <a:noFill/>
          <a:ln w="9525">
            <a:noFill/>
            <a:miter lim="800000"/>
            <a:headEnd/>
            <a:tailEnd/>
          </a:ln>
        </p:spPr>
      </p:pic>
      <p:sp>
        <p:nvSpPr>
          <p:cNvPr id="3" name="Title 2"/>
          <p:cNvSpPr>
            <a:spLocks noGrp="1"/>
          </p:cNvSpPr>
          <p:nvPr>
            <p:ph type="title" idx="4294967295"/>
          </p:nvPr>
        </p:nvSpPr>
        <p:spPr bwMode="auto">
          <a:xfrm>
            <a:off x="0" y="0"/>
            <a:ext cx="8229600" cy="1143000"/>
          </a:xfrm>
        </p:spPr>
        <p:txBody>
          <a:bodyPr wrap="square" lIns="91440" tIns="45720" rIns="91440" bIns="45720" numCol="1" anchorCtr="0" compatLnSpc="1">
            <a:prstTxWarp prst="textNoShape">
              <a:avLst/>
            </a:prstTxWarp>
            <a:normAutofit/>
          </a:bodyPr>
          <a:lstStyle/>
          <a:p>
            <a:pPr algn="l" rtl="0" eaLnBrk="1" hangingPunct="1">
              <a:defRPr/>
            </a:pPr>
            <a:r>
              <a:rPr lang="en-US" sz="2800" b="0" dirty="0">
                <a:solidFill>
                  <a:schemeClr val="tx2"/>
                </a:solidFill>
                <a:effectLst/>
                <a:latin typeface="Eras Bold ITC" pitchFamily="34" charset="0"/>
              </a:rPr>
              <a:t>Knowledge Triangle</a:t>
            </a:r>
          </a:p>
        </p:txBody>
      </p:sp>
      <p:graphicFrame>
        <p:nvGraphicFramePr>
          <p:cNvPr id="7" name="Diagram 6"/>
          <p:cNvGraphicFramePr/>
          <p:nvPr/>
        </p:nvGraphicFramePr>
        <p:xfrm>
          <a:off x="997024" y="1340768"/>
          <a:ext cx="7391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3415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1832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907704" y="692696"/>
            <a:ext cx="4778296" cy="584775"/>
          </a:xfrm>
          <a:prstGeom prst="rect">
            <a:avLst/>
          </a:prstGeom>
          <a:noFill/>
        </p:spPr>
        <p:txBody>
          <a:bodyPr wrap="none" rtlCol="0">
            <a:spAutoFit/>
          </a:bodyPr>
          <a:lstStyle/>
          <a:p>
            <a:r>
              <a:rPr lang="en-US" sz="3200" dirty="0"/>
              <a:t>Players Roles and Initiatives</a:t>
            </a:r>
          </a:p>
        </p:txBody>
      </p:sp>
      <p:sp>
        <p:nvSpPr>
          <p:cNvPr id="4" name="Text Placeholder 2"/>
          <p:cNvSpPr txBox="1">
            <a:spLocks/>
          </p:cNvSpPr>
          <p:nvPr/>
        </p:nvSpPr>
        <p:spPr>
          <a:xfrm>
            <a:off x="533400" y="5943600"/>
            <a:ext cx="7467600" cy="762000"/>
          </a:xfrm>
          <a:prstGeom prst="rect">
            <a:avLst/>
          </a:prstGeom>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Integrating ICT innovation in national Agenda</a:t>
            </a:r>
          </a:p>
        </p:txBody>
      </p:sp>
    </p:spTree>
    <p:extLst>
      <p:ext uri="{BB962C8B-B14F-4D97-AF65-F5344CB8AC3E}">
        <p14:creationId xmlns:p14="http://schemas.microsoft.com/office/powerpoint/2010/main" val="2689966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57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graphicFrame>
        <p:nvGraphicFramePr>
          <p:cNvPr id="10" name="Diagram 9"/>
          <p:cNvGraphicFramePr/>
          <p:nvPr/>
        </p:nvGraphicFramePr>
        <p:xfrm>
          <a:off x="2771800" y="1357298"/>
          <a:ext cx="5681682" cy="417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digital-origami-by-aka-architetti-8.jpg"/>
          <p:cNvPicPr>
            <a:picLocks noChangeAspect="1"/>
          </p:cNvPicPr>
          <p:nvPr/>
        </p:nvPicPr>
        <p:blipFill>
          <a:blip r:embed="rId8" cstate="print"/>
          <a:srcRect l="73636"/>
          <a:stretch>
            <a:fillRect/>
          </a:stretch>
        </p:blipFill>
        <p:spPr>
          <a:xfrm>
            <a:off x="-32" y="71414"/>
            <a:ext cx="2071734" cy="678661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88179" y="2204864"/>
            <a:ext cx="2588077" cy="2520280"/>
          </a:xfrm>
          <a:prstGeom prst="rect">
            <a:avLst/>
          </a:prstGeom>
        </p:spPr>
      </p:pic>
      <p:sp>
        <p:nvSpPr>
          <p:cNvPr id="8" name="Text Placeholder 2"/>
          <p:cNvSpPr>
            <a:spLocks noGrp="1"/>
          </p:cNvSpPr>
          <p:nvPr>
            <p:ph type="body" sz="quarter" idx="4294967295"/>
          </p:nvPr>
        </p:nvSpPr>
        <p:spPr>
          <a:xfrm>
            <a:off x="2051720" y="5733256"/>
            <a:ext cx="6531496" cy="762000"/>
          </a:xfrm>
          <a:prstGeom prst="rect">
            <a:avLst/>
          </a:prstGeom>
        </p:spPr>
        <p:txBody>
          <a:bodyPr>
            <a:normAutofit fontScale="92500" lnSpcReduction="20000"/>
          </a:bodyPr>
          <a:lstStyle/>
          <a:p>
            <a:pPr algn="ctr">
              <a:buNone/>
            </a:pPr>
            <a:r>
              <a:rPr lang="en-US" sz="2800" dirty="0"/>
              <a:t>Solutions for Integrating ICT innovation in national  Agenda</a:t>
            </a:r>
          </a:p>
        </p:txBody>
      </p:sp>
    </p:spTree>
    <p:extLst>
      <p:ext uri="{BB962C8B-B14F-4D97-AF65-F5344CB8AC3E}">
        <p14:creationId xmlns:p14="http://schemas.microsoft.com/office/powerpoint/2010/main" val="14551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55583768-4841-438A-9F00-D5340EC1A2F6}"/>
                                            </p:graphicEl>
                                          </p:spTgt>
                                        </p:tgtEl>
                                        <p:attrNameLst>
                                          <p:attrName>style.visibility</p:attrName>
                                        </p:attrNameLst>
                                      </p:cBhvr>
                                      <p:to>
                                        <p:strVal val="visible"/>
                                      </p:to>
                                    </p:set>
                                    <p:animEffect transition="in" filter="fade">
                                      <p:cBhvr>
                                        <p:cTn id="7" dur="2000"/>
                                        <p:tgtEl>
                                          <p:spTgt spid="10">
                                            <p:graphicEl>
                                              <a:dgm id="{55583768-4841-438A-9F00-D5340EC1A2F6}"/>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graphicEl>
                                              <a:dgm id="{C9282C9C-5E73-4AAC-A2C6-ED1C71CE039C}"/>
                                            </p:graphicEl>
                                          </p:spTgt>
                                        </p:tgtEl>
                                        <p:attrNameLst>
                                          <p:attrName>style.visibility</p:attrName>
                                        </p:attrNameLst>
                                      </p:cBhvr>
                                      <p:to>
                                        <p:strVal val="visible"/>
                                      </p:to>
                                    </p:set>
                                    <p:animEffect transition="in" filter="fade">
                                      <p:cBhvr>
                                        <p:cTn id="11" dur="2000"/>
                                        <p:tgtEl>
                                          <p:spTgt spid="10">
                                            <p:graphicEl>
                                              <a:dgm id="{C9282C9C-5E73-4AAC-A2C6-ED1C71CE039C}"/>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graphicEl>
                                              <a:dgm id="{B9374063-E10E-47BF-BB83-53AEFED4B28A}"/>
                                            </p:graphicEl>
                                          </p:spTgt>
                                        </p:tgtEl>
                                        <p:attrNameLst>
                                          <p:attrName>style.visibility</p:attrName>
                                        </p:attrNameLst>
                                      </p:cBhvr>
                                      <p:to>
                                        <p:strVal val="visible"/>
                                      </p:to>
                                    </p:set>
                                    <p:animEffect transition="in" filter="fade">
                                      <p:cBhvr>
                                        <p:cTn id="15" dur="2000"/>
                                        <p:tgtEl>
                                          <p:spTgt spid="10">
                                            <p:graphicEl>
                                              <a:dgm id="{B9374063-E10E-47BF-BB83-53AEFED4B28A}"/>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graphicEl>
                                              <a:dgm id="{2F88EBBA-0319-4880-80D7-F7726FD8E7D3}"/>
                                            </p:graphicEl>
                                          </p:spTgt>
                                        </p:tgtEl>
                                        <p:attrNameLst>
                                          <p:attrName>style.visibility</p:attrName>
                                        </p:attrNameLst>
                                      </p:cBhvr>
                                      <p:to>
                                        <p:strVal val="visible"/>
                                      </p:to>
                                    </p:set>
                                    <p:animEffect transition="in" filter="fade">
                                      <p:cBhvr>
                                        <p:cTn id="19" dur="2000"/>
                                        <p:tgtEl>
                                          <p:spTgt spid="10">
                                            <p:graphicEl>
                                              <a:dgm id="{2F88EBBA-0319-4880-80D7-F7726FD8E7D3}"/>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0">
                                            <p:graphicEl>
                                              <a:dgm id="{7182B07F-84F8-4632-A49A-83238928CAB8}"/>
                                            </p:graphicEl>
                                          </p:spTgt>
                                        </p:tgtEl>
                                        <p:attrNameLst>
                                          <p:attrName>style.visibility</p:attrName>
                                        </p:attrNameLst>
                                      </p:cBhvr>
                                      <p:to>
                                        <p:strVal val="visible"/>
                                      </p:to>
                                    </p:set>
                                    <p:animEffect transition="in" filter="fade">
                                      <p:cBhvr>
                                        <p:cTn id="23" dur="2000"/>
                                        <p:tgtEl>
                                          <p:spTgt spid="10">
                                            <p:graphicEl>
                                              <a:dgm id="{7182B07F-84F8-4632-A49A-83238928CAB8}"/>
                                            </p:graphicEl>
                                          </p:spTgt>
                                        </p:tgtEl>
                                      </p:cBhvr>
                                    </p:animEffect>
                                  </p:childTnLst>
                                </p:cTn>
                              </p:par>
                            </p:childTnLst>
                          </p:cTn>
                        </p:par>
                        <p:par>
                          <p:cTn id="24" fill="hold">
                            <p:stCondLst>
                              <p:cond delay="100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Effect transition="in" filter="fade">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0" y="0"/>
            <a:ext cx="9153525" cy="1981200"/>
          </a:xfrm>
          <a:prstGeom prst="rect">
            <a:avLst/>
          </a:prstGeom>
          <a:noFill/>
          <a:ln w="9525">
            <a:noFill/>
            <a:miter lim="800000"/>
            <a:headEnd/>
            <a:tailEnd/>
          </a:ln>
        </p:spPr>
      </p:pic>
      <p:sp>
        <p:nvSpPr>
          <p:cNvPr id="2" name="Content Placeholder 1"/>
          <p:cNvSpPr>
            <a:spLocks noGrp="1"/>
          </p:cNvSpPr>
          <p:nvPr>
            <p:ph idx="4294967295"/>
          </p:nvPr>
        </p:nvSpPr>
        <p:spPr/>
        <p:txBody>
          <a:bodyPr>
            <a:normAutofit fontScale="70000" lnSpcReduction="20000"/>
          </a:bodyPr>
          <a:lstStyle/>
          <a:p>
            <a:pPr marL="623888" indent="-514350" eaLnBrk="1" hangingPunct="1">
              <a:lnSpc>
                <a:spcPct val="150000"/>
              </a:lnSpc>
              <a:buFont typeface="Lucida Sans Unicode" pitchFamily="34" charset="0"/>
              <a:buNone/>
              <a:defRPr/>
            </a:pPr>
            <a:r>
              <a:rPr lang="en-US" sz="2400" dirty="0">
                <a:solidFill>
                  <a:schemeClr val="accent1"/>
                </a:solidFill>
              </a:rPr>
              <a:t>Incubation is a business support process that accelerates the successful development of start-up and fledgling companies by providing entrepreneurs with an array of targeted resources and services.</a:t>
            </a:r>
            <a:r>
              <a:rPr lang="en-US" dirty="0">
                <a:solidFill>
                  <a:schemeClr val="accent1"/>
                </a:solidFill>
              </a:rPr>
              <a:t> </a:t>
            </a:r>
            <a:endParaRPr lang="ar-SA" dirty="0">
              <a:solidFill>
                <a:schemeClr val="accent1"/>
              </a:solidFill>
            </a:endParaRPr>
          </a:p>
          <a:p>
            <a:pPr marL="623888" indent="-514350" algn="r" rtl="1" eaLnBrk="1" hangingPunct="1">
              <a:lnSpc>
                <a:spcPct val="150000"/>
              </a:lnSpc>
              <a:buFont typeface="Lucida Sans Unicode" pitchFamily="34" charset="0"/>
              <a:buNone/>
              <a:defRPr/>
            </a:pPr>
            <a:r>
              <a:rPr lang="ar-SA" dirty="0">
                <a:solidFill>
                  <a:srgbClr val="FF0000"/>
                </a:solidFill>
              </a:rPr>
              <a:t>حضانة الأعمال هي عمليات دعم الأعمال التجارية و التي تعجل بعملية التنمية الناجحة للبدء وللشركات الوليده من خلال توفير مجموعة متنوعة من الموارد والخدمات المستهدفة للمبادرين.</a:t>
            </a:r>
          </a:p>
          <a:p>
            <a:pPr marL="623888" indent="-514350" algn="r" rtl="1" eaLnBrk="1" hangingPunct="1">
              <a:lnSpc>
                <a:spcPct val="150000"/>
              </a:lnSpc>
              <a:buNone/>
              <a:defRPr/>
            </a:pPr>
            <a:r>
              <a:rPr lang="ar-SA" dirty="0"/>
              <a:t>حاضنات الأعمال تجلب النمو والثروة والفرص والعمالة والتجدد في الاقتصادات المحلية والإقليمية والوطنية</a:t>
            </a:r>
          </a:p>
          <a:p>
            <a:pPr marL="623888" indent="-514350" algn="r" rtl="1" eaLnBrk="1" hangingPunct="1">
              <a:lnSpc>
                <a:spcPct val="150000"/>
              </a:lnSpc>
              <a:buFont typeface="Lucida Sans Unicode" pitchFamily="34" charset="0"/>
              <a:buNone/>
              <a:defRPr/>
            </a:pPr>
            <a:endParaRPr lang="en-US" dirty="0">
              <a:solidFill>
                <a:srgbClr val="FF0000"/>
              </a:solidFill>
            </a:endParaRPr>
          </a:p>
        </p:txBody>
      </p:sp>
      <p:sp>
        <p:nvSpPr>
          <p:cNvPr id="30724" name="Text Box 4"/>
          <p:cNvSpPr txBox="1">
            <a:spLocks noChangeArrowheads="1"/>
          </p:cNvSpPr>
          <p:nvPr/>
        </p:nvSpPr>
        <p:spPr bwMode="auto">
          <a:xfrm>
            <a:off x="762000" y="198438"/>
            <a:ext cx="4368953" cy="600164"/>
          </a:xfrm>
          <a:prstGeom prst="rect">
            <a:avLst/>
          </a:prstGeom>
          <a:noFill/>
          <a:ln w="9525">
            <a:noFill/>
            <a:miter lim="800000"/>
            <a:headEnd/>
            <a:tailEnd/>
          </a:ln>
        </p:spPr>
        <p:txBody>
          <a:bodyPr wrap="none">
            <a:spAutoFit/>
          </a:bodyPr>
          <a:lstStyle/>
          <a:p>
            <a:r>
              <a:rPr lang="en-US" sz="3300" dirty="0">
                <a:solidFill>
                  <a:srgbClr val="FF0000"/>
                </a:solidFill>
                <a:latin typeface="Forte" pitchFamily="66" charset="0"/>
              </a:rPr>
              <a:t>Technology Incubators</a:t>
            </a:r>
            <a:r>
              <a:rPr lang="en-US" dirty="0">
                <a:solidFill>
                  <a:srgbClr val="FF0000"/>
                </a:solidFill>
              </a:rPr>
              <a:t>:</a:t>
            </a:r>
          </a:p>
        </p:txBody>
      </p:sp>
    </p:spTree>
    <p:extLst>
      <p:ext uri="{BB962C8B-B14F-4D97-AF65-F5344CB8AC3E}">
        <p14:creationId xmlns:p14="http://schemas.microsoft.com/office/powerpoint/2010/main" val="3349367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0"/>
            <a:ext cx="9153525" cy="1981200"/>
          </a:xfrm>
          <a:prstGeom prst="rect">
            <a:avLst/>
          </a:prstGeom>
          <a:noFill/>
          <a:ln w="9525">
            <a:noFill/>
            <a:miter lim="800000"/>
            <a:headEnd/>
            <a:tailEnd/>
          </a:ln>
        </p:spPr>
      </p:pic>
      <p:sp>
        <p:nvSpPr>
          <p:cNvPr id="6" name="Content Placeholder 5"/>
          <p:cNvSpPr>
            <a:spLocks noGrp="1"/>
          </p:cNvSpPr>
          <p:nvPr>
            <p:ph idx="4294967295"/>
          </p:nvPr>
        </p:nvSpPr>
        <p:spPr>
          <a:xfrm>
            <a:off x="533400" y="1981200"/>
            <a:ext cx="8229600" cy="3416300"/>
          </a:xfrm>
        </p:spPr>
        <p:txBody>
          <a:bodyPr>
            <a:normAutofit fontScale="92500"/>
          </a:bodyPr>
          <a:lstStyle/>
          <a:p>
            <a:pPr algn="ctr" eaLnBrk="1" hangingPunct="1">
              <a:lnSpc>
                <a:spcPct val="150000"/>
              </a:lnSpc>
              <a:buFont typeface="Wingdings 3" pitchFamily="18" charset="2"/>
              <a:buNone/>
              <a:defRPr/>
            </a:pPr>
            <a:r>
              <a:rPr lang="en-US" dirty="0"/>
              <a:t>	</a:t>
            </a:r>
            <a:r>
              <a:rPr lang="en-US" sz="3600" dirty="0">
                <a:solidFill>
                  <a:srgbClr val="39639D"/>
                </a:solidFill>
                <a:latin typeface="Forte" pitchFamily="66" charset="0"/>
              </a:rPr>
              <a:t>Turning </a:t>
            </a:r>
          </a:p>
          <a:p>
            <a:pPr algn="ctr" eaLnBrk="1" hangingPunct="1">
              <a:lnSpc>
                <a:spcPct val="150000"/>
              </a:lnSpc>
              <a:buFont typeface="Wingdings 3" pitchFamily="18" charset="2"/>
              <a:buNone/>
              <a:defRPr/>
            </a:pPr>
            <a:r>
              <a:rPr lang="en-US" sz="3600" dirty="0">
                <a:solidFill>
                  <a:schemeClr val="accent2"/>
                </a:solidFill>
                <a:latin typeface="Forte" pitchFamily="66" charset="0"/>
              </a:rPr>
              <a:t>Ideas </a:t>
            </a:r>
            <a:r>
              <a:rPr lang="en-US" sz="3600" dirty="0">
                <a:solidFill>
                  <a:srgbClr val="10EA10"/>
                </a:solidFill>
                <a:latin typeface="Forte" pitchFamily="66" charset="0"/>
              </a:rPr>
              <a:t>into </a:t>
            </a:r>
            <a:r>
              <a:rPr lang="en-US" sz="3600" dirty="0">
                <a:solidFill>
                  <a:srgbClr val="39639D"/>
                </a:solidFill>
                <a:latin typeface="Forte" pitchFamily="66" charset="0"/>
              </a:rPr>
              <a:t>Seeds </a:t>
            </a:r>
            <a:r>
              <a:rPr lang="en-US" sz="3600" dirty="0">
                <a:solidFill>
                  <a:srgbClr val="10EA10"/>
                </a:solidFill>
                <a:latin typeface="Forte" pitchFamily="66" charset="0"/>
              </a:rPr>
              <a:t>into</a:t>
            </a:r>
            <a:r>
              <a:rPr lang="en-US" sz="3600" dirty="0">
                <a:solidFill>
                  <a:srgbClr val="39639D"/>
                </a:solidFill>
                <a:latin typeface="Forte" pitchFamily="66" charset="0"/>
              </a:rPr>
              <a:t>, </a:t>
            </a:r>
          </a:p>
          <a:p>
            <a:pPr algn="ctr" eaLnBrk="1" hangingPunct="1">
              <a:lnSpc>
                <a:spcPct val="150000"/>
              </a:lnSpc>
              <a:buFont typeface="Wingdings 3" pitchFamily="18" charset="2"/>
              <a:buNone/>
              <a:defRPr/>
            </a:pPr>
            <a:r>
              <a:rPr lang="en-US" sz="3600" dirty="0">
                <a:solidFill>
                  <a:schemeClr val="accent2"/>
                </a:solidFill>
                <a:latin typeface="Forte" pitchFamily="66" charset="0"/>
              </a:rPr>
              <a:t>Trees</a:t>
            </a:r>
            <a:r>
              <a:rPr lang="en-US" sz="3600" dirty="0">
                <a:solidFill>
                  <a:srgbClr val="39639D"/>
                </a:solidFill>
                <a:latin typeface="Forte" pitchFamily="66" charset="0"/>
              </a:rPr>
              <a:t> </a:t>
            </a:r>
            <a:r>
              <a:rPr lang="en-US" sz="3600" dirty="0">
                <a:solidFill>
                  <a:srgbClr val="10EA10"/>
                </a:solidFill>
                <a:latin typeface="Forte" pitchFamily="66" charset="0"/>
              </a:rPr>
              <a:t>into</a:t>
            </a:r>
            <a:r>
              <a:rPr lang="en-US" sz="3600" dirty="0">
                <a:solidFill>
                  <a:srgbClr val="39639D"/>
                </a:solidFill>
                <a:latin typeface="Forte" pitchFamily="66" charset="0"/>
              </a:rPr>
              <a:t> Fruits .</a:t>
            </a:r>
          </a:p>
          <a:p>
            <a:pPr algn="ctr" rtl="1" eaLnBrk="1" hangingPunct="1">
              <a:lnSpc>
                <a:spcPct val="150000"/>
              </a:lnSpc>
              <a:buFont typeface="Wingdings 3" pitchFamily="18" charset="2"/>
              <a:buNone/>
              <a:defRPr/>
            </a:pPr>
            <a:r>
              <a:rPr lang="ar-SA" sz="3600" dirty="0">
                <a:solidFill>
                  <a:srgbClr val="39639D"/>
                </a:solidFill>
                <a:latin typeface="Forte" pitchFamily="66" charset="0"/>
              </a:rPr>
              <a:t>فكرة بذرة </a:t>
            </a:r>
            <a:r>
              <a:rPr lang="ar-SA" sz="3600" dirty="0">
                <a:solidFill>
                  <a:srgbClr val="10C610"/>
                </a:solidFill>
                <a:latin typeface="Forte" pitchFamily="66" charset="0"/>
              </a:rPr>
              <a:t>شجرة ثمرة</a:t>
            </a:r>
            <a:endParaRPr lang="en-US" sz="3600" dirty="0">
              <a:solidFill>
                <a:srgbClr val="10C610"/>
              </a:solidFill>
              <a:latin typeface="Forte" pitchFamily="66" charset="0"/>
              <a:cs typeface="Arial" charset="0"/>
            </a:endParaRPr>
          </a:p>
        </p:txBody>
      </p:sp>
      <p:sp>
        <p:nvSpPr>
          <p:cNvPr id="5" name="Title 4"/>
          <p:cNvSpPr>
            <a:spLocks noGrp="1"/>
          </p:cNvSpPr>
          <p:nvPr>
            <p:ph type="title" idx="4294967295"/>
          </p:nvPr>
        </p:nvSpPr>
        <p:spPr/>
        <p:txBody>
          <a:bodyPr rtlCol="0"/>
          <a:lstStyle/>
          <a:p>
            <a:pPr eaLnBrk="1" fontAlgn="auto" hangingPunct="1">
              <a:spcAft>
                <a:spcPts val="0"/>
              </a:spcAft>
              <a:defRPr/>
            </a:pPr>
            <a:r>
              <a:rPr lang="en-US" dirty="0">
                <a:solidFill>
                  <a:srgbClr val="FF0000"/>
                </a:solidFill>
              </a:rPr>
              <a:t>Vision</a:t>
            </a:r>
          </a:p>
        </p:txBody>
      </p:sp>
      <p:pic>
        <p:nvPicPr>
          <p:cNvPr id="28677" name="Picture 5" descr="Untitled-1"/>
          <p:cNvPicPr>
            <a:picLocks noChangeAspect="1" noChangeArrowheads="1"/>
          </p:cNvPicPr>
          <p:nvPr/>
        </p:nvPicPr>
        <p:blipFill>
          <a:blip r:embed="rId3" cstate="print"/>
          <a:srcRect/>
          <a:stretch>
            <a:fillRect/>
          </a:stretch>
        </p:blipFill>
        <p:spPr bwMode="auto">
          <a:xfrm>
            <a:off x="6781800" y="4540250"/>
            <a:ext cx="2362200" cy="2270125"/>
          </a:xfrm>
          <a:prstGeom prst="rect">
            <a:avLst/>
          </a:prstGeom>
          <a:noFill/>
          <a:ln w="9525">
            <a:noFill/>
            <a:miter lim="800000"/>
            <a:headEnd/>
            <a:tailEnd/>
          </a:ln>
        </p:spPr>
      </p:pic>
    </p:spTree>
    <p:extLst>
      <p:ext uri="{BB962C8B-B14F-4D97-AF65-F5344CB8AC3E}">
        <p14:creationId xmlns:p14="http://schemas.microsoft.com/office/powerpoint/2010/main" val="325282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0" y="0"/>
            <a:ext cx="9153525" cy="1981200"/>
          </a:xfrm>
          <a:prstGeom prst="rect">
            <a:avLst/>
          </a:prstGeom>
          <a:noFill/>
          <a:ln w="9525">
            <a:noFill/>
            <a:miter lim="800000"/>
            <a:headEnd/>
            <a:tailEnd/>
          </a:ln>
        </p:spPr>
      </p:pic>
      <p:sp>
        <p:nvSpPr>
          <p:cNvPr id="29699" name="Content Placeholder 1"/>
          <p:cNvSpPr>
            <a:spLocks noGrp="1"/>
          </p:cNvSpPr>
          <p:nvPr>
            <p:ph idx="4294967295"/>
          </p:nvPr>
        </p:nvSpPr>
        <p:spPr/>
        <p:txBody>
          <a:bodyPr>
            <a:normAutofit fontScale="85000" lnSpcReduction="20000"/>
          </a:bodyPr>
          <a:lstStyle/>
          <a:p>
            <a:pPr marL="623888" indent="-514350" eaLnBrk="1" hangingPunct="1">
              <a:lnSpc>
                <a:spcPct val="150000"/>
              </a:lnSpc>
              <a:buFont typeface="Lucida Sans Unicode" pitchFamily="34" charset="0"/>
              <a:buNone/>
            </a:pPr>
            <a:r>
              <a:rPr lang="en-US" sz="2400" dirty="0">
                <a:solidFill>
                  <a:schemeClr val="accent1"/>
                </a:solidFill>
              </a:rPr>
              <a:t>A technology incubator’s main goal is to produce successful technology firms that will leave the program financially viable and freestanding. </a:t>
            </a:r>
          </a:p>
          <a:p>
            <a:pPr marL="623888" indent="-514350" algn="r" rtl="1" eaLnBrk="1" hangingPunct="1">
              <a:lnSpc>
                <a:spcPct val="150000"/>
              </a:lnSpc>
              <a:buFont typeface="Lucida Sans Unicode" pitchFamily="34" charset="0"/>
              <a:buNone/>
            </a:pPr>
            <a:r>
              <a:rPr lang="ar-SA" dirty="0">
                <a:solidFill>
                  <a:srgbClr val="FF0000"/>
                </a:solidFill>
              </a:rPr>
              <a:t>الهدف الرئيسي لحاضنة الاعمال التكنولوجية هو انتاج الشركات الناجحة التي ستغادر البرنامج مقتدرة ماليا وقادرة على البقاء بذاتها.</a:t>
            </a:r>
          </a:p>
          <a:p>
            <a:pPr marL="623888" indent="-514350" algn="r" rtl="1" eaLnBrk="1" hangingPunct="1">
              <a:lnSpc>
                <a:spcPct val="150000"/>
              </a:lnSpc>
              <a:buNone/>
            </a:pPr>
            <a:r>
              <a:rPr lang="ar-SA" dirty="0"/>
              <a:t>تعمل الحاضنات التكنولوجية علي إستضافة تلاقح التكنولوجيا والإبداع حيث يتم  إبتكار المعرفة وتطبيقها العملي على المجتمع.</a:t>
            </a:r>
            <a:endParaRPr lang="en-US" dirty="0"/>
          </a:p>
          <a:p>
            <a:pPr marL="623888" indent="-514350" algn="r" rtl="1" eaLnBrk="1" hangingPunct="1">
              <a:lnSpc>
                <a:spcPct val="150000"/>
              </a:lnSpc>
              <a:buFont typeface="Lucida Sans Unicode" pitchFamily="34" charset="0"/>
              <a:buNone/>
            </a:pPr>
            <a:r>
              <a:rPr lang="ar-SA" dirty="0">
                <a:solidFill>
                  <a:srgbClr val="FF0000"/>
                </a:solidFill>
              </a:rPr>
              <a:t> </a:t>
            </a:r>
            <a:endParaRPr lang="en-US" dirty="0">
              <a:solidFill>
                <a:srgbClr val="FF0000"/>
              </a:solidFill>
              <a:cs typeface="Arial" charset="0"/>
            </a:endParaRPr>
          </a:p>
        </p:txBody>
      </p:sp>
      <p:sp>
        <p:nvSpPr>
          <p:cNvPr id="29700" name="Text Box 4"/>
          <p:cNvSpPr txBox="1">
            <a:spLocks noChangeArrowheads="1"/>
          </p:cNvSpPr>
          <p:nvPr/>
        </p:nvSpPr>
        <p:spPr bwMode="auto">
          <a:xfrm>
            <a:off x="762000" y="198438"/>
            <a:ext cx="1160463" cy="595312"/>
          </a:xfrm>
          <a:prstGeom prst="rect">
            <a:avLst/>
          </a:prstGeom>
          <a:noFill/>
          <a:ln w="9525">
            <a:noFill/>
            <a:miter lim="800000"/>
            <a:headEnd/>
            <a:tailEnd/>
          </a:ln>
        </p:spPr>
        <p:txBody>
          <a:bodyPr wrap="none">
            <a:spAutoFit/>
          </a:bodyPr>
          <a:lstStyle/>
          <a:p>
            <a:r>
              <a:rPr lang="en-US" sz="3300">
                <a:solidFill>
                  <a:srgbClr val="FF0000"/>
                </a:solidFill>
                <a:latin typeface="Forte" pitchFamily="66" charset="0"/>
              </a:rPr>
              <a:t>Goal</a:t>
            </a:r>
            <a:r>
              <a:rPr lang="en-US">
                <a:solidFill>
                  <a:srgbClr val="FF0000"/>
                </a:solidFill>
              </a:rPr>
              <a:t>:</a:t>
            </a:r>
          </a:p>
        </p:txBody>
      </p:sp>
    </p:spTree>
    <p:extLst>
      <p:ext uri="{BB962C8B-B14F-4D97-AF65-F5344CB8AC3E}">
        <p14:creationId xmlns:p14="http://schemas.microsoft.com/office/powerpoint/2010/main" val="11500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92500" lnSpcReduction="10000"/>
          </a:bodyPr>
          <a:lstStyle/>
          <a:p>
            <a:r>
              <a:rPr lang="en-US" dirty="0"/>
              <a:t>ICT and Youth in the Arab World</a:t>
            </a:r>
          </a:p>
          <a:p>
            <a:r>
              <a:rPr lang="en-US" dirty="0"/>
              <a:t>New Economic Growth Model</a:t>
            </a:r>
          </a:p>
          <a:p>
            <a:r>
              <a:rPr lang="en-US" dirty="0"/>
              <a:t>Education and Training issues</a:t>
            </a:r>
            <a:endParaRPr lang="en-US" dirty="0"/>
          </a:p>
          <a:p>
            <a:r>
              <a:rPr lang="en-US" dirty="0"/>
              <a:t>Enabling Factors</a:t>
            </a:r>
          </a:p>
          <a:p>
            <a:r>
              <a:rPr lang="en-US" dirty="0"/>
              <a:t>Entrepreneurship and Digital SMEs</a:t>
            </a:r>
          </a:p>
          <a:p>
            <a:r>
              <a:rPr lang="en-US" dirty="0"/>
              <a:t>Incubation in The Arab Region</a:t>
            </a:r>
          </a:p>
          <a:p>
            <a:r>
              <a:rPr lang="en-US" dirty="0"/>
              <a:t>Finance</a:t>
            </a:r>
          </a:p>
        </p:txBody>
      </p:sp>
      <p:grpSp>
        <p:nvGrpSpPr>
          <p:cNvPr id="8" name="Group 7"/>
          <p:cNvGrpSpPr/>
          <p:nvPr/>
        </p:nvGrpSpPr>
        <p:grpSpPr>
          <a:xfrm>
            <a:off x="68581" y="6104720"/>
            <a:ext cx="8046719" cy="760631"/>
            <a:chOff x="68581" y="6091563"/>
            <a:chExt cx="8046719" cy="760631"/>
          </a:xfrm>
        </p:grpSpPr>
        <p:pic>
          <p:nvPicPr>
            <p:cNvPr id="9" name="Picture 8"/>
            <p:cNvPicPr>
              <a:picLocks noChangeAspect="1"/>
            </p:cNvPicPr>
            <p:nvPr/>
          </p:nvPicPr>
          <p:blipFill>
            <a:blip r:embed="rId2"/>
            <a:stretch>
              <a:fillRect/>
            </a:stretch>
          </p:blipFill>
          <p:spPr>
            <a:xfrm>
              <a:off x="68581" y="6091563"/>
              <a:ext cx="1348740" cy="760631"/>
            </a:xfrm>
            <a:prstGeom prst="rect">
              <a:avLst/>
            </a:prstGeom>
          </p:spPr>
        </p:pic>
        <p:sp>
          <p:nvSpPr>
            <p:cNvPr id="10" name="TextBox 9"/>
            <p:cNvSpPr txBox="1"/>
            <p:nvPr/>
          </p:nvSpPr>
          <p:spPr>
            <a:xfrm>
              <a:off x="1417321" y="6091563"/>
              <a:ext cx="6697979" cy="646331"/>
            </a:xfrm>
            <a:prstGeom prst="rect">
              <a:avLst/>
            </a:prstGeom>
            <a:noFill/>
          </p:spPr>
          <p:txBody>
            <a:bodyPr wrap="square" rtlCol="0">
              <a:spAutoFit/>
            </a:bodyPr>
            <a:lstStyle/>
            <a:p>
              <a:pPr algn="ctr"/>
              <a:r>
                <a:rPr lang="en-US" b="1" dirty="0"/>
                <a:t>Regional Development Forum for the Arab States,</a:t>
              </a:r>
            </a:p>
            <a:p>
              <a:pPr algn="ctr"/>
              <a:r>
                <a:rPr lang="en-US" b="1" dirty="0"/>
                <a:t> Khartoum, Republic of Sudan 29 January,2017 </a:t>
              </a:r>
              <a:endParaRPr lang="en-US" dirty="0"/>
            </a:p>
          </p:txBody>
        </p:sp>
      </p:grpSp>
    </p:spTree>
    <p:extLst>
      <p:ext uri="{BB962C8B-B14F-4D97-AF65-F5344CB8AC3E}">
        <p14:creationId xmlns:p14="http://schemas.microsoft.com/office/powerpoint/2010/main" val="770609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0" y="0"/>
            <a:ext cx="9153525" cy="1981200"/>
          </a:xfrm>
          <a:prstGeom prst="rect">
            <a:avLst/>
          </a:prstGeom>
          <a:noFill/>
          <a:ln w="9525">
            <a:noFill/>
            <a:miter lim="800000"/>
            <a:headEnd/>
            <a:tailEnd/>
          </a:ln>
        </p:spPr>
      </p:pic>
      <p:sp>
        <p:nvSpPr>
          <p:cNvPr id="31747" name="Content Placeholder 1"/>
          <p:cNvSpPr>
            <a:spLocks noGrp="1"/>
          </p:cNvSpPr>
          <p:nvPr>
            <p:ph idx="4294967295"/>
          </p:nvPr>
        </p:nvSpPr>
        <p:spPr/>
        <p:txBody>
          <a:bodyPr>
            <a:normAutofit fontScale="92500" lnSpcReduction="10000"/>
          </a:bodyPr>
          <a:lstStyle/>
          <a:p>
            <a:pPr marL="623888" indent="-514350" eaLnBrk="1" hangingPunct="1">
              <a:lnSpc>
                <a:spcPct val="150000"/>
              </a:lnSpc>
              <a:buFont typeface="Lucida Sans Unicode" pitchFamily="34" charset="0"/>
              <a:buNone/>
            </a:pPr>
            <a:r>
              <a:rPr lang="en-US" sz="2400">
                <a:solidFill>
                  <a:schemeClr val="accent1"/>
                </a:solidFill>
              </a:rPr>
              <a:t>A graduate of the incubator have the potential to create jobs, revitalize neighborhoods, commercialize new technologies, and</a:t>
            </a:r>
            <a:r>
              <a:rPr lang="en-US"/>
              <a:t> </a:t>
            </a:r>
            <a:r>
              <a:rPr lang="en-US" sz="2400">
                <a:solidFill>
                  <a:schemeClr val="accent1"/>
                </a:solidFill>
              </a:rPr>
              <a:t>strengthen local and national economies.</a:t>
            </a:r>
            <a:endParaRPr lang="ar-SA" sz="2400">
              <a:solidFill>
                <a:schemeClr val="accent1"/>
              </a:solidFill>
            </a:endParaRPr>
          </a:p>
          <a:p>
            <a:pPr marL="623888" indent="-514350" algn="r" rtl="1" eaLnBrk="1" hangingPunct="1">
              <a:lnSpc>
                <a:spcPct val="150000"/>
              </a:lnSpc>
              <a:buFont typeface="Lucida Sans Unicode" pitchFamily="34" charset="0"/>
              <a:buNone/>
            </a:pPr>
            <a:r>
              <a:rPr lang="ar-SA">
                <a:solidFill>
                  <a:srgbClr val="FF0000"/>
                </a:solidFill>
              </a:rPr>
              <a:t>لدي خريج الحاضنه  القدرة على خلق فرص العمل وانعاش المحيط ، وتسويق التكنولوجيات الجديدة ، وتعزيز الاقتصادات المحلية والوطنية.</a:t>
            </a:r>
            <a:endParaRPr lang="en-US">
              <a:solidFill>
                <a:srgbClr val="FF0000"/>
              </a:solidFill>
              <a:cs typeface="Arial" charset="0"/>
            </a:endParaRPr>
          </a:p>
        </p:txBody>
      </p:sp>
      <p:sp>
        <p:nvSpPr>
          <p:cNvPr id="31748" name="Text Box 4"/>
          <p:cNvSpPr txBox="1">
            <a:spLocks noChangeArrowheads="1"/>
          </p:cNvSpPr>
          <p:nvPr/>
        </p:nvSpPr>
        <p:spPr bwMode="auto">
          <a:xfrm>
            <a:off x="762000" y="198438"/>
            <a:ext cx="4368953" cy="600164"/>
          </a:xfrm>
          <a:prstGeom prst="rect">
            <a:avLst/>
          </a:prstGeom>
          <a:noFill/>
          <a:ln w="9525">
            <a:noFill/>
            <a:miter lim="800000"/>
            <a:headEnd/>
            <a:tailEnd/>
          </a:ln>
        </p:spPr>
        <p:txBody>
          <a:bodyPr wrap="none">
            <a:spAutoFit/>
          </a:bodyPr>
          <a:lstStyle/>
          <a:p>
            <a:r>
              <a:rPr lang="en-US" sz="3300" dirty="0">
                <a:solidFill>
                  <a:srgbClr val="FF0000"/>
                </a:solidFill>
                <a:latin typeface="Forte" pitchFamily="66" charset="0"/>
              </a:rPr>
              <a:t>Technology Incubators</a:t>
            </a:r>
            <a:r>
              <a:rPr lang="en-US" dirty="0">
                <a:solidFill>
                  <a:srgbClr val="FF0000"/>
                </a:solidFill>
              </a:rPr>
              <a:t>:</a:t>
            </a:r>
          </a:p>
        </p:txBody>
      </p:sp>
    </p:spTree>
    <p:extLst>
      <p:ext uri="{BB962C8B-B14F-4D97-AF65-F5344CB8AC3E}">
        <p14:creationId xmlns:p14="http://schemas.microsoft.com/office/powerpoint/2010/main" val="2143039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0" y="0"/>
            <a:ext cx="9153525" cy="1981200"/>
          </a:xfrm>
          <a:prstGeom prst="rect">
            <a:avLst/>
          </a:prstGeom>
          <a:noFill/>
          <a:ln w="9525">
            <a:noFill/>
            <a:miter lim="800000"/>
            <a:headEnd/>
            <a:tailEnd/>
          </a:ln>
        </p:spPr>
      </p:pic>
      <p:sp>
        <p:nvSpPr>
          <p:cNvPr id="31747" name="Content Placeholder 1"/>
          <p:cNvSpPr>
            <a:spLocks noGrp="1"/>
          </p:cNvSpPr>
          <p:nvPr>
            <p:ph idx="4294967295"/>
          </p:nvPr>
        </p:nvSpPr>
        <p:spPr/>
        <p:txBody>
          <a:bodyPr>
            <a:normAutofit fontScale="92500" lnSpcReduction="10000"/>
          </a:bodyPr>
          <a:lstStyle/>
          <a:p>
            <a:pPr marL="623888" indent="-514350" eaLnBrk="1" hangingPunct="1">
              <a:lnSpc>
                <a:spcPct val="150000"/>
              </a:lnSpc>
              <a:buFont typeface="Lucida Sans Unicode" pitchFamily="34" charset="0"/>
              <a:buNone/>
            </a:pPr>
            <a:r>
              <a:rPr lang="en-US" sz="2400">
                <a:solidFill>
                  <a:schemeClr val="accent1"/>
                </a:solidFill>
              </a:rPr>
              <a:t>A graduate of the incubator have the potential to create jobs, revitalize neighborhoods, commercialize new technologies, and</a:t>
            </a:r>
            <a:r>
              <a:rPr lang="en-US"/>
              <a:t> </a:t>
            </a:r>
            <a:r>
              <a:rPr lang="en-US" sz="2400">
                <a:solidFill>
                  <a:schemeClr val="accent1"/>
                </a:solidFill>
              </a:rPr>
              <a:t>strengthen local and national economies.</a:t>
            </a:r>
            <a:endParaRPr lang="ar-SA" sz="2400">
              <a:solidFill>
                <a:schemeClr val="accent1"/>
              </a:solidFill>
            </a:endParaRPr>
          </a:p>
          <a:p>
            <a:pPr marL="623888" indent="-514350" algn="r" rtl="1" eaLnBrk="1" hangingPunct="1">
              <a:lnSpc>
                <a:spcPct val="150000"/>
              </a:lnSpc>
              <a:buFont typeface="Lucida Sans Unicode" pitchFamily="34" charset="0"/>
              <a:buNone/>
            </a:pPr>
            <a:r>
              <a:rPr lang="ar-SA">
                <a:solidFill>
                  <a:srgbClr val="FF0000"/>
                </a:solidFill>
              </a:rPr>
              <a:t>لدي خريج الحاضنه  القدرة على خلق فرص العمل وانعاش المحيط ، وتسويق التكنولوجيات الجديدة ، وتعزيز الاقتصادات المحلية والوطنية.</a:t>
            </a:r>
            <a:endParaRPr lang="en-US">
              <a:solidFill>
                <a:srgbClr val="FF0000"/>
              </a:solidFill>
              <a:cs typeface="Arial" charset="0"/>
            </a:endParaRPr>
          </a:p>
        </p:txBody>
      </p:sp>
      <p:sp>
        <p:nvSpPr>
          <p:cNvPr id="31748" name="Text Box 4"/>
          <p:cNvSpPr txBox="1">
            <a:spLocks noChangeArrowheads="1"/>
          </p:cNvSpPr>
          <p:nvPr/>
        </p:nvSpPr>
        <p:spPr bwMode="auto">
          <a:xfrm>
            <a:off x="762000" y="198438"/>
            <a:ext cx="955711" cy="600164"/>
          </a:xfrm>
          <a:prstGeom prst="rect">
            <a:avLst/>
          </a:prstGeom>
          <a:noFill/>
          <a:ln w="9525">
            <a:noFill/>
            <a:miter lim="800000"/>
            <a:headEnd/>
            <a:tailEnd/>
          </a:ln>
        </p:spPr>
        <p:txBody>
          <a:bodyPr wrap="none">
            <a:spAutoFit/>
          </a:bodyPr>
          <a:lstStyle/>
          <a:p>
            <a:r>
              <a:rPr lang="ar-SA" sz="3300" dirty="0">
                <a:solidFill>
                  <a:srgbClr val="FF0000"/>
                </a:solidFill>
                <a:latin typeface="Forte" pitchFamily="66" charset="0"/>
              </a:rPr>
              <a:t>المنتج</a:t>
            </a:r>
            <a:endParaRPr lang="en-US" dirty="0">
              <a:solidFill>
                <a:srgbClr val="FF0000"/>
              </a:solidFill>
            </a:endParaRPr>
          </a:p>
        </p:txBody>
      </p:sp>
    </p:spTree>
    <p:extLst>
      <p:ext uri="{BB962C8B-B14F-4D97-AF65-F5344CB8AC3E}">
        <p14:creationId xmlns:p14="http://schemas.microsoft.com/office/powerpoint/2010/main" val="3320307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Finance Model</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51936088"/>
              </p:ext>
            </p:extLst>
          </p:nvPr>
        </p:nvGraphicFramePr>
        <p:xfrm>
          <a:off x="457200" y="1600200"/>
          <a:ext cx="784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5542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Return on Investment</a:t>
            </a:r>
          </a:p>
        </p:txBody>
      </p:sp>
      <p:graphicFrame>
        <p:nvGraphicFramePr>
          <p:cNvPr id="7" name="Content Placeholder 6"/>
          <p:cNvGraphicFramePr>
            <a:graphicFrameLocks noGrp="1"/>
          </p:cNvGraphicFramePr>
          <p:nvPr>
            <p:ph idx="1"/>
          </p:nvPr>
        </p:nvGraphicFramePr>
        <p:xfrm>
          <a:off x="457200" y="1600200"/>
          <a:ext cx="784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692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Returns</a:t>
            </a:r>
          </a:p>
        </p:txBody>
      </p:sp>
      <p:graphicFrame>
        <p:nvGraphicFramePr>
          <p:cNvPr id="4" name="Content Placeholder 3"/>
          <p:cNvGraphicFramePr>
            <a:graphicFrameLocks noGrp="1"/>
          </p:cNvGraphicFramePr>
          <p:nvPr>
            <p:ph idx="1"/>
          </p:nvPr>
        </p:nvGraphicFramePr>
        <p:xfrm>
          <a:off x="457200" y="1600201"/>
          <a:ext cx="784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9294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Payment Solutions</a:t>
            </a:r>
          </a:p>
        </p:txBody>
      </p:sp>
      <p:pic>
        <p:nvPicPr>
          <p:cNvPr id="1026" name="Picture 2" descr="A Bitcoin (virtual currency) hardware wallet and a coin are seen in an illustration picture taken at La Maison du Bitcoin in Paris, France, May 27, 2015. British authorities have come out in support of digital currencies in the name of promoting financial innovation, while proposing that regulations should be drawn up to prevent their use in crime. But it is technophiles who are leading the drive to make London a real-world hub for trade in web-based &quot;cryptocurrencies&quot;, of which bitcoin is the original and still most popular.   Picture taken May 27, 2015.  REUTERS/Benoit Tessier - RTX1EWOP"/>
          <p:cNvPicPr>
            <a:picLocks noChangeAspect="1" noChangeArrowheads="1"/>
          </p:cNvPicPr>
          <p:nvPr/>
        </p:nvPicPr>
        <p:blipFill>
          <a:blip r:embed="rId2" cstate="print"/>
          <a:srcRect/>
          <a:stretch>
            <a:fillRect/>
          </a:stretch>
        </p:blipFill>
        <p:spPr bwMode="auto">
          <a:xfrm>
            <a:off x="0" y="1412776"/>
            <a:ext cx="5981700" cy="3143250"/>
          </a:xfrm>
          <a:prstGeom prst="rect">
            <a:avLst/>
          </a:prstGeom>
          <a:noFill/>
        </p:spPr>
      </p:pic>
      <p:pic>
        <p:nvPicPr>
          <p:cNvPr id="6" name="Picture 5" descr="http://reports.weforum.org/future-of-financial-services-2015/wp-content/blogs.dir/89/mp/image-cache/site/1/bitcoin-crop-2.ed4a6b7504ee53d1e700bc4657338634.jpg">
            <a:hlinkClick r:id="rId3"/>
          </p:cNvPr>
          <p:cNvPicPr/>
          <p:nvPr/>
        </p:nvPicPr>
        <p:blipFill>
          <a:blip r:embed="rId4" cstate="print"/>
          <a:srcRect/>
          <a:stretch>
            <a:fillRect/>
          </a:stretch>
        </p:blipFill>
        <p:spPr bwMode="auto">
          <a:xfrm>
            <a:off x="5940152" y="1412776"/>
            <a:ext cx="3203848" cy="2376264"/>
          </a:xfrm>
          <a:prstGeom prst="rect">
            <a:avLst/>
          </a:prstGeom>
          <a:noFill/>
          <a:ln w="9525">
            <a:noFill/>
            <a:miter lim="800000"/>
            <a:headEnd/>
            <a:tailEnd/>
          </a:ln>
        </p:spPr>
      </p:pic>
      <p:pic>
        <p:nvPicPr>
          <p:cNvPr id="1028" name="Picture 4" descr="An Apple iphone 6 with Apple Pay is shown in this photo illustration in Encinitas , California June 3, 2015. Interviews with analysts, merchants and others suggest that Apple's forecast may be too optimistic and that many retailers remain skeptical about the payment system.  Photo taken June 3, 2015. To match story APPLE-PAY/     REUTERS/Mike Blake  - RTX1FA2C"/>
          <p:cNvPicPr>
            <a:picLocks noChangeAspect="1" noChangeArrowheads="1"/>
          </p:cNvPicPr>
          <p:nvPr/>
        </p:nvPicPr>
        <p:blipFill>
          <a:blip r:embed="rId5" cstate="print"/>
          <a:srcRect r="12631"/>
          <a:stretch>
            <a:fillRect/>
          </a:stretch>
        </p:blipFill>
        <p:spPr bwMode="auto">
          <a:xfrm>
            <a:off x="3954388" y="3742134"/>
            <a:ext cx="5226124" cy="3143250"/>
          </a:xfrm>
          <a:prstGeom prst="rect">
            <a:avLst/>
          </a:prstGeom>
          <a:noFill/>
        </p:spPr>
      </p:pic>
      <p:pic>
        <p:nvPicPr>
          <p:cNvPr id="1032" name="Picture 8" descr="A man shakes hands with a robotic prosthetic hand in the Intel booth at the International Consumer Electronics show (CES) in Las Vegas, Nevada January 6, 2015.   REUTERS/Rick Wilking (UNITED STATES - Tags: BUSINESS SCIENCE TECHNOLOGY) - RTR4KAY2"/>
          <p:cNvPicPr>
            <a:picLocks noChangeAspect="1" noChangeArrowheads="1"/>
          </p:cNvPicPr>
          <p:nvPr/>
        </p:nvPicPr>
        <p:blipFill>
          <a:blip r:embed="rId6" cstate="print"/>
          <a:srcRect r="9121"/>
          <a:stretch>
            <a:fillRect/>
          </a:stretch>
        </p:blipFill>
        <p:spPr bwMode="auto">
          <a:xfrm>
            <a:off x="0" y="4509121"/>
            <a:ext cx="3995936" cy="2376264"/>
          </a:xfrm>
          <a:prstGeom prst="rect">
            <a:avLst/>
          </a:prstGeom>
          <a:noFill/>
        </p:spPr>
      </p:pic>
    </p:spTree>
    <p:extLst>
      <p:ext uri="{BB962C8B-B14F-4D97-AF65-F5344CB8AC3E}">
        <p14:creationId xmlns:p14="http://schemas.microsoft.com/office/powerpoint/2010/main" val="1658697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83913" y="2132856"/>
            <a:ext cx="1292343" cy="27699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1200" dirty="0">
                <a:latin typeface="Albertus Medium" panose="020E0602030304020304" pitchFamily="34" charset="0"/>
              </a:rPr>
              <a:t>Crowd funding</a:t>
            </a:r>
          </a:p>
        </p:txBody>
      </p:sp>
      <p:sp>
        <p:nvSpPr>
          <p:cNvPr id="6" name="TextBox 5"/>
          <p:cNvSpPr txBox="1"/>
          <p:nvPr/>
        </p:nvSpPr>
        <p:spPr>
          <a:xfrm>
            <a:off x="1315361" y="3501008"/>
            <a:ext cx="184731" cy="246221"/>
          </a:xfrm>
          <a:prstGeom prst="rect">
            <a:avLst/>
          </a:prstGeom>
          <a:noFill/>
        </p:spPr>
        <p:txBody>
          <a:bodyPr wrap="none" rtlCol="0">
            <a:spAutoFit/>
          </a:bodyPr>
          <a:lstStyle/>
          <a:p>
            <a:endParaRPr lang="en-US" sz="1000" dirty="0"/>
          </a:p>
        </p:txBody>
      </p:sp>
      <p:sp>
        <p:nvSpPr>
          <p:cNvPr id="8" name="TextBox 7"/>
          <p:cNvSpPr txBox="1"/>
          <p:nvPr/>
        </p:nvSpPr>
        <p:spPr>
          <a:xfrm>
            <a:off x="841035" y="404664"/>
            <a:ext cx="6386877" cy="923330"/>
          </a:xfrm>
          <a:prstGeom prst="rect">
            <a:avLst/>
          </a:prstGeom>
          <a:noFill/>
        </p:spPr>
        <p:txBody>
          <a:bodyPr wrap="none" rtlCol="0">
            <a:spAutoFit/>
          </a:bodyPr>
          <a:lstStyle/>
          <a:p>
            <a:r>
              <a:rPr lang="en-US" sz="5400" dirty="0">
                <a:solidFill>
                  <a:schemeClr val="accent2">
                    <a:lumMod val="60000"/>
                    <a:lumOff val="40000"/>
                  </a:schemeClr>
                </a:solidFill>
              </a:rPr>
              <a:t>New Finance Systems </a:t>
            </a:r>
          </a:p>
        </p:txBody>
      </p:sp>
      <p:sp>
        <p:nvSpPr>
          <p:cNvPr id="12" name="TextBox 11"/>
          <p:cNvSpPr txBox="1"/>
          <p:nvPr/>
        </p:nvSpPr>
        <p:spPr>
          <a:xfrm>
            <a:off x="841035" y="1713582"/>
            <a:ext cx="4571380" cy="923330"/>
          </a:xfrm>
          <a:prstGeom prst="rect">
            <a:avLst/>
          </a:prstGeom>
          <a:noFill/>
        </p:spPr>
        <p:txBody>
          <a:bodyPr wrap="none" rtlCol="0">
            <a:spAutoFit/>
          </a:bodyPr>
          <a:lstStyle/>
          <a:p>
            <a:r>
              <a:rPr lang="en-US" sz="5400" dirty="0">
                <a:solidFill>
                  <a:schemeClr val="accent3"/>
                </a:solidFill>
              </a:rPr>
              <a:t>Crowd Funding </a:t>
            </a:r>
          </a:p>
        </p:txBody>
      </p:sp>
      <p:pic>
        <p:nvPicPr>
          <p:cNvPr id="1026" name="Picture 2"/>
          <p:cNvPicPr>
            <a:picLocks noChangeAspect="1" noChangeArrowheads="1"/>
          </p:cNvPicPr>
          <p:nvPr/>
        </p:nvPicPr>
        <p:blipFill>
          <a:blip r:embed="rId2" cstate="print"/>
          <a:srcRect l="9890"/>
          <a:stretch>
            <a:fillRect/>
          </a:stretch>
        </p:blipFill>
        <p:spPr bwMode="auto">
          <a:xfrm>
            <a:off x="971600" y="2780928"/>
            <a:ext cx="5904656" cy="3684111"/>
          </a:xfrm>
          <a:prstGeom prst="rect">
            <a:avLst/>
          </a:prstGeom>
          <a:noFill/>
          <a:ln w="9525">
            <a:noFill/>
            <a:miter lim="800000"/>
            <a:headEnd/>
            <a:tailEnd/>
          </a:ln>
        </p:spPr>
      </p:pic>
    </p:spTree>
    <p:extLst>
      <p:ext uri="{BB962C8B-B14F-4D97-AF65-F5344CB8AC3E}">
        <p14:creationId xmlns:p14="http://schemas.microsoft.com/office/powerpoint/2010/main" val="3920762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fontScale="92500" lnSpcReduction="20000"/>
          </a:bodyPr>
          <a:lstStyle/>
          <a:p>
            <a:pPr algn="l" rtl="0"/>
            <a:r>
              <a:rPr lang="en-US" dirty="0"/>
              <a:t>National economies are aggregates of grassroots economies</a:t>
            </a:r>
          </a:p>
          <a:p>
            <a:pPr algn="l" rtl="0"/>
            <a:r>
              <a:rPr lang="en-US" dirty="0"/>
              <a:t>Arab </a:t>
            </a:r>
            <a:r>
              <a:rPr lang="en-US" dirty="0" err="1"/>
              <a:t>RTegion</a:t>
            </a:r>
            <a:r>
              <a:rPr lang="en-US" dirty="0"/>
              <a:t> is characterized by innovative individuals</a:t>
            </a:r>
          </a:p>
          <a:p>
            <a:pPr algn="l" rtl="0"/>
            <a:r>
              <a:rPr lang="en-US" dirty="0"/>
              <a:t>Lack of Suitable Finance Models is hindering the overall growth of Macro economies</a:t>
            </a:r>
          </a:p>
          <a:p>
            <a:pPr algn="l" rtl="0"/>
            <a:r>
              <a:rPr lang="en-US" dirty="0"/>
              <a:t>A step into the future needs SME finance to be adequate.</a:t>
            </a:r>
          </a:p>
          <a:p>
            <a:pPr algn="l" rtl="0"/>
            <a:r>
              <a:rPr lang="en-US" dirty="0"/>
              <a:t>Incubation is a MUST issue</a:t>
            </a:r>
          </a:p>
        </p:txBody>
      </p:sp>
    </p:spTree>
    <p:extLst>
      <p:ext uri="{BB962C8B-B14F-4D97-AF65-F5344CB8AC3E}">
        <p14:creationId xmlns:p14="http://schemas.microsoft.com/office/powerpoint/2010/main" val="3401029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ICT and Youth in the Arab World</a:t>
            </a:r>
            <a:endParaRPr lang="en-US" dirty="0"/>
          </a:p>
        </p:txBody>
      </p:sp>
      <p:sp>
        <p:nvSpPr>
          <p:cNvPr id="3" name="Content Placeholder 2"/>
          <p:cNvSpPr>
            <a:spLocks noGrp="1"/>
          </p:cNvSpPr>
          <p:nvPr>
            <p:ph idx="1"/>
          </p:nvPr>
        </p:nvSpPr>
        <p:spPr/>
        <p:txBody>
          <a:bodyPr>
            <a:normAutofit fontScale="92500"/>
          </a:bodyPr>
          <a:lstStyle/>
          <a:p>
            <a:r>
              <a:rPr lang="en-US" dirty="0"/>
              <a:t>The contemporary Arab world has a combined population of around 422 million people, over half of whom are under 25 years of age (UNESCO)</a:t>
            </a:r>
          </a:p>
          <a:p>
            <a:r>
              <a:rPr lang="en-US" dirty="0"/>
              <a:t>Adult literacy (ages 15 and older) is 76.9%</a:t>
            </a:r>
          </a:p>
          <a:p>
            <a:r>
              <a:rPr lang="en-US" dirty="0"/>
              <a:t>Arab Spring (An ICT phenomena)</a:t>
            </a:r>
          </a:p>
          <a:p>
            <a:r>
              <a:rPr lang="en-US" dirty="0"/>
              <a:t>total Arab world GDP is estimated to be worth at least $2.8 trillion in 2011 (</a:t>
            </a:r>
            <a:r>
              <a:rPr lang="en-US" dirty="0" err="1"/>
              <a:t>Alarabia</a:t>
            </a:r>
            <a:r>
              <a:rPr lang="en-US" dirty="0"/>
              <a:t>)</a:t>
            </a:r>
          </a:p>
          <a:p>
            <a:endParaRPr lang="en-US" dirty="0"/>
          </a:p>
        </p:txBody>
      </p:sp>
      <p:grpSp>
        <p:nvGrpSpPr>
          <p:cNvPr id="8" name="Group 7"/>
          <p:cNvGrpSpPr/>
          <p:nvPr/>
        </p:nvGrpSpPr>
        <p:grpSpPr>
          <a:xfrm>
            <a:off x="68581" y="6091563"/>
            <a:ext cx="8046719" cy="760631"/>
            <a:chOff x="68581" y="6091563"/>
            <a:chExt cx="8046719" cy="760631"/>
          </a:xfrm>
        </p:grpSpPr>
        <p:pic>
          <p:nvPicPr>
            <p:cNvPr id="9" name="Picture 8"/>
            <p:cNvPicPr>
              <a:picLocks noChangeAspect="1"/>
            </p:cNvPicPr>
            <p:nvPr/>
          </p:nvPicPr>
          <p:blipFill>
            <a:blip r:embed="rId2"/>
            <a:stretch>
              <a:fillRect/>
            </a:stretch>
          </p:blipFill>
          <p:spPr>
            <a:xfrm>
              <a:off x="68581" y="6091563"/>
              <a:ext cx="1348740" cy="760631"/>
            </a:xfrm>
            <a:prstGeom prst="rect">
              <a:avLst/>
            </a:prstGeom>
          </p:spPr>
        </p:pic>
        <p:sp>
          <p:nvSpPr>
            <p:cNvPr id="10" name="TextBox 9"/>
            <p:cNvSpPr txBox="1"/>
            <p:nvPr/>
          </p:nvSpPr>
          <p:spPr>
            <a:xfrm>
              <a:off x="1417321" y="6091563"/>
              <a:ext cx="6697979" cy="646331"/>
            </a:xfrm>
            <a:prstGeom prst="rect">
              <a:avLst/>
            </a:prstGeom>
            <a:noFill/>
          </p:spPr>
          <p:txBody>
            <a:bodyPr wrap="square" rtlCol="0">
              <a:spAutoFit/>
            </a:bodyPr>
            <a:lstStyle/>
            <a:p>
              <a:pPr algn="ctr"/>
              <a:r>
                <a:rPr lang="en-US" b="1" dirty="0"/>
                <a:t>Regional Development Forum for the Arab States,</a:t>
              </a:r>
            </a:p>
            <a:p>
              <a:pPr algn="ctr"/>
              <a:r>
                <a:rPr lang="en-US" b="1" dirty="0"/>
                <a:t> Khartoum, Republic of Sudan 29 January,2017 </a:t>
              </a:r>
              <a:endParaRPr lang="en-US" dirty="0"/>
            </a:p>
          </p:txBody>
        </p:sp>
      </p:grpSp>
    </p:spTree>
    <p:extLst>
      <p:ext uri="{BB962C8B-B14F-4D97-AF65-F5344CB8AC3E}">
        <p14:creationId xmlns:p14="http://schemas.microsoft.com/office/powerpoint/2010/main" val="397172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Wasted Youth</a:t>
            </a:r>
          </a:p>
        </p:txBody>
      </p:sp>
      <p:pic>
        <p:nvPicPr>
          <p:cNvPr id="4" name="Content Placeholder 3"/>
          <p:cNvPicPr>
            <a:picLocks noGrp="1" noChangeAspect="1"/>
          </p:cNvPicPr>
          <p:nvPr>
            <p:ph idx="1"/>
          </p:nvPr>
        </p:nvPicPr>
        <p:blipFill>
          <a:blip r:embed="rId2"/>
          <a:stretch>
            <a:fillRect/>
          </a:stretch>
        </p:blipFill>
        <p:spPr>
          <a:xfrm>
            <a:off x="1500262" y="1968500"/>
            <a:ext cx="6143476" cy="3830638"/>
          </a:xfrm>
        </p:spPr>
      </p:pic>
      <p:grpSp>
        <p:nvGrpSpPr>
          <p:cNvPr id="8" name="Group 7"/>
          <p:cNvGrpSpPr/>
          <p:nvPr/>
        </p:nvGrpSpPr>
        <p:grpSpPr>
          <a:xfrm>
            <a:off x="68581" y="6091563"/>
            <a:ext cx="8046719" cy="760631"/>
            <a:chOff x="68581" y="6091563"/>
            <a:chExt cx="8046719" cy="760631"/>
          </a:xfrm>
        </p:grpSpPr>
        <p:pic>
          <p:nvPicPr>
            <p:cNvPr id="9" name="Picture 8"/>
            <p:cNvPicPr>
              <a:picLocks noChangeAspect="1"/>
            </p:cNvPicPr>
            <p:nvPr/>
          </p:nvPicPr>
          <p:blipFill>
            <a:blip r:embed="rId3"/>
            <a:stretch>
              <a:fillRect/>
            </a:stretch>
          </p:blipFill>
          <p:spPr>
            <a:xfrm>
              <a:off x="68581" y="6091563"/>
              <a:ext cx="1348740" cy="760631"/>
            </a:xfrm>
            <a:prstGeom prst="rect">
              <a:avLst/>
            </a:prstGeom>
          </p:spPr>
        </p:pic>
        <p:sp>
          <p:nvSpPr>
            <p:cNvPr id="10" name="TextBox 9"/>
            <p:cNvSpPr txBox="1"/>
            <p:nvPr/>
          </p:nvSpPr>
          <p:spPr>
            <a:xfrm>
              <a:off x="1417321" y="6091563"/>
              <a:ext cx="6697979" cy="646331"/>
            </a:xfrm>
            <a:prstGeom prst="rect">
              <a:avLst/>
            </a:prstGeom>
            <a:noFill/>
          </p:spPr>
          <p:txBody>
            <a:bodyPr wrap="square" rtlCol="0">
              <a:spAutoFit/>
            </a:bodyPr>
            <a:lstStyle/>
            <a:p>
              <a:pPr algn="ctr"/>
              <a:r>
                <a:rPr lang="en-US" b="1" dirty="0"/>
                <a:t>Regional Development Forum for the Arab States,</a:t>
              </a:r>
            </a:p>
            <a:p>
              <a:pPr algn="ctr"/>
              <a:r>
                <a:rPr lang="en-US" b="1" dirty="0"/>
                <a:t> Khartoum, Republic of Sudan 29 January,2017 </a:t>
              </a:r>
              <a:endParaRPr lang="en-US" dirty="0"/>
            </a:p>
          </p:txBody>
        </p:sp>
      </p:grpSp>
    </p:spTree>
    <p:extLst>
      <p:ext uri="{BB962C8B-B14F-4D97-AF65-F5344CB8AC3E}">
        <p14:creationId xmlns:p14="http://schemas.microsoft.com/office/powerpoint/2010/main" val="2999125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972"/>
            <a:ext cx="8229600" cy="1143000"/>
          </a:xfrm>
        </p:spPr>
        <p:txBody>
          <a:bodyPr>
            <a:normAutofit fontScale="90000"/>
          </a:bodyPr>
          <a:lstStyle/>
          <a:p>
            <a:r>
              <a:rPr lang="en-US" dirty="0"/>
              <a:t>Education and Training issues</a:t>
            </a:r>
            <a:br>
              <a:rPr lang="en-US" dirty="0"/>
            </a:br>
            <a:endParaRPr lang="en-US" dirty="0"/>
          </a:p>
        </p:txBody>
      </p:sp>
      <p:sp>
        <p:nvSpPr>
          <p:cNvPr id="3" name="Content Placeholder 2"/>
          <p:cNvSpPr>
            <a:spLocks noGrp="1"/>
          </p:cNvSpPr>
          <p:nvPr>
            <p:ph idx="1"/>
          </p:nvPr>
        </p:nvSpPr>
        <p:spPr>
          <a:xfrm>
            <a:off x="457200" y="1429060"/>
            <a:ext cx="8229600" cy="4787538"/>
          </a:xfrm>
        </p:spPr>
        <p:txBody>
          <a:bodyPr>
            <a:normAutofit fontScale="70000" lnSpcReduction="20000"/>
          </a:bodyPr>
          <a:lstStyle/>
          <a:p>
            <a:pPr marL="0" indent="0" algn="just">
              <a:buNone/>
            </a:pPr>
            <a:r>
              <a:rPr lang="en-US" sz="3400" dirty="0"/>
              <a:t>“</a:t>
            </a:r>
            <a:r>
              <a:rPr lang="en-US" sz="3400" i="1" dirty="0">
                <a:solidFill>
                  <a:schemeClr val="tx1"/>
                </a:solidFill>
                <a:latin typeface="Constantia" panose="02030602050306030303" pitchFamily="18" charset="0"/>
              </a:rPr>
              <a:t>For the young, jobs are few and far between. In 2010, on the eve of the Arab uprisings, total and youth unemployment rates in the Arab world were already the highest of any region, at 10% and 27% respectively. Since then these figures have risen further, to nearly 12% and 30%. Amazingly, in some Arab countries, the more time you spend in school, the less chance you have of finding a job. In Egypt 34% of university graduates were unemployed in 2014, compared with 2% of those with less than a primary education</a:t>
            </a:r>
            <a:r>
              <a:rPr lang="en-US" sz="3400" dirty="0"/>
              <a:t>.” The Economist</a:t>
            </a:r>
          </a:p>
          <a:p>
            <a:pPr marL="0" indent="0" algn="just">
              <a:buNone/>
            </a:pPr>
            <a:endParaRPr lang="en-US" dirty="0"/>
          </a:p>
          <a:p>
            <a:pPr marL="0" indent="0" algn="just">
              <a:buNone/>
            </a:pPr>
            <a:endParaRPr lang="en-US" dirty="0"/>
          </a:p>
          <a:p>
            <a:pPr algn="just"/>
            <a:r>
              <a:rPr lang="en-US" dirty="0"/>
              <a:t>Accredited Education</a:t>
            </a:r>
          </a:p>
          <a:p>
            <a:pPr algn="just"/>
            <a:r>
              <a:rPr lang="en-US" dirty="0"/>
              <a:t>Certified Training</a:t>
            </a:r>
          </a:p>
          <a:p>
            <a:pPr algn="just"/>
            <a:r>
              <a:rPr lang="en-US" dirty="0"/>
              <a:t>Soft Skills</a:t>
            </a:r>
          </a:p>
        </p:txBody>
      </p:sp>
    </p:spTree>
    <p:extLst>
      <p:ext uri="{BB962C8B-B14F-4D97-AF65-F5344CB8AC3E}">
        <p14:creationId xmlns:p14="http://schemas.microsoft.com/office/powerpoint/2010/main" val="6881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0425"/>
            <a:ext cx="7848600" cy="5454657"/>
          </a:xfrm>
        </p:spPr>
        <p:txBody>
          <a:bodyPr>
            <a:normAutofit/>
          </a:bodyPr>
          <a:lstStyle/>
          <a:p>
            <a:pPr algn="just">
              <a:buNone/>
            </a:pPr>
            <a:endParaRPr lang="ar-SA" dirty="0">
              <a:solidFill>
                <a:schemeClr val="accent6"/>
              </a:solidFill>
            </a:endParaRPr>
          </a:p>
          <a:p>
            <a:pPr algn="just" rtl="0">
              <a:buNone/>
            </a:pPr>
            <a:r>
              <a:rPr lang="en-US" dirty="0">
                <a:solidFill>
                  <a:schemeClr val="accent6"/>
                </a:solidFill>
              </a:rPr>
              <a:t>Why investing in innovation SMEs!</a:t>
            </a:r>
            <a:endParaRPr lang="ar-SA" dirty="0">
              <a:solidFill>
                <a:schemeClr val="accent6"/>
              </a:solidFill>
            </a:endParaRPr>
          </a:p>
          <a:p>
            <a:pPr algn="just">
              <a:buNone/>
            </a:pPr>
            <a:endParaRPr lang="ar-SA" dirty="0">
              <a:solidFill>
                <a:schemeClr val="accent6"/>
              </a:solidFill>
            </a:endParaRPr>
          </a:p>
          <a:p>
            <a:pPr algn="just">
              <a:buNone/>
            </a:pPr>
            <a:endParaRPr lang="ar-SA" dirty="0">
              <a:solidFill>
                <a:schemeClr val="accent6"/>
              </a:solidFill>
            </a:endParaRPr>
          </a:p>
          <a:p>
            <a:pPr algn="just">
              <a:buNone/>
            </a:pPr>
            <a:endParaRPr lang="ar-SA" dirty="0">
              <a:solidFill>
                <a:schemeClr val="accent6"/>
              </a:solidFill>
            </a:endParaRPr>
          </a:p>
          <a:p>
            <a:pPr algn="just" rtl="0">
              <a:buNone/>
            </a:pPr>
            <a:r>
              <a:rPr lang="en-US" dirty="0">
                <a:solidFill>
                  <a:schemeClr val="accent6"/>
                </a:solidFill>
              </a:rPr>
              <a:t>Economic Growth </a:t>
            </a:r>
            <a:r>
              <a:rPr lang="en-US" i="1" dirty="0">
                <a:solidFill>
                  <a:schemeClr val="tx1"/>
                </a:solidFill>
              </a:rPr>
              <a:t>EG</a:t>
            </a:r>
            <a:r>
              <a:rPr lang="en-US" dirty="0">
                <a:solidFill>
                  <a:schemeClr val="accent6"/>
                </a:solidFill>
              </a:rPr>
              <a:t> is a function of</a:t>
            </a:r>
            <a:endParaRPr lang="ar-SA" dirty="0">
              <a:solidFill>
                <a:schemeClr val="accent6"/>
              </a:solidFill>
            </a:endParaRPr>
          </a:p>
          <a:p>
            <a:pPr algn="ctr" rtl="0">
              <a:buNone/>
            </a:pPr>
            <a:r>
              <a:rPr lang="en-US" sz="2000" dirty="0">
                <a:solidFill>
                  <a:schemeClr val="accent6"/>
                </a:solidFill>
              </a:rPr>
              <a:t>(Technological Development </a:t>
            </a:r>
            <a:r>
              <a:rPr lang="en-US" sz="2000" dirty="0">
                <a:solidFill>
                  <a:schemeClr val="tx1"/>
                </a:solidFill>
              </a:rPr>
              <a:t>TD</a:t>
            </a:r>
            <a:r>
              <a:rPr lang="en-US" sz="2000" dirty="0">
                <a:solidFill>
                  <a:schemeClr val="accent6"/>
                </a:solidFill>
              </a:rPr>
              <a:t> + Savings </a:t>
            </a:r>
            <a:r>
              <a:rPr lang="en-US" sz="2000" dirty="0">
                <a:solidFill>
                  <a:schemeClr val="tx1"/>
                </a:solidFill>
              </a:rPr>
              <a:t>S</a:t>
            </a:r>
            <a:r>
              <a:rPr lang="en-US" sz="2000" dirty="0">
                <a:solidFill>
                  <a:schemeClr val="accent6"/>
                </a:solidFill>
              </a:rPr>
              <a:t> * Technology Level </a:t>
            </a:r>
            <a:r>
              <a:rPr lang="en-US" sz="2000" dirty="0">
                <a:solidFill>
                  <a:schemeClr val="tx1"/>
                </a:solidFill>
              </a:rPr>
              <a:t>TL</a:t>
            </a:r>
            <a:r>
              <a:rPr lang="en-US" sz="2000" dirty="0">
                <a:solidFill>
                  <a:schemeClr val="accent6"/>
                </a:solidFill>
              </a:rPr>
              <a:t>)</a:t>
            </a:r>
          </a:p>
          <a:p>
            <a:pPr algn="ctr" rtl="0">
              <a:buNone/>
            </a:pPr>
            <a:r>
              <a:rPr lang="en-US" sz="2000" i="1" dirty="0">
                <a:solidFill>
                  <a:schemeClr val="tx1"/>
                </a:solidFill>
              </a:rPr>
              <a:t>EG</a:t>
            </a:r>
            <a:r>
              <a:rPr lang="en-US" sz="2000" dirty="0">
                <a:solidFill>
                  <a:schemeClr val="accent6"/>
                </a:solidFill>
              </a:rPr>
              <a:t> = </a:t>
            </a:r>
            <a:r>
              <a:rPr lang="en-US" sz="2000" dirty="0" err="1">
                <a:solidFill>
                  <a:schemeClr val="accent6"/>
                </a:solidFill>
              </a:rPr>
              <a:t>f</a:t>
            </a:r>
            <a:r>
              <a:rPr lang="en-US" sz="2000" baseline="-25000" dirty="0" err="1">
                <a:solidFill>
                  <a:schemeClr val="tx1"/>
                </a:solidFill>
              </a:rPr>
              <a:t>innov</a:t>
            </a:r>
            <a:r>
              <a:rPr lang="en-US" sz="2000" dirty="0">
                <a:solidFill>
                  <a:schemeClr val="accent6"/>
                </a:solidFill>
              </a:rPr>
              <a:t> (</a:t>
            </a:r>
            <a:r>
              <a:rPr lang="en-US" sz="2000" dirty="0">
                <a:solidFill>
                  <a:schemeClr val="tx1"/>
                </a:solidFill>
              </a:rPr>
              <a:t>TD</a:t>
            </a:r>
            <a:r>
              <a:rPr lang="en-US" sz="2000" dirty="0">
                <a:solidFill>
                  <a:schemeClr val="accent6"/>
                </a:solidFill>
              </a:rPr>
              <a:t> + </a:t>
            </a:r>
            <a:r>
              <a:rPr lang="en-US" sz="2000" dirty="0">
                <a:solidFill>
                  <a:schemeClr val="tx1"/>
                </a:solidFill>
              </a:rPr>
              <a:t>S</a:t>
            </a:r>
            <a:r>
              <a:rPr lang="en-US" sz="2000" dirty="0">
                <a:solidFill>
                  <a:schemeClr val="accent6"/>
                </a:solidFill>
              </a:rPr>
              <a:t>*</a:t>
            </a:r>
            <a:r>
              <a:rPr lang="en-US" sz="2000" dirty="0">
                <a:solidFill>
                  <a:schemeClr val="tx1"/>
                </a:solidFill>
              </a:rPr>
              <a:t>TL</a:t>
            </a:r>
            <a:r>
              <a:rPr lang="en-US" sz="2000" dirty="0">
                <a:solidFill>
                  <a:schemeClr val="accent6"/>
                </a:solidFill>
              </a:rPr>
              <a:t>)</a:t>
            </a:r>
          </a:p>
          <a:p>
            <a:pPr algn="ctr" rtl="0">
              <a:buNone/>
            </a:pPr>
            <a:r>
              <a:rPr lang="en-US" sz="2000" dirty="0">
                <a:solidFill>
                  <a:schemeClr val="accent6"/>
                </a:solidFill>
              </a:rPr>
              <a:t>Innovation index characterizes the function</a:t>
            </a:r>
          </a:p>
        </p:txBody>
      </p:sp>
      <p:sp>
        <p:nvSpPr>
          <p:cNvPr id="2" name="Title 1"/>
          <p:cNvSpPr>
            <a:spLocks noGrp="1"/>
          </p:cNvSpPr>
          <p:nvPr>
            <p:ph type="title"/>
          </p:nvPr>
        </p:nvSpPr>
        <p:spPr>
          <a:xfrm>
            <a:off x="0" y="1916832"/>
            <a:ext cx="8572528" cy="1143000"/>
          </a:xfrm>
          <a:solidFill>
            <a:schemeClr val="accent3"/>
          </a:solidFill>
        </p:spPr>
        <p:txBody>
          <a:bodyPr/>
          <a:lstStyle/>
          <a:p>
            <a:r>
              <a:rPr lang="en-US" dirty="0"/>
              <a:t>New Economic Growth Formula</a:t>
            </a:r>
          </a:p>
        </p:txBody>
      </p:sp>
      <p:sp>
        <p:nvSpPr>
          <p:cNvPr id="4" name="Title 1"/>
          <p:cNvSpPr txBox="1">
            <a:spLocks/>
          </p:cNvSpPr>
          <p:nvPr/>
        </p:nvSpPr>
        <p:spPr>
          <a:xfrm>
            <a:off x="457200" y="57097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r>
              <a:rPr lang="en-US"/>
              <a:t>New Economic Growth Model</a:t>
            </a:r>
            <a:endParaRPr lang="en-US" dirty="0"/>
          </a:p>
        </p:txBody>
      </p:sp>
    </p:spTree>
    <p:extLst>
      <p:ext uri="{BB962C8B-B14F-4D97-AF65-F5344CB8AC3E}">
        <p14:creationId xmlns:p14="http://schemas.microsoft.com/office/powerpoint/2010/main" val="192584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9525" y="0"/>
            <a:ext cx="9153525" cy="1981200"/>
          </a:xfrm>
          <a:prstGeom prst="rect">
            <a:avLst/>
          </a:prstGeom>
          <a:noFill/>
          <a:ln w="9525">
            <a:noFill/>
            <a:miter lim="800000"/>
            <a:headEnd/>
            <a:tailEnd/>
          </a:ln>
        </p:spPr>
      </p:pic>
      <p:sp>
        <p:nvSpPr>
          <p:cNvPr id="29699" name="Content Placeholder 1"/>
          <p:cNvSpPr>
            <a:spLocks noGrp="1"/>
          </p:cNvSpPr>
          <p:nvPr>
            <p:ph idx="4294967295"/>
          </p:nvPr>
        </p:nvSpPr>
        <p:spPr>
          <a:xfrm>
            <a:off x="457200" y="620688"/>
            <a:ext cx="7848600" cy="4525963"/>
          </a:xfrm>
        </p:spPr>
        <p:txBody>
          <a:bodyPr/>
          <a:lstStyle/>
          <a:p>
            <a:pPr marL="623888" indent="-514350" algn="just" rtl="1" eaLnBrk="1" hangingPunct="1">
              <a:lnSpc>
                <a:spcPct val="150000"/>
              </a:lnSpc>
              <a:buFont typeface="Lucida Sans Unicode" pitchFamily="34" charset="0"/>
              <a:buNone/>
            </a:pPr>
            <a:endParaRPr lang="ar-SA" dirty="0">
              <a:solidFill>
                <a:srgbClr val="FF0000"/>
              </a:solidFill>
            </a:endParaRPr>
          </a:p>
          <a:p>
            <a:pPr algn="just" rtl="0">
              <a:buNone/>
            </a:pPr>
            <a:r>
              <a:rPr lang="en-US" dirty="0"/>
              <a:t>It is estimated that @ 2020:</a:t>
            </a:r>
          </a:p>
          <a:p>
            <a:pPr algn="just" rtl="0">
              <a:buNone/>
            </a:pPr>
            <a:endParaRPr lang="en-US" dirty="0"/>
          </a:p>
          <a:p>
            <a:pPr>
              <a:buNone/>
            </a:pPr>
            <a:endParaRPr lang="en-US" dirty="0"/>
          </a:p>
          <a:p>
            <a:pPr algn="just" rtl="1">
              <a:buNone/>
            </a:pPr>
            <a:endParaRPr lang="en-US" dirty="0">
              <a:solidFill>
                <a:srgbClr val="FF0000"/>
              </a:solidFill>
              <a:cs typeface="Arial" charset="0"/>
            </a:endParaRPr>
          </a:p>
        </p:txBody>
      </p:sp>
      <p:sp>
        <p:nvSpPr>
          <p:cNvPr id="5" name="Text Box 4"/>
          <p:cNvSpPr txBox="1">
            <a:spLocks noChangeArrowheads="1"/>
          </p:cNvSpPr>
          <p:nvPr/>
        </p:nvSpPr>
        <p:spPr bwMode="auto">
          <a:xfrm>
            <a:off x="179512" y="188640"/>
            <a:ext cx="1368152" cy="769441"/>
          </a:xfrm>
          <a:prstGeom prst="rect">
            <a:avLst/>
          </a:prstGeom>
          <a:noFill/>
          <a:ln w="9525">
            <a:noFill/>
            <a:miter lim="800000"/>
            <a:headEnd/>
            <a:tailEnd/>
          </a:ln>
        </p:spPr>
        <p:txBody>
          <a:bodyPr wrap="square">
            <a:spAutoFit/>
          </a:bodyPr>
          <a:lstStyle/>
          <a:p>
            <a:pPr algn="just"/>
            <a:r>
              <a:rPr lang="en-US" sz="4400" b="1" dirty="0">
                <a:solidFill>
                  <a:srgbClr val="00B050"/>
                </a:solidFill>
              </a:rPr>
              <a:t>2020</a:t>
            </a:r>
            <a:endParaRPr lang="en-US" sz="2400" dirty="0">
              <a:solidFill>
                <a:srgbClr val="FF0000"/>
              </a:solidFill>
            </a:endParaRPr>
          </a:p>
        </p:txBody>
      </p:sp>
      <p:pic>
        <p:nvPicPr>
          <p:cNvPr id="30722" name="Picture 2" descr="Infographic"/>
          <p:cNvPicPr>
            <a:picLocks noChangeAspect="1" noChangeArrowheads="1"/>
          </p:cNvPicPr>
          <p:nvPr/>
        </p:nvPicPr>
        <p:blipFill>
          <a:blip r:embed="rId3" cstate="print"/>
          <a:srcRect/>
          <a:stretch>
            <a:fillRect/>
          </a:stretch>
        </p:blipFill>
        <p:spPr bwMode="auto">
          <a:xfrm>
            <a:off x="755576" y="2420888"/>
            <a:ext cx="7164288" cy="376272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23961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0" y="76200"/>
            <a:ext cx="5698232" cy="3046988"/>
          </a:xfrm>
          <a:prstGeom prst="rect">
            <a:avLst/>
          </a:prstGeom>
        </p:spPr>
        <p:txBody>
          <a:bodyPr wrap="square">
            <a:spAutoFit/>
          </a:bodyPr>
          <a:lstStyle/>
          <a:p>
            <a:r>
              <a:rPr lang="en-US" sz="2400" dirty="0"/>
              <a:t>ICT is no more a luxury, it is no more a necessity, it is part of our existence … </a:t>
            </a:r>
          </a:p>
          <a:p>
            <a:r>
              <a:rPr lang="en-US" sz="2400" dirty="0">
                <a:solidFill>
                  <a:srgbClr val="7030A0"/>
                </a:solidFill>
              </a:rPr>
              <a:t>The cyberspace</a:t>
            </a:r>
          </a:p>
          <a:p>
            <a:r>
              <a:rPr lang="en-US" sz="2400" dirty="0"/>
              <a:t>So let us speak about innovation and development within this augmented reality.</a:t>
            </a:r>
          </a:p>
          <a:p>
            <a:r>
              <a:rPr lang="en-US" sz="2400" dirty="0"/>
              <a:t>Our world is now having an extra sphere, the</a:t>
            </a:r>
            <a:r>
              <a:rPr lang="en-US" sz="2400" dirty="0">
                <a:solidFill>
                  <a:srgbClr val="7030A0"/>
                </a:solidFill>
              </a:rPr>
              <a:t> cybrosphere </a:t>
            </a:r>
            <a:r>
              <a:rPr lang="en-US" sz="2400" dirty="0"/>
              <a:t>like the atmosphere and the stratosphere. </a:t>
            </a:r>
            <a:endParaRPr lang="en-MY" sz="2400" dirty="0"/>
          </a:p>
        </p:txBody>
      </p:sp>
      <p:sp>
        <p:nvSpPr>
          <p:cNvPr id="3" name="AutoShape 6" descr="data:image/jpeg;base64,/9j/4AAQSkZJRgABAQAAAQABAAD/2wCEAAkGBxQTEhQUExQUFRUXGBwYGBcXFxccHBgdFxcXFxcXGBgYHCggGhwlHRwXITEhJSkrLi4uGB8zODMsNygtLisBCgoKBQUFDgUFDisZExkrKysrKysrKysrKysrKysrKysrKysrKysrKysrKysrKysrKysrKysrKysrKysrKysrK//AABEIAP0AxwMBIgACEQEDEQH/xAAcAAABBQEBAQAAAAAAAAAAAAAGAgMEBQcBAAj/xABAEAABAgQDBQQGCAYDAAMAAAABAhEAAwQhBRIxBkFRYXETIoGRBzKhscHwFEJSYoLR4fEjM3KSosKys9IkQ1P/xAAUAQEAAAAAAAAAAAAAAAAAAAAA/8QAFBEBAAAAAAAAAAAAAAAAAAAAAP/aAAwDAQACEQMRAD8AzKYtoa7TWOqV5wyYByYqEFcNrVCCqAWpcJzw2ownNAOlcdzwwVRzNAPhcdKojhUeKoCSVx4LiPnj2fnASyvwjhVEUK5iOqmQD61wkGGM8czwEgrj3ab4jZo68A8ZkdMyGBHTAO54VniPmhSFQEynV3hE2hmxWS13ES6FV4DUvRrMerk/j/61x6GPRms/S5Nvt/8AWuPQGd1EkARBWYs6wNFWuAbWYQTHTCDAcJhLx4x6A48ejkTJeGTSAQhTG4LawESOQS4VslMmhyw+6CCrSz7hBHh2yWRAJQA5upYuPyEBn8qimKulCj4RIpsFnLLBBHMggecaHLpJcgspQUTZ9fnRoXKlJIdKmY6f2v119ogAuRsjOJIUySA/F47UbKTEhwU33KcG5bc8H1NMKZiQHsogcwdOup6NF+JDsSEk6C359IDDa3CpsogKTroRcGIJjeMTpk9kp02AOiQTwsOFj5RnGN7OpJCkZUAlrA5RbfveADYUDFzO2eWEku5AJ0sWvbwvFSulWA5SQIBGaPPCWj0AuOgwgGOgwDqTcRNoDeIMs3ETcPF4DS/Rqf8A5Un8X/WuPR70dWqpP4/+tccgAvExaKRR1iyrl3aK4iAZJhsw6RDZTAJUI7KlFRYAk8oWiUSWGvCDTZfAlJGdQYnR/wAjAVWEbLrLKmBuCTv6xpmFbNCWgLmpKhq3d4bg/jrFnguFplp7RYe2p38LRFxCvVMUUj1dLfvARMRxDvD6OlPCwDh3duHTlDVDh81ReYs8kpFh4nr8tFzQYekXOvzvMWiJY3QFFK2dlBiUAkcb++JFRhiFJYADoOEXkpHGHkyRAUMmiGcEtr8L/GLX6OBp86w6unEJAPlYfmYCDUU9u7ZW4HldukVVVToU/aoA4kaHieZ09nCCGZINjDU2QCGIBHCAFanAEIJUg5gXtyy3HsHlAniGDpKVITZT90GwSBruubNGgVFCZWZaHUACcv4WtFXM7JSM5sSByJ0B0v8AGAx7E8PUhRdJAG+K8xoFZhZ70x7LOjaDcktw8YBq2nVLWUqDH5vAMiFiEPHQYBwHSJ+GXMVqdYtMGDqEBpHo/LVEr8X/AFrj0L2HS0+X+L/gqOQGd1CnMRViJeSPGRdPj7oCBljplxYimiTT0TqAI9sBbbL4fLl9+Y2YjfuHjBXhtSlczugsN9wPB2B8IHaaXLBCEjORYtonmVdecFODUmUOfMb/AGmAttoawS5T+DAm/DQRU4XJsDqTqefCIWMVInTEpFwi9jbpzi0oZbNezaDUnnygLmnidKBivpkIf1rnc8WEhQNn05wD6YdQIbQNxtDyBAeyvCo4qPCAQqGlph5QhBEBHXL/AFgcxvDgFBQsA5bcX4t8+DwUKiLWSsyTAUVPhomIufw5fZY2EBu02zhmhSQ2YOUFlOBuSq5cc+cGElE0TMktkizlRN2L+OkJx2mWAFZ0jmcvxc+2AwRaCCQQxBYjgRYiOQf7Y4AJks1MvIVhyvIbTEjVTD6yQC/EA8IAIBSNYuMCHeinRF5gCb+MBpOxyP40vx/4Kj0SNkEfxkeP/Ex6AzFMSkS+8nx90RUxZ0qO8nx+EAtMnVmh2nptSo5Rv4kcBEmYQHLRXUs5U1eXM7lug/OAsJU5ayEyhllp4DXmX95guElUuT3iSrfkAsG+9y3t4RFpKdEoplSwCQHUToOZPzvibjtYhMjs3dS3H6kbg8BSYbdJXe5s/B4JsKTmblA7SSymUlLXZvhBJJWmQlKSRudlMSeHXlAENLIA4eUKnApUCEuCLtqOfP3xTSMUSGHeH9RDj+1w3Uxe0c4KSCC8AummJULF4cyMbWhIlAl9Dx+BhYNg8B2E5RHVPuaGSF7svtgFKENkx0ZvrAeD/lHCIBBMNmZDjcYZmnW0BWVqHWkHQ6G406H2x7Fkjs7gM2unhvh+YhwNdXcbuvKO4u3Z3S54cWGo574ALsgTVJIskqy8CBr0bUfnGS1qAFnKMoLKCXfKFAKyublnbwjY5tOkuWfUC50IZQbXjY623xjE4upRd7m/G/CA4iCTZgd7xgaTBTsobwGmbNJaanx/4mOwrZ3+Ynp/qY9AZRLi1o095PFj/rFbToeLyjkd4dD/AKwD9Qlw0QdnqRaVqKU72cge8xddlyioFcoTezVZBNjez8GgC6nT9UF7jMeKoi4pL/jBO4AFup1PPUcm3QrDqhCVhCUvwSNQbOVCFVSyqdMKiCAAzaC2ggOUCgZpvZI8y+7iYuFYOgkzJgCleqO9ZIG4DR33wJ0FXfMG9Yseqmi3WjtsxmVBlDM+WXlfLq61K7oJuWAJuDAdqsPkqUcqlBSdElZY20Z/2iThGJfRlDOolCrbmQeg+r89IU3YxM4dpTTi7OCJwX+LJ2Ye+4Ecopa6jqZSCZhROlEfzJaswG7vpIdJ5EQGyUtQFAEaQ6bxmvo42jzvTrU5TdL7x13tGgomGAkgbo6ZcRp9QE3J3RSV+10iWrKpY8L+wQBEoQ0qBVe2ScwGgOhKT4EgwQ0daJiQoHXhpAdm8YjzVWh+q0cftENa7QC5aQRpeGsaI7Nzo2vDna4Y3h6kmXTz9/CE4tKBSbODqBfxA4jWAE54GZ3yq47iOJs275eMm2ppBKqpoGhUVDxUXHJi48I1OdJWi2gD73BGji+l+thfdABt9dco/dIOj2y6nfZoAXTF3s3PyzRFJD9JMZQMBs+BYglKwHc6eSTHoDtmJE6dMStBySw/fU7HuqHdAuesdgIGGy+82sE8iTcDkf8AWB7DwAvj+37wUU0oOnoTr/SIBMxIHjFZ2aSXyZiPrbgQeO823Rc19MSAkWcsTy1MUVTLIzMLDup66CAusEqhL7Q5UJsStyVKPBI3DyjwJMiYoesoPbnA6SUS1ynupbE8cpl2HJlK8oMMIDoSGfSArMMwE9nn1SDmZ2LZbe1oi7Q7FTKsCbTzFEWSqSr6oCQElAfvWAcavB7LoQBlYZVBla83idTUUuy0sHSGI5biRuuSOF+JgKvB9hJKJEvLnp6hKf5kpSgQripL5V8wQ0VtdSTVTFy1AfSGLsGRUIP1kPoftIe3tJskrSRdw2/3vDyVDfff05wGFbESZkvFhLKSCkqCgRoG3+yN1EnfFLKo0GsXPCAlZSAVNcgaPzi+JtAZb6SNplS5nYSzdrka30AaBfDMIqD3whKCfrzlpQD0e/sjWV7MyJilzloBmblBswbQB7CMv2lp8QTMWpEqbJSCcq1K7RRAIT/MuEO9gG0OsBZ0mCViwcopprFyEVAKuVmZ+pi62bxFYmZFhaF3dCncZbEE9d+94g7KbPVdTSqVNnzZc5PqFZSpN72ZIVLItcKOum6J+zuOqnqXTVSQitkOC7DtBpmDa7vYeQAvRUAg6890Qpin0iJIqlZShVjpvvziSRAckrIUhO7R+Z0Pm0T67R+Pv/WKoq/iI4BnPC5IMTMSqAk3ZicpHNQDdNYCnqqcF0m3AF/ENv6Rke3JaoKG0v5j9AfONbm1GXuqU4+qsj1d4Cj8d7dWzP0lS0mdLWPWy5VNyLpUORv8tABsWOCyAqYnMHGrHTxiAmLbAbTAfnrAaZha7JHzpHoi0C7CPQA9RI7wvvgwwyVYPArQh1p1uYOsLk90QCuwcRQYhIImEsO6HD8WgwEqINZhoUSSCXYm/CAy/CwV1Cyq7Zj7QLRoOzi2I5jybr4QH0VPlnTPD3l4I8NmFJBEBo1JLBAe9hDEmlmyZgCe9KL66pL5k9R3lDyiLQ1jsUxfSZjh4CIKcq5fOohM6YEptpx4xOUbHjA3j2JJStEhN5i2AHm58gfKAn4YMyieJiyq1sDDeGyMoAhNcl7QHqb1bREqCpzc9G8+RHWJlKhocnSc1xY8fzgI0oqYAFIHDK36RRbS4OleWo9WdKIUlaAHKR66VfaTlex4ReTVKAvLUr+lQI/yIMNrDvYhRS19AOW4wFVMkFWVQbqCN7RLRIYDSIsmTKlEIUTLWrgWSrjlSbDoL3iZNyDQ7uMBCRLDzC1wAPA2+fCIe0VWJeVSh3FDKvk/qn54Q7Q1OZVUlwyAGPVIJfo3WBXaHGQDLQpV1pFjuLuQeBHzvgFVuKslaF3YG4sW9ZKrapLXbQgxk1ROUpRzEnXUuzndFziuIrCShyC5Sx3ps3+JHVuMUAgFiJ+ErZYiAoxKww98QGg0Mywj0MUZsOkcgE4XLeajXpGh0ElhAbgUodsn49I0KkRaAUmXDi5NocSjSJGW0BiVMo/SJr2Icf2rIgsw+lJl5hFTjcjs62eGZyVf3EKHvgu2XQDKEAvAphJ6FoKqcMLQMYIGKz94++CNMyzwC6qsTLQVKNh8tFDQ1cqZUEskrGqjrcaA7gB7zA76QMQmqliZKQVSpcwZyHvvI6C1+JEBVNtR2dSlaS0s6uC6T97iIDfpSwwiLXpzBnaA1G0y+6UpdJGoNuoPDnFIr0gBdQJSSSH1FweIBgNHwyacy0K1SbHiDcGLGA2fi7TpSwe4oGWTuzJZQHVifIwTyq0FLwD0xYGsRVVCYrsVxRKASosBFPJo6uoZSCmTLOhWCpZvrkBDDqX5CAIqjKoFK0pUDxAL8LcRA3jeEykS5kyS4WgZsuZRdg5ABNrPpE+Zs5Os9UQx3Sxv6qMPU2DLSf5wWDq6GPmFMfKAAMH2jTLqJ2clpgdQOgyy8mnEke+BLa2qK5pmpV3czNwLrIY8LkbtN8axU+jOlV3gqcmY38wKB80EZdbswjLdqNmp9EZiJ2VUtYeXMS+VSkqT/avK5KTwOusAOV1UZhBOrN+8Ro9HjAdEOILQ0IcRAXVFjq0WICh5GOxUpjkBq2ASj2ib2jQaVFoBMEltMT87vnzjQKXSAdSIcAiHVYrIlB5k2WgDXMtI95gVx70i08sESCJ6zoUvkTwKlb+g9kA36RZctKpSwoCaoFOTepIvm5MbePKJ+zpy0yTyeMhn4jMmVYnTVFSlKDk8DZhwAfSNUwmoeWlG/TyMBY4Wm3t+MWUwFbIBZ9TwG8xHpaRrvaH5dQEoKlMCTbdYaC/n4wHMdpHpJkqXZ0lI4l9X5m94xyqwQRtlHiCF2dwfjECds3Jmd5me1rQGMU2DTFns0FZCvqAli/3RaD7BPRYUpClzzKmG7ISkkcsyt/SC/BsAlUyitDlR3ncOAi2VUXgKLH8BH0HsZIJXKAXLJLlSk9654q7wJ+9FBgW0AmS0kli1wQ0G6pzRjHpBo1Us2YqUppc05gPslR7wHjfoYDSMKwwVChOm3Sk9xG50ls5G88OGuuhGpeRhvOn5xi+xfpCmSEhE09rokAjv8EhJDZjuu5jV8OUqay1AgnQHdyf4wFgiWTc3h4JEM1EzKmBnFamsWkmlTLyCwUteUqNwcrJU4HNn8IAjqqxKA5NorqjsquUuUtGeWsMoHnz3He4uIosN2enTQFV04zC4UJUslKEtoCoMpfSw6wVIQwYFhygMW2l9FtTThUyQRUSw5yj+YkXZ06Lt9m/KAIx9VGaALmM/9IWxSKsGfTBIqRqAwE4DcdwWNyt+h3EBioh1Jjk2UUqKVJUlQLFKgQQeBBuDHBAOpjkdRHoDZaKlWlQLM2/h5RZYjIJQoqUo2sMxA8haJKdLfPL9YbqwSFDl8vAZVi1GM7ANvLQ0KZgwS/hBHWUNioi+7pECUiAHpiTnAY5swYDe5sBGlYFV94cIp9kMM7bEJAIsh5h/AO7/AJZYuMVo+wrZiNElWdPRd/IFx4QB5LSDLJ5e+BHEkVNXnlyFJRLFjMVmFxYhKQ+ZuNgNHtForECJWR+8qwuRuubX0h/DpgQkJOjaaQAPL2RxWXeXPklOoIUvjwKC1jC04ni9Ec86V20om5QQpOrWyjMl+JTvgootoEyJxkrJyn1FG45pfiIJZGIpJYMd8Bm1R6Vkg3kKyuxvcHhozw8n0mUyg7qB0ys3t0PnGjTFpI0A3+xvdaByfQUs1TJkSVqAbvy0lIHAkiACa30kJu3ePAOfbA0Zc7EpyVTFBII7vAB9efWNSqtlqNZGenkkg/VSEjpZn8YHKGVnrpxQwSleUcAEhj/k8BQVOz0nDpsmZMmdqtSxkS2VIYOVG5di3nGpUO00oygcwSd7sG6B4y3b/CqqdUuiWtctKQlGUO32vEn4QjZrY+snqAnqmSZI1c98jgkajqfIwGhDG/pcxSUKaWj+YvgPsj7x/XhF9LmFZTbKkWSngN3jA5s+inWtUmSnJKkqIABspSSQpai7kvx11i0rsUQgE5u6LA71Nv6c4Cyr6wIEDGNbZyqdLkhRO5xeKudOn1ysshWRFwVgZjqxyj4nyi5wDYqmpwP4QUsarmMtXg9k+AEAFYnjtViACaaTPSNSwOVQ3d5gPbBPsNs1XSwDUKCE65CrMr/Gw84NTMCBqOQhP0wtugKPbDYaTWoKrIqAO7NFnbRMwfWTufUbuEYJUU6pa1S1pKVoJSpJ3EFiI3/Etpslmfi2sAXpA2e7ZJr5AtlHbI327vaBuQDjk/GAz1EehaBHoD6EQANQR4HzdmEMzEZ1MLg6tfqImZITIQGc6/P6QFDjlKAOsCxlC8GeOh0QGKVAEPoukPWTVfZkkf3LR/5i99I9AQmXVJD9mci/6VHunwVb8cVHovLVU4cZJPlMR+caVPkpWkoUApKgQQdCCGIMBkuHTErqASspVlADEfWuzENuHnBdS4aCHKirrZujWgL2j2fmUM8KS5kqV3F+3s1ncobvtN1AIsG2iT2feuwuPG8A9U7OqmP6mXcFAq8SQbRCGEVkstKRLA+6v3O3ugjwvEkTA6FA6W6teJ6qgb/haAEpNFPB/jpmNyJIH9vxiXMJyslOQcWb2CLmbXpOthx3frFbilQnKWNyN27pADeJYouWkumzEkgggAcd8QNiAWzq9ZbqV1Ucx9piu2prUt2UtTqmMk9D63stF3gqShIA4N+cAR0oV3iDvtCZylETMpZRSQnkSLHzaO081k7tHhpK7PxMBk+HzqukUZSpEwl2shRfoQCFCLtWE4hVgqWkyEAP3/WVZwEo1Hi0ahTTQE63iNOJcOfLfwgMs2Z2lNKkypgWkgsQ5FxZlBtYIEekNCQXPsJMFlfhdPM70yRKWripCSejmG5Oz1GhlfRZGbcTLSfeIAOnbYqnj+BInTj9xKm8SNIhJ22qEky1yuyV9lYUD4PrGi1FWwygADcBb3QNbbyJcyQRMA0dKt6VcUnygKA165jFZD8rezjBjs7OaSc1wbN118IzvZmuQAxl9qvcFaRotKorlgEJSWzEJ0DbuZOkAFYh6OZySTIWiYn6oUcqm3X9U+yPRoRXlCb6flpHoCdMLsPnnC1qYXhCHu56fPX3QlSnLGAgYv6kBGa56we18t0HleASZKIWQYC/2CnZK9A//RC0f45/9Y1ZoxHB6rsqunmGwTNS55E5VewmNvMAxV0qJqFImJC0KDKSoOCIyjajZafRKM2Rmm0+/euUOC/to+958TrhjkBgFJXKTeXNKTwdvYYu5O0kwetcs2tusF21WwUuc8ynCZczUp0Qv/yrnofbGeVGEGWoomJKFDUGx/bnAWU3aBevdSOAigxLaWYQUoJ6l4eqJSUiFbN7NKrJm9MlJ76+P3EcVc93kICu2do1KmpmzHKSTlUdCUsC3Fn840PDiM5GtrQjFqZInploSEolS0oSBoNVe4iJFDID2gJc5Ntd0elIZIHKHzKcAQpIAJgFpT5R0Iu5jyBHph4QCxviHVTeMPFbPEGrnwFfiE1kkk7ozrGMemTlFAPd3crEGLrbLGGGRJueECmHYWuZ3ktrvLQBHSYPSolgmevP90JbwBDxa4RPcgSzMyg+usj2JA0+X3RBThEshJBCFEB0E6HeUqGnSJ8qc5TKSononRuDWfnAElbNHd1Dlx0Yx6GK6lWFSSfVAWD17rP7fKPQBHoGbxhtFxr7YrMCx5FVLdNlCy0nVJ+I5/G0WaRALZw2r+yBXHKBiSBpBSk/vCKqQJicup+dYDNa8Wjadl8R+kUkiaS6lIAV/Unur/yBjK9oMGVLBL2gm9D+JPLn06jdChMT/SuygOhSD+OA0Ixx4UYTAcim2ok03YLmVQAly0lRXopP9JF3JYNvLCLaonJQlS1qCUpBUpSiAAAHJJOgj5+9I+3Sq9fZynTSoLpBsZpH/wBihuHBO7U30Abr8bUtSsoZLnKFFyEv3QohnLM7NGvej/aFFVICEpTKXKYKlpslty0fdPmC/InD5aHNhF7s1PmSp4Ms5VMUnooMoH51AO6A0ibUZ1zZg+usseIHdT7AIsqEsNbxTpl91A3AD5tFpIlsH9ggLKXOhK5l4hAFmDjffdCxM3QE1K4WZ3OIaTEefOaAkVFQNYHcaxTKCXYDWFVlab8oBsfrzNVkSe6NTxP6QECatU6YVF+XSCLC6QqlkIlmYRuSQCnpdzFNQkpNtYnSMY7FbpSQrkfgYBM3DZ2f+KmZJTxUhZHmkQW7NYWH7gUsb1MUDzIJPg/hDWFYnMmll1GUH6ssEq/u0HkRBPhuQnKjtFcSpRYddEjoIBzEpC+wZLAuGZ2DHzj0WkumsxPlHYDPNoMMmUsz6XTOL/xEjQjeTyO/zgnwXFU1MoLQRwUPrJO9JENUKpqmzhkkaHe/LpC8IwKVTLUuWFAr1GYlLasE6WL9OMBZpJIsR1tr0h+UsAcIjHV4UNb/ALcYBOMUomINrwHbNTDR4jJUbIWrslHiJlg/RWU+EHaOEVWOYKmdLUBZRBbkWsYDRFQxV1KJSFTJighCRmUpRYADUkxX7N4uKijlVCiA8t5hOiVIdM1+DKSqMh2r23RXVIlqKk0KFWSAXmkG0yYBdtSE7rE30Cv9IO3MzEF9lKzIpQbJ0M0g2WvlvCd2pvpC2X2LVVOpU1KAksQLqYjXhuPlFFW1AVMUUjuuWHAOTpu6Q5S4hMQ+RRDpKS31kq1B5QBLUYdJp5S+zOZVxnOp1AI4PETZKkzKKvAfGKhVSpSQh3c2/WNFwHDxLlpA84CyTTuYsJUss0epkAxOkogIUxB4QlMlhFipMJmptAVpiDVmLZaBFXXhn3wGf7UYxkJloPeOp+yPzgVkzikw7iM3PNmKO9Z8nt7GiOBAX1BNuFRY1S5C2K0rPEJIHtgfwyaxIiypJBXNSgEDMWBPu6wBHgk6TpKo1HiVrLdSVlvYYO8C7x7zAjRCCCkdO6PdA3R7HBJBVPnNvD+5vzgqw9QR3ZaMo47z1JgL9KekchqWsmPQA5T1XaSkLH1kpPsBiTk56/t89YpNmJpNMkH6pUkeCn/SLuWe6Pn50gFoPDX5flDmTnpDeivH3iJCrW4/mIBMwlnFo903wrd88oYUSAOsAF1MytCKugl5UU61rX2ikqfKs5jLlqBYhWhsdVXEZ4ZCgMzHKbO1nI0fjr5Rtdel0m/G8Z/swsypr91YSoHKpIIN3uDACaaFXAx6bTFNlApPAhjH05XYXTz5BUuTLugqFgCHS9iADEhdPLm06FTZUuZ/DBZaUq+qDvEBk/oq2SStCqmcgKC3QhKw4yg95THeSGB5HjBrV7PZbytPsn4E6wR0dOlCEpQkJSAAEgAAAaAAaCH8sAHUyQ5B14GHxLghq6JK7sx4t7+MVGXX50gIiwRDMw2iUvWGahMBCUoQObR1mSWtXBJ/SCKemAnb+YRJA+0oA+Dn4QGckR7LD+SzxzLATcNpSifLEwWOVRH3VgKD8LEHlBxs1h8ta5spQDy5hYG7NbdFRhFIJn0War1lhUtXPsChKVdShQSf6X3wT4PQ9nX5gokTUlSg2+x+MAY4bQ5CWDh+beDmLL6KPHjDtMmH4COJWUR6OLXrHo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4" name="AutoShape 8" descr="data:image/jpeg;base64,/9j/4AAQSkZJRgABAQAAAQABAAD/2wCEAAkGBxQTEhQUExQUFRUXGBwYGBcXFxccHBgdFxcXFxcXGBgYHCggGhwlHRwXITEhJSkrLi4uGB8zODMsNygtLisBCgoKBQUFDgUFDisZExkrKysrKysrKysrKysrKysrKysrKysrKysrKysrKysrKysrKysrKysrKysrKysrKysrK//AABEIAP0AxwMBIgACEQEDEQH/xAAcAAABBQEBAQAAAAAAAAAAAAAGAgMEBQcBAAj/xABAEAABAgQDBQQGCAYDAAMAAAABAhEAAwQhBRIxBkFRYXETIoGRBzKhscHwFEJSYoLR4fEjM3KSosKys9IkQ1P/xAAUAQEAAAAAAAAAAAAAAAAAAAAA/8QAFBEBAAAAAAAAAAAAAAAAAAAAAP/aAAwDAQACEQMRAD8AzKYtoa7TWOqV5wyYByYqEFcNrVCCqAWpcJzw2ownNAOlcdzwwVRzNAPhcdKojhUeKoCSVx4LiPnj2fnASyvwjhVEUK5iOqmQD61wkGGM8czwEgrj3ab4jZo68A8ZkdMyGBHTAO54VniPmhSFQEynV3hE2hmxWS13ES6FV4DUvRrMerk/j/61x6GPRms/S5Nvt/8AWuPQGd1EkARBWYs6wNFWuAbWYQTHTCDAcJhLx4x6A48ejkTJeGTSAQhTG4LawESOQS4VslMmhyw+6CCrSz7hBHh2yWRAJQA5upYuPyEBn8qimKulCj4RIpsFnLLBBHMggecaHLpJcgspQUTZ9fnRoXKlJIdKmY6f2v119ogAuRsjOJIUySA/F47UbKTEhwU33KcG5bc8H1NMKZiQHsogcwdOup6NF+JDsSEk6C359IDDa3CpsogKTroRcGIJjeMTpk9kp02AOiQTwsOFj5RnGN7OpJCkZUAlrA5RbfveADYUDFzO2eWEku5AJ0sWvbwvFSulWA5SQIBGaPPCWj0AuOgwgGOgwDqTcRNoDeIMs3ETcPF4DS/Rqf8A5Un8X/WuPR70dWqpP4/+tccgAvExaKRR1iyrl3aK4iAZJhsw6RDZTAJUI7KlFRYAk8oWiUSWGvCDTZfAlJGdQYnR/wAjAVWEbLrLKmBuCTv6xpmFbNCWgLmpKhq3d4bg/jrFnguFplp7RYe2p38LRFxCvVMUUj1dLfvARMRxDvD6OlPCwDh3duHTlDVDh81ReYs8kpFh4nr8tFzQYekXOvzvMWiJY3QFFK2dlBiUAkcb++JFRhiFJYADoOEXkpHGHkyRAUMmiGcEtr8L/GLX6OBp86w6unEJAPlYfmYCDUU9u7ZW4HldukVVVToU/aoA4kaHieZ09nCCGZINjDU2QCGIBHCAFanAEIJUg5gXtyy3HsHlAniGDpKVITZT90GwSBruubNGgVFCZWZaHUACcv4WtFXM7JSM5sSByJ0B0v8AGAx7E8PUhRdJAG+K8xoFZhZ70x7LOjaDcktw8YBq2nVLWUqDH5vAMiFiEPHQYBwHSJ+GXMVqdYtMGDqEBpHo/LVEr8X/AFrj0L2HS0+X+L/gqOQGd1CnMRViJeSPGRdPj7oCBljplxYimiTT0TqAI9sBbbL4fLl9+Y2YjfuHjBXhtSlczugsN9wPB2B8IHaaXLBCEjORYtonmVdecFODUmUOfMb/AGmAttoawS5T+DAm/DQRU4XJsDqTqefCIWMVInTEpFwi9jbpzi0oZbNezaDUnnygLmnidKBivpkIf1rnc8WEhQNn05wD6YdQIbQNxtDyBAeyvCo4qPCAQqGlph5QhBEBHXL/AFgcxvDgFBQsA5bcX4t8+DwUKiLWSsyTAUVPhomIufw5fZY2EBu02zhmhSQ2YOUFlOBuSq5cc+cGElE0TMktkizlRN2L+OkJx2mWAFZ0jmcvxc+2AwRaCCQQxBYjgRYiOQf7Y4AJks1MvIVhyvIbTEjVTD6yQC/EA8IAIBSNYuMCHeinRF5gCb+MBpOxyP40vx/4Kj0SNkEfxkeP/Ex6AzFMSkS+8nx90RUxZ0qO8nx+EAtMnVmh2nptSo5Rv4kcBEmYQHLRXUs5U1eXM7lug/OAsJU5ayEyhllp4DXmX95guElUuT3iSrfkAsG+9y3t4RFpKdEoplSwCQHUToOZPzvibjtYhMjs3dS3H6kbg8BSYbdJXe5s/B4JsKTmblA7SSymUlLXZvhBJJWmQlKSRudlMSeHXlAENLIA4eUKnApUCEuCLtqOfP3xTSMUSGHeH9RDj+1w3Uxe0c4KSCC8AummJULF4cyMbWhIlAl9Dx+BhYNg8B2E5RHVPuaGSF7svtgFKENkx0ZvrAeD/lHCIBBMNmZDjcYZmnW0BWVqHWkHQ6G406H2x7Fkjs7gM2unhvh+YhwNdXcbuvKO4u3Z3S54cWGo574ALsgTVJIskqy8CBr0bUfnGS1qAFnKMoLKCXfKFAKyublnbwjY5tOkuWfUC50IZQbXjY623xjE4upRd7m/G/CA4iCTZgd7xgaTBTsobwGmbNJaanx/4mOwrZ3+Ynp/qY9AZRLi1o095PFj/rFbToeLyjkd4dD/AKwD9Qlw0QdnqRaVqKU72cge8xddlyioFcoTezVZBNjez8GgC6nT9UF7jMeKoi4pL/jBO4AFup1PPUcm3QrDqhCVhCUvwSNQbOVCFVSyqdMKiCAAzaC2ggOUCgZpvZI8y+7iYuFYOgkzJgCleqO9ZIG4DR33wJ0FXfMG9Yseqmi3WjtsxmVBlDM+WXlfLq61K7oJuWAJuDAdqsPkqUcqlBSdElZY20Z/2iThGJfRlDOolCrbmQeg+r89IU3YxM4dpTTi7OCJwX+LJ2Ye+4Ecopa6jqZSCZhROlEfzJaswG7vpIdJ5EQGyUtQFAEaQ6bxmvo42jzvTrU5TdL7x13tGgomGAkgbo6ZcRp9QE3J3RSV+10iWrKpY8L+wQBEoQ0qBVe2ScwGgOhKT4EgwQ0daJiQoHXhpAdm8YjzVWh+q0cftENa7QC5aQRpeGsaI7Nzo2vDna4Y3h6kmXTz9/CE4tKBSbODqBfxA4jWAE54GZ3yq47iOJs275eMm2ppBKqpoGhUVDxUXHJi48I1OdJWi2gD73BGji+l+thfdABt9dco/dIOj2y6nfZoAXTF3s3PyzRFJD9JMZQMBs+BYglKwHc6eSTHoDtmJE6dMStBySw/fU7HuqHdAuesdgIGGy+82sE8iTcDkf8AWB7DwAvj+37wUU0oOnoTr/SIBMxIHjFZ2aSXyZiPrbgQeO823Rc19MSAkWcsTy1MUVTLIzMLDup66CAusEqhL7Q5UJsStyVKPBI3DyjwJMiYoesoPbnA6SUS1ynupbE8cpl2HJlK8oMMIDoSGfSArMMwE9nn1SDmZ2LZbe1oi7Q7FTKsCbTzFEWSqSr6oCQElAfvWAcavB7LoQBlYZVBla83idTUUuy0sHSGI5biRuuSOF+JgKvB9hJKJEvLnp6hKf5kpSgQripL5V8wQ0VtdSTVTFy1AfSGLsGRUIP1kPoftIe3tJskrSRdw2/3vDyVDfff05wGFbESZkvFhLKSCkqCgRoG3+yN1EnfFLKo0GsXPCAlZSAVNcgaPzi+JtAZb6SNplS5nYSzdrka30AaBfDMIqD3whKCfrzlpQD0e/sjWV7MyJilzloBmblBswbQB7CMv2lp8QTMWpEqbJSCcq1K7RRAIT/MuEO9gG0OsBZ0mCViwcopprFyEVAKuVmZ+pi62bxFYmZFhaF3dCncZbEE9d+94g7KbPVdTSqVNnzZc5PqFZSpN72ZIVLItcKOum6J+zuOqnqXTVSQitkOC7DtBpmDa7vYeQAvRUAg6890Qpin0iJIqlZShVjpvvziSRAckrIUhO7R+Z0Pm0T67R+Pv/WKoq/iI4BnPC5IMTMSqAk3ZicpHNQDdNYCnqqcF0m3AF/ENv6Rke3JaoKG0v5j9AfONbm1GXuqU4+qsj1d4Cj8d7dWzP0lS0mdLWPWy5VNyLpUORv8tABsWOCyAqYnMHGrHTxiAmLbAbTAfnrAaZha7JHzpHoi0C7CPQA9RI7wvvgwwyVYPArQh1p1uYOsLk90QCuwcRQYhIImEsO6HD8WgwEqINZhoUSSCXYm/CAy/CwV1Cyq7Zj7QLRoOzi2I5jybr4QH0VPlnTPD3l4I8NmFJBEBo1JLBAe9hDEmlmyZgCe9KL66pL5k9R3lDyiLQ1jsUxfSZjh4CIKcq5fOohM6YEptpx4xOUbHjA3j2JJStEhN5i2AHm58gfKAn4YMyieJiyq1sDDeGyMoAhNcl7QHqb1bREqCpzc9G8+RHWJlKhocnSc1xY8fzgI0oqYAFIHDK36RRbS4OleWo9WdKIUlaAHKR66VfaTlex4ReTVKAvLUr+lQI/yIMNrDvYhRS19AOW4wFVMkFWVQbqCN7RLRIYDSIsmTKlEIUTLWrgWSrjlSbDoL3iZNyDQ7uMBCRLDzC1wAPA2+fCIe0VWJeVSh3FDKvk/qn54Q7Q1OZVUlwyAGPVIJfo3WBXaHGQDLQpV1pFjuLuQeBHzvgFVuKslaF3YG4sW9ZKrapLXbQgxk1ROUpRzEnXUuzndFziuIrCShyC5Sx3ps3+JHVuMUAgFiJ+ErZYiAoxKww98QGg0Mywj0MUZsOkcgE4XLeajXpGh0ElhAbgUodsn49I0KkRaAUmXDi5NocSjSJGW0BiVMo/SJr2Icf2rIgsw+lJl5hFTjcjs62eGZyVf3EKHvgu2XQDKEAvAphJ6FoKqcMLQMYIGKz94++CNMyzwC6qsTLQVKNh8tFDQ1cqZUEskrGqjrcaA7gB7zA76QMQmqliZKQVSpcwZyHvvI6C1+JEBVNtR2dSlaS0s6uC6T97iIDfpSwwiLXpzBnaA1G0y+6UpdJGoNuoPDnFIr0gBdQJSSSH1FweIBgNHwyacy0K1SbHiDcGLGA2fi7TpSwe4oGWTuzJZQHVifIwTyq0FLwD0xYGsRVVCYrsVxRKASosBFPJo6uoZSCmTLOhWCpZvrkBDDqX5CAIqjKoFK0pUDxAL8LcRA3jeEykS5kyS4WgZsuZRdg5ABNrPpE+Zs5Os9UQx3Sxv6qMPU2DLSf5wWDq6GPmFMfKAAMH2jTLqJ2clpgdQOgyy8mnEke+BLa2qK5pmpV3czNwLrIY8LkbtN8axU+jOlV3gqcmY38wKB80EZdbswjLdqNmp9EZiJ2VUtYeXMS+VSkqT/avK5KTwOusAOV1UZhBOrN+8Ro9HjAdEOILQ0IcRAXVFjq0WICh5GOxUpjkBq2ASj2ib2jQaVFoBMEltMT87vnzjQKXSAdSIcAiHVYrIlB5k2WgDXMtI95gVx70i08sESCJ6zoUvkTwKlb+g9kA36RZctKpSwoCaoFOTepIvm5MbePKJ+zpy0yTyeMhn4jMmVYnTVFSlKDk8DZhwAfSNUwmoeWlG/TyMBY4Wm3t+MWUwFbIBZ9TwG8xHpaRrvaH5dQEoKlMCTbdYaC/n4wHMdpHpJkqXZ0lI4l9X5m94xyqwQRtlHiCF2dwfjECds3Jmd5me1rQGMU2DTFns0FZCvqAli/3RaD7BPRYUpClzzKmG7ISkkcsyt/SC/BsAlUyitDlR3ncOAi2VUXgKLH8BH0HsZIJXKAXLJLlSk9654q7wJ+9FBgW0AmS0kli1wQ0G6pzRjHpBo1Us2YqUppc05gPslR7wHjfoYDSMKwwVChOm3Sk9xG50ls5G88OGuuhGpeRhvOn5xi+xfpCmSEhE09rokAjv8EhJDZjuu5jV8OUqay1AgnQHdyf4wFgiWTc3h4JEM1EzKmBnFamsWkmlTLyCwUteUqNwcrJU4HNn8IAjqqxKA5NorqjsquUuUtGeWsMoHnz3He4uIosN2enTQFV04zC4UJUslKEtoCoMpfSw6wVIQwYFhygMW2l9FtTThUyQRUSw5yj+YkXZ06Lt9m/KAIx9VGaALmM/9IWxSKsGfTBIqRqAwE4DcdwWNyt+h3EBioh1Jjk2UUqKVJUlQLFKgQQeBBuDHBAOpjkdRHoDZaKlWlQLM2/h5RZYjIJQoqUo2sMxA8haJKdLfPL9YbqwSFDl8vAZVi1GM7ANvLQ0KZgwS/hBHWUNioi+7pECUiAHpiTnAY5swYDe5sBGlYFV94cIp9kMM7bEJAIsh5h/AO7/AJZYuMVo+wrZiNElWdPRd/IFx4QB5LSDLJ5e+BHEkVNXnlyFJRLFjMVmFxYhKQ+ZuNgNHtForECJWR+8qwuRuubX0h/DpgQkJOjaaQAPL2RxWXeXPklOoIUvjwKC1jC04ni9Ec86V20om5QQpOrWyjMl+JTvgootoEyJxkrJyn1FG45pfiIJZGIpJYMd8Bm1R6Vkg3kKyuxvcHhozw8n0mUyg7qB0ys3t0PnGjTFpI0A3+xvdaByfQUs1TJkSVqAbvy0lIHAkiACa30kJu3ePAOfbA0Zc7EpyVTFBII7vAB9efWNSqtlqNZGenkkg/VSEjpZn8YHKGVnrpxQwSleUcAEhj/k8BQVOz0nDpsmZMmdqtSxkS2VIYOVG5di3nGpUO00oygcwSd7sG6B4y3b/CqqdUuiWtctKQlGUO32vEn4QjZrY+snqAnqmSZI1c98jgkajqfIwGhDG/pcxSUKaWj+YvgPsj7x/XhF9LmFZTbKkWSngN3jA5s+inWtUmSnJKkqIABspSSQpai7kvx11i0rsUQgE5u6LA71Nv6c4Cyr6wIEDGNbZyqdLkhRO5xeKudOn1ysshWRFwVgZjqxyj4nyi5wDYqmpwP4QUsarmMtXg9k+AEAFYnjtViACaaTPSNSwOVQ3d5gPbBPsNs1XSwDUKCE65CrMr/Gw84NTMCBqOQhP0wtugKPbDYaTWoKrIqAO7NFnbRMwfWTufUbuEYJUU6pa1S1pKVoJSpJ3EFiI3/Etpslmfi2sAXpA2e7ZJr5AtlHbI327vaBuQDjk/GAz1EehaBHoD6EQANQR4HzdmEMzEZ1MLg6tfqImZITIQGc6/P6QFDjlKAOsCxlC8GeOh0QGKVAEPoukPWTVfZkkf3LR/5i99I9AQmXVJD9mci/6VHunwVb8cVHovLVU4cZJPlMR+caVPkpWkoUApKgQQdCCGIMBkuHTErqASspVlADEfWuzENuHnBdS4aCHKirrZujWgL2j2fmUM8KS5kqV3F+3s1ncobvtN1AIsG2iT2feuwuPG8A9U7OqmP6mXcFAq8SQbRCGEVkstKRLA+6v3O3ugjwvEkTA6FA6W6teJ6qgb/haAEpNFPB/jpmNyJIH9vxiXMJyslOQcWb2CLmbXpOthx3frFbilQnKWNyN27pADeJYouWkumzEkgggAcd8QNiAWzq9ZbqV1Ucx9piu2prUt2UtTqmMk9D63stF3gqShIA4N+cAR0oV3iDvtCZylETMpZRSQnkSLHzaO081k7tHhpK7PxMBk+HzqukUZSpEwl2shRfoQCFCLtWE4hVgqWkyEAP3/WVZwEo1Hi0ahTTQE63iNOJcOfLfwgMs2Z2lNKkypgWkgsQ5FxZlBtYIEekNCQXPsJMFlfhdPM70yRKWripCSejmG5Oz1GhlfRZGbcTLSfeIAOnbYqnj+BInTj9xKm8SNIhJ22qEky1yuyV9lYUD4PrGi1FWwygADcBb3QNbbyJcyQRMA0dKt6VcUnygKA165jFZD8rezjBjs7OaSc1wbN118IzvZmuQAxl9qvcFaRotKorlgEJSWzEJ0DbuZOkAFYh6OZySTIWiYn6oUcqm3X9U+yPRoRXlCb6flpHoCdMLsPnnC1qYXhCHu56fPX3QlSnLGAgYv6kBGa56we18t0HleASZKIWQYC/2CnZK9A//RC0f45/9Y1ZoxHB6rsqunmGwTNS55E5VewmNvMAxV0qJqFImJC0KDKSoOCIyjajZafRKM2Rmm0+/euUOC/to+958TrhjkBgFJXKTeXNKTwdvYYu5O0kwetcs2tusF21WwUuc8ynCZczUp0Qv/yrnofbGeVGEGWoomJKFDUGx/bnAWU3aBevdSOAigxLaWYQUoJ6l4eqJSUiFbN7NKrJm9MlJ76+P3EcVc93kICu2do1KmpmzHKSTlUdCUsC3Fn840PDiM5GtrQjFqZInploSEolS0oSBoNVe4iJFDID2gJc5Ntd0elIZIHKHzKcAQpIAJgFpT5R0Iu5jyBHph4QCxviHVTeMPFbPEGrnwFfiE1kkk7ozrGMemTlFAPd3crEGLrbLGGGRJueECmHYWuZ3ktrvLQBHSYPSolgmevP90JbwBDxa4RPcgSzMyg+usj2JA0+X3RBThEshJBCFEB0E6HeUqGnSJ8qc5TKSononRuDWfnAElbNHd1Dlx0Yx6GK6lWFSSfVAWD17rP7fKPQBHoGbxhtFxr7YrMCx5FVLdNlCy0nVJ+I5/G0WaRALZw2r+yBXHKBiSBpBSk/vCKqQJicup+dYDNa8Wjadl8R+kUkiaS6lIAV/Unur/yBjK9oMGVLBL2gm9D+JPLn06jdChMT/SuygOhSD+OA0Ixx4UYTAcim2ok03YLmVQAly0lRXopP9JF3JYNvLCLaonJQlS1qCUpBUpSiAAAHJJOgj5+9I+3Sq9fZynTSoLpBsZpH/wBihuHBO7U30Abr8bUtSsoZLnKFFyEv3QohnLM7NGvej/aFFVICEpTKXKYKlpslty0fdPmC/InD5aHNhF7s1PmSp4Ms5VMUnooMoH51AO6A0ibUZ1zZg+usseIHdT7AIsqEsNbxTpl91A3AD5tFpIlsH9ggLKXOhK5l4hAFmDjffdCxM3QE1K4WZ3OIaTEefOaAkVFQNYHcaxTKCXYDWFVlab8oBsfrzNVkSe6NTxP6QECatU6YVF+XSCLC6QqlkIlmYRuSQCnpdzFNQkpNtYnSMY7FbpSQrkfgYBM3DZ2f+KmZJTxUhZHmkQW7NYWH7gUsb1MUDzIJPg/hDWFYnMmll1GUH6ssEq/u0HkRBPhuQnKjtFcSpRYddEjoIBzEpC+wZLAuGZ2DHzj0WkumsxPlHYDPNoMMmUsz6XTOL/xEjQjeTyO/zgnwXFU1MoLQRwUPrJO9JENUKpqmzhkkaHe/LpC8IwKVTLUuWFAr1GYlLasE6WL9OMBZpJIsR1tr0h+UsAcIjHV4UNb/ALcYBOMUomINrwHbNTDR4jJUbIWrslHiJlg/RWU+EHaOEVWOYKmdLUBZRBbkWsYDRFQxV1KJSFTJighCRmUpRYADUkxX7N4uKijlVCiA8t5hOiVIdM1+DKSqMh2r23RXVIlqKk0KFWSAXmkG0yYBdtSE7rE30Cv9IO3MzEF9lKzIpQbJ0M0g2WvlvCd2pvpC2X2LVVOpU1KAksQLqYjXhuPlFFW1AVMUUjuuWHAOTpu6Q5S4hMQ+RRDpKS31kq1B5QBLUYdJp5S+zOZVxnOp1AI4PETZKkzKKvAfGKhVSpSQh3c2/WNFwHDxLlpA84CyTTuYsJUss0epkAxOkogIUxB4QlMlhFipMJmptAVpiDVmLZaBFXXhn3wGf7UYxkJloPeOp+yPzgVkzikw7iM3PNmKO9Z8nt7GiOBAX1BNuFRY1S5C2K0rPEJIHtgfwyaxIiypJBXNSgEDMWBPu6wBHgk6TpKo1HiVrLdSVlvYYO8C7x7zAjRCCCkdO6PdA3R7HBJBVPnNvD+5vzgqw9QR3ZaMo47z1JgL9KekchqWsmPQA5T1XaSkLH1kpPsBiTk56/t89YpNmJpNMkH6pUkeCn/SLuWe6Pn50gFoPDX5flDmTnpDeivH3iJCrW4/mIBMwlnFo903wrd88oYUSAOsAF1MytCKugl5UU61rX2ikqfKs5jLlqBYhWhsdVXEZ4ZCgMzHKbO1nI0fjr5Rtdel0m/G8Z/swsypr91YSoHKpIIN3uDACaaFXAx6bTFNlApPAhjH05XYXTz5BUuTLugqFgCHS9iADEhdPLm06FTZUuZ/DBZaUq+qDvEBk/oq2SStCqmcgKC3QhKw4yg95THeSGB5HjBrV7PZbytPsn4E6wR0dOlCEpQkJSAAEgAAAaAAaCH8sAHUyQ5B14GHxLghq6JK7sx4t7+MVGXX50gIiwRDMw2iUvWGahMBCUoQObR1mSWtXBJ/SCKemAnb+YRJA+0oA+Dn4QGckR7LD+SzxzLATcNpSifLEwWOVRH3VgKD8LEHlBxs1h8ta5spQDy5hYG7NbdFRhFIJn0War1lhUtXPsChKVdShQSf6X3wT4PQ9nX5gokTUlSg2+x+MAY4bQ5CWDh+beDmLL6KPHjDtMmH4COJWUR6OLXrHo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5" name="AutoShape 10" descr="data:image/jpeg;base64,/9j/4AAQSkZJRgABAQAAAQABAAD/2wCEAAkGBxQTEhQUExQUFRUXGBwYGBcXFxccHBgdFxcXFxcXGBgYHCggGhwlHRwXITEhJSkrLi4uGB8zODMsNygtLisBCgoKBQUFDgUFDisZExkrKysrKysrKysrKysrKysrKysrKysrKysrKysrKysrKysrKysrKysrKysrKysrKysrK//AABEIAP0AxwMBIgACEQEDEQH/xAAcAAABBQEBAQAAAAAAAAAAAAAGAgMEBQcBAAj/xABAEAABAgQDBQQGCAYDAAMAAAABAhEAAwQhBRIxBkFRYXETIoGRBzKhscHwFEJSYoLR4fEjM3KSosKys9IkQ1P/xAAUAQEAAAAAAAAAAAAAAAAAAAAA/8QAFBEBAAAAAAAAAAAAAAAAAAAAAP/aAAwDAQACEQMRAD8AzKYtoa7TWOqV5wyYByYqEFcNrVCCqAWpcJzw2ownNAOlcdzwwVRzNAPhcdKojhUeKoCSVx4LiPnj2fnASyvwjhVEUK5iOqmQD61wkGGM8czwEgrj3ab4jZo68A8ZkdMyGBHTAO54VniPmhSFQEynV3hE2hmxWS13ES6FV4DUvRrMerk/j/61x6GPRms/S5Nvt/8AWuPQGd1EkARBWYs6wNFWuAbWYQTHTCDAcJhLx4x6A48ejkTJeGTSAQhTG4LawESOQS4VslMmhyw+6CCrSz7hBHh2yWRAJQA5upYuPyEBn8qimKulCj4RIpsFnLLBBHMggecaHLpJcgspQUTZ9fnRoXKlJIdKmY6f2v119ogAuRsjOJIUySA/F47UbKTEhwU33KcG5bc8H1NMKZiQHsogcwdOup6NF+JDsSEk6C359IDDa3CpsogKTroRcGIJjeMTpk9kp02AOiQTwsOFj5RnGN7OpJCkZUAlrA5RbfveADYUDFzO2eWEku5AJ0sWvbwvFSulWA5SQIBGaPPCWj0AuOgwgGOgwDqTcRNoDeIMs3ETcPF4DS/Rqf8A5Un8X/WuPR70dWqpP4/+tccgAvExaKRR1iyrl3aK4iAZJhsw6RDZTAJUI7KlFRYAk8oWiUSWGvCDTZfAlJGdQYnR/wAjAVWEbLrLKmBuCTv6xpmFbNCWgLmpKhq3d4bg/jrFnguFplp7RYe2p38LRFxCvVMUUj1dLfvARMRxDvD6OlPCwDh3duHTlDVDh81ReYs8kpFh4nr8tFzQYekXOvzvMWiJY3QFFK2dlBiUAkcb++JFRhiFJYADoOEXkpHGHkyRAUMmiGcEtr8L/GLX6OBp86w6unEJAPlYfmYCDUU9u7ZW4HldukVVVToU/aoA4kaHieZ09nCCGZINjDU2QCGIBHCAFanAEIJUg5gXtyy3HsHlAniGDpKVITZT90GwSBruubNGgVFCZWZaHUACcv4WtFXM7JSM5sSByJ0B0v8AGAx7E8PUhRdJAG+K8xoFZhZ70x7LOjaDcktw8YBq2nVLWUqDH5vAMiFiEPHQYBwHSJ+GXMVqdYtMGDqEBpHo/LVEr8X/AFrj0L2HS0+X+L/gqOQGd1CnMRViJeSPGRdPj7oCBljplxYimiTT0TqAI9sBbbL4fLl9+Y2YjfuHjBXhtSlczugsN9wPB2B8IHaaXLBCEjORYtonmVdecFODUmUOfMb/AGmAttoawS5T+DAm/DQRU4XJsDqTqefCIWMVInTEpFwi9jbpzi0oZbNezaDUnnygLmnidKBivpkIf1rnc8WEhQNn05wD6YdQIbQNxtDyBAeyvCo4qPCAQqGlph5QhBEBHXL/AFgcxvDgFBQsA5bcX4t8+DwUKiLWSsyTAUVPhomIufw5fZY2EBu02zhmhSQ2YOUFlOBuSq5cc+cGElE0TMktkizlRN2L+OkJx2mWAFZ0jmcvxc+2AwRaCCQQxBYjgRYiOQf7Y4AJks1MvIVhyvIbTEjVTD6yQC/EA8IAIBSNYuMCHeinRF5gCb+MBpOxyP40vx/4Kj0SNkEfxkeP/Ex6AzFMSkS+8nx90RUxZ0qO8nx+EAtMnVmh2nptSo5Rv4kcBEmYQHLRXUs5U1eXM7lug/OAsJU5ayEyhllp4DXmX95guElUuT3iSrfkAsG+9y3t4RFpKdEoplSwCQHUToOZPzvibjtYhMjs3dS3H6kbg8BSYbdJXe5s/B4JsKTmblA7SSymUlLXZvhBJJWmQlKSRudlMSeHXlAENLIA4eUKnApUCEuCLtqOfP3xTSMUSGHeH9RDj+1w3Uxe0c4KSCC8AummJULF4cyMbWhIlAl9Dx+BhYNg8B2E5RHVPuaGSF7svtgFKENkx0ZvrAeD/lHCIBBMNmZDjcYZmnW0BWVqHWkHQ6G406H2x7Fkjs7gM2unhvh+YhwNdXcbuvKO4u3Z3S54cWGo574ALsgTVJIskqy8CBr0bUfnGS1qAFnKMoLKCXfKFAKyublnbwjY5tOkuWfUC50IZQbXjY623xjE4upRd7m/G/CA4iCTZgd7xgaTBTsobwGmbNJaanx/4mOwrZ3+Ynp/qY9AZRLi1o095PFj/rFbToeLyjkd4dD/AKwD9Qlw0QdnqRaVqKU72cge8xddlyioFcoTezVZBNjez8GgC6nT9UF7jMeKoi4pL/jBO4AFup1PPUcm3QrDqhCVhCUvwSNQbOVCFVSyqdMKiCAAzaC2ggOUCgZpvZI8y+7iYuFYOgkzJgCleqO9ZIG4DR33wJ0FXfMG9Yseqmi3WjtsxmVBlDM+WXlfLq61K7oJuWAJuDAdqsPkqUcqlBSdElZY20Z/2iThGJfRlDOolCrbmQeg+r89IU3YxM4dpTTi7OCJwX+LJ2Ye+4Ecopa6jqZSCZhROlEfzJaswG7vpIdJ5EQGyUtQFAEaQ6bxmvo42jzvTrU5TdL7x13tGgomGAkgbo6ZcRp9QE3J3RSV+10iWrKpY8L+wQBEoQ0qBVe2ScwGgOhKT4EgwQ0daJiQoHXhpAdm8YjzVWh+q0cftENa7QC5aQRpeGsaI7Nzo2vDna4Y3h6kmXTz9/CE4tKBSbODqBfxA4jWAE54GZ3yq47iOJs275eMm2ppBKqpoGhUVDxUXHJi48I1OdJWi2gD73BGji+l+thfdABt9dco/dIOj2y6nfZoAXTF3s3PyzRFJD9JMZQMBs+BYglKwHc6eSTHoDtmJE6dMStBySw/fU7HuqHdAuesdgIGGy+82sE8iTcDkf8AWB7DwAvj+37wUU0oOnoTr/SIBMxIHjFZ2aSXyZiPrbgQeO823Rc19MSAkWcsTy1MUVTLIzMLDup66CAusEqhL7Q5UJsStyVKPBI3DyjwJMiYoesoPbnA6SUS1ynupbE8cpl2HJlK8oMMIDoSGfSArMMwE9nn1SDmZ2LZbe1oi7Q7FTKsCbTzFEWSqSr6oCQElAfvWAcavB7LoQBlYZVBla83idTUUuy0sHSGI5biRuuSOF+JgKvB9hJKJEvLnp6hKf5kpSgQripL5V8wQ0VtdSTVTFy1AfSGLsGRUIP1kPoftIe3tJskrSRdw2/3vDyVDfff05wGFbESZkvFhLKSCkqCgRoG3+yN1EnfFLKo0GsXPCAlZSAVNcgaPzi+JtAZb6SNplS5nYSzdrka30AaBfDMIqD3whKCfrzlpQD0e/sjWV7MyJilzloBmblBswbQB7CMv2lp8QTMWpEqbJSCcq1K7RRAIT/MuEO9gG0OsBZ0mCViwcopprFyEVAKuVmZ+pi62bxFYmZFhaF3dCncZbEE9d+94g7KbPVdTSqVNnzZc5PqFZSpN72ZIVLItcKOum6J+zuOqnqXTVSQitkOC7DtBpmDa7vYeQAvRUAg6890Qpin0iJIqlZShVjpvvziSRAckrIUhO7R+Z0Pm0T67R+Pv/WKoq/iI4BnPC5IMTMSqAk3ZicpHNQDdNYCnqqcF0m3AF/ENv6Rke3JaoKG0v5j9AfONbm1GXuqU4+qsj1d4Cj8d7dWzP0lS0mdLWPWy5VNyLpUORv8tABsWOCyAqYnMHGrHTxiAmLbAbTAfnrAaZha7JHzpHoi0C7CPQA9RI7wvvgwwyVYPArQh1p1uYOsLk90QCuwcRQYhIImEsO6HD8WgwEqINZhoUSSCXYm/CAy/CwV1Cyq7Zj7QLRoOzi2I5jybr4QH0VPlnTPD3l4I8NmFJBEBo1JLBAe9hDEmlmyZgCe9KL66pL5k9R3lDyiLQ1jsUxfSZjh4CIKcq5fOohM6YEptpx4xOUbHjA3j2JJStEhN5i2AHm58gfKAn4YMyieJiyq1sDDeGyMoAhNcl7QHqb1bREqCpzc9G8+RHWJlKhocnSc1xY8fzgI0oqYAFIHDK36RRbS4OleWo9WdKIUlaAHKR66VfaTlex4ReTVKAvLUr+lQI/yIMNrDvYhRS19AOW4wFVMkFWVQbqCN7RLRIYDSIsmTKlEIUTLWrgWSrjlSbDoL3iZNyDQ7uMBCRLDzC1wAPA2+fCIe0VWJeVSh3FDKvk/qn54Q7Q1OZVUlwyAGPVIJfo3WBXaHGQDLQpV1pFjuLuQeBHzvgFVuKslaF3YG4sW9ZKrapLXbQgxk1ROUpRzEnXUuzndFziuIrCShyC5Sx3ps3+JHVuMUAgFiJ+ErZYiAoxKww98QGg0Mywj0MUZsOkcgE4XLeajXpGh0ElhAbgUodsn49I0KkRaAUmXDi5NocSjSJGW0BiVMo/SJr2Icf2rIgsw+lJl5hFTjcjs62eGZyVf3EKHvgu2XQDKEAvAphJ6FoKqcMLQMYIGKz94++CNMyzwC6qsTLQVKNh8tFDQ1cqZUEskrGqjrcaA7gB7zA76QMQmqliZKQVSpcwZyHvvI6C1+JEBVNtR2dSlaS0s6uC6T97iIDfpSwwiLXpzBnaA1G0y+6UpdJGoNuoPDnFIr0gBdQJSSSH1FweIBgNHwyacy0K1SbHiDcGLGA2fi7TpSwe4oGWTuzJZQHVifIwTyq0FLwD0xYGsRVVCYrsVxRKASosBFPJo6uoZSCmTLOhWCpZvrkBDDqX5CAIqjKoFK0pUDxAL8LcRA3jeEykS5kyS4WgZsuZRdg5ABNrPpE+Zs5Os9UQx3Sxv6qMPU2DLSf5wWDq6GPmFMfKAAMH2jTLqJ2clpgdQOgyy8mnEke+BLa2qK5pmpV3czNwLrIY8LkbtN8axU+jOlV3gqcmY38wKB80EZdbswjLdqNmp9EZiJ2VUtYeXMS+VSkqT/avK5KTwOusAOV1UZhBOrN+8Ro9HjAdEOILQ0IcRAXVFjq0WICh5GOxUpjkBq2ASj2ib2jQaVFoBMEltMT87vnzjQKXSAdSIcAiHVYrIlB5k2WgDXMtI95gVx70i08sESCJ6zoUvkTwKlb+g9kA36RZctKpSwoCaoFOTepIvm5MbePKJ+zpy0yTyeMhn4jMmVYnTVFSlKDk8DZhwAfSNUwmoeWlG/TyMBY4Wm3t+MWUwFbIBZ9TwG8xHpaRrvaH5dQEoKlMCTbdYaC/n4wHMdpHpJkqXZ0lI4l9X5m94xyqwQRtlHiCF2dwfjECds3Jmd5me1rQGMU2DTFns0FZCvqAli/3RaD7BPRYUpClzzKmG7ISkkcsyt/SC/BsAlUyitDlR3ncOAi2VUXgKLH8BH0HsZIJXKAXLJLlSk9654q7wJ+9FBgW0AmS0kli1wQ0G6pzRjHpBo1Us2YqUppc05gPslR7wHjfoYDSMKwwVChOm3Sk9xG50ls5G88OGuuhGpeRhvOn5xi+xfpCmSEhE09rokAjv8EhJDZjuu5jV8OUqay1AgnQHdyf4wFgiWTc3h4JEM1EzKmBnFamsWkmlTLyCwUteUqNwcrJU4HNn8IAjqqxKA5NorqjsquUuUtGeWsMoHnz3He4uIosN2enTQFV04zC4UJUslKEtoCoMpfSw6wVIQwYFhygMW2l9FtTThUyQRUSw5yj+YkXZ06Lt9m/KAIx9VGaALmM/9IWxSKsGfTBIqRqAwE4DcdwWNyt+h3EBioh1Jjk2UUqKVJUlQLFKgQQeBBuDHBAOpjkdRHoDZaKlWlQLM2/h5RZYjIJQoqUo2sMxA8haJKdLfPL9YbqwSFDl8vAZVi1GM7ANvLQ0KZgwS/hBHWUNioi+7pECUiAHpiTnAY5swYDe5sBGlYFV94cIp9kMM7bEJAIsh5h/AO7/AJZYuMVo+wrZiNElWdPRd/IFx4QB5LSDLJ5e+BHEkVNXnlyFJRLFjMVmFxYhKQ+ZuNgNHtForECJWR+8qwuRuubX0h/DpgQkJOjaaQAPL2RxWXeXPklOoIUvjwKC1jC04ni9Ec86V20om5QQpOrWyjMl+JTvgootoEyJxkrJyn1FG45pfiIJZGIpJYMd8Bm1R6Vkg3kKyuxvcHhozw8n0mUyg7qB0ys3t0PnGjTFpI0A3+xvdaByfQUs1TJkSVqAbvy0lIHAkiACa30kJu3ePAOfbA0Zc7EpyVTFBII7vAB9efWNSqtlqNZGenkkg/VSEjpZn8YHKGVnrpxQwSleUcAEhj/k8BQVOz0nDpsmZMmdqtSxkS2VIYOVG5di3nGpUO00oygcwSd7sG6B4y3b/CqqdUuiWtctKQlGUO32vEn4QjZrY+snqAnqmSZI1c98jgkajqfIwGhDG/pcxSUKaWj+YvgPsj7x/XhF9LmFZTbKkWSngN3jA5s+inWtUmSnJKkqIABspSSQpai7kvx11i0rsUQgE5u6LA71Nv6c4Cyr6wIEDGNbZyqdLkhRO5xeKudOn1ysshWRFwVgZjqxyj4nyi5wDYqmpwP4QUsarmMtXg9k+AEAFYnjtViACaaTPSNSwOVQ3d5gPbBPsNs1XSwDUKCE65CrMr/Gw84NTMCBqOQhP0wtugKPbDYaTWoKrIqAO7NFnbRMwfWTufUbuEYJUU6pa1S1pKVoJSpJ3EFiI3/Etpslmfi2sAXpA2e7ZJr5AtlHbI327vaBuQDjk/GAz1EehaBHoD6EQANQR4HzdmEMzEZ1MLg6tfqImZITIQGc6/P6QFDjlKAOsCxlC8GeOh0QGKVAEPoukPWTVfZkkf3LR/5i99I9AQmXVJD9mci/6VHunwVb8cVHovLVU4cZJPlMR+caVPkpWkoUApKgQQdCCGIMBkuHTErqASspVlADEfWuzENuHnBdS4aCHKirrZujWgL2j2fmUM8KS5kqV3F+3s1ncobvtN1AIsG2iT2feuwuPG8A9U7OqmP6mXcFAq8SQbRCGEVkstKRLA+6v3O3ugjwvEkTA6FA6W6teJ6qgb/haAEpNFPB/jpmNyJIH9vxiXMJyslOQcWb2CLmbXpOthx3frFbilQnKWNyN27pADeJYouWkumzEkgggAcd8QNiAWzq9ZbqV1Ucx9piu2prUt2UtTqmMk9D63stF3gqShIA4N+cAR0oV3iDvtCZylETMpZRSQnkSLHzaO081k7tHhpK7PxMBk+HzqukUZSpEwl2shRfoQCFCLtWE4hVgqWkyEAP3/WVZwEo1Hi0ahTTQE63iNOJcOfLfwgMs2Z2lNKkypgWkgsQ5FxZlBtYIEekNCQXPsJMFlfhdPM70yRKWripCSejmG5Oz1GhlfRZGbcTLSfeIAOnbYqnj+BInTj9xKm8SNIhJ22qEky1yuyV9lYUD4PrGi1FWwygADcBb3QNbbyJcyQRMA0dKt6VcUnygKA165jFZD8rezjBjs7OaSc1wbN118IzvZmuQAxl9qvcFaRotKorlgEJSWzEJ0DbuZOkAFYh6OZySTIWiYn6oUcqm3X9U+yPRoRXlCb6flpHoCdMLsPnnC1qYXhCHu56fPX3QlSnLGAgYv6kBGa56we18t0HleASZKIWQYC/2CnZK9A//RC0f45/9Y1ZoxHB6rsqunmGwTNS55E5VewmNvMAxV0qJqFImJC0KDKSoOCIyjajZafRKM2Rmm0+/euUOC/to+958TrhjkBgFJXKTeXNKTwdvYYu5O0kwetcs2tusF21WwUuc8ynCZczUp0Qv/yrnofbGeVGEGWoomJKFDUGx/bnAWU3aBevdSOAigxLaWYQUoJ6l4eqJSUiFbN7NKrJm9MlJ76+P3EcVc93kICu2do1KmpmzHKSTlUdCUsC3Fn840PDiM5GtrQjFqZInploSEolS0oSBoNVe4iJFDID2gJc5Ntd0elIZIHKHzKcAQpIAJgFpT5R0Iu5jyBHph4QCxviHVTeMPFbPEGrnwFfiE1kkk7ozrGMemTlFAPd3crEGLrbLGGGRJueECmHYWuZ3ktrvLQBHSYPSolgmevP90JbwBDxa4RPcgSzMyg+usj2JA0+X3RBThEshJBCFEB0E6HeUqGnSJ8qc5TKSononRuDWfnAElbNHd1Dlx0Yx6GK6lWFSSfVAWD17rP7fKPQBHoGbxhtFxr7YrMCx5FVLdNlCy0nVJ+I5/G0WaRALZw2r+yBXHKBiSBpBSk/vCKqQJicup+dYDNa8Wjadl8R+kUkiaS6lIAV/Unur/yBjK9oMGVLBL2gm9D+JPLn06jdChMT/SuygOhSD+OA0Ixx4UYTAcim2ok03YLmVQAly0lRXopP9JF3JYNvLCLaonJQlS1qCUpBUpSiAAAHJJOgj5+9I+3Sq9fZynTSoLpBsZpH/wBihuHBO7U30Abr8bUtSsoZLnKFFyEv3QohnLM7NGvej/aFFVICEpTKXKYKlpslty0fdPmC/InD5aHNhF7s1PmSp4Ms5VMUnooMoH51AO6A0ibUZ1zZg+usseIHdT7AIsqEsNbxTpl91A3AD5tFpIlsH9ggLKXOhK5l4hAFmDjffdCxM3QE1K4WZ3OIaTEefOaAkVFQNYHcaxTKCXYDWFVlab8oBsfrzNVkSe6NTxP6QECatU6YVF+XSCLC6QqlkIlmYRuSQCnpdzFNQkpNtYnSMY7FbpSQrkfgYBM3DZ2f+KmZJTxUhZHmkQW7NYWH7gUsb1MUDzIJPg/hDWFYnMmll1GUH6ssEq/u0HkRBPhuQnKjtFcSpRYddEjoIBzEpC+wZLAuGZ2DHzj0WkumsxPlHYDPNoMMmUsz6XTOL/xEjQjeTyO/zgnwXFU1MoLQRwUPrJO9JENUKpqmzhkkaHe/LpC8IwKVTLUuWFAr1GYlLasE6WL9OMBZpJIsR1tr0h+UsAcIjHV4UNb/ALcYBOMUomINrwHbNTDR4jJUbIWrslHiJlg/RWU+EHaOEVWOYKmdLUBZRBbkWsYDRFQxV1KJSFTJighCRmUpRYADUkxX7N4uKijlVCiA8t5hOiVIdM1+DKSqMh2r23RXVIlqKk0KFWSAXmkG0yYBdtSE7rE30Cv9IO3MzEF9lKzIpQbJ0M0g2WvlvCd2pvpC2X2LVVOpU1KAksQLqYjXhuPlFFW1AVMUUjuuWHAOTpu6Q5S4hMQ+RRDpKS31kq1B5QBLUYdJp5S+zOZVxnOp1AI4PETZKkzKKvAfGKhVSpSQh3c2/WNFwHDxLlpA84CyTTuYsJUss0epkAxOkogIUxB4QlMlhFipMJmptAVpiDVmLZaBFXXhn3wGf7UYxkJloPeOp+yPzgVkzikw7iM3PNmKO9Z8nt7GiOBAX1BNuFRY1S5C2K0rPEJIHtgfwyaxIiypJBXNSgEDMWBPu6wBHgk6TpKo1HiVrLdSVlvYYO8C7x7zAjRCCCkdO6PdA3R7HBJBVPnNvD+5vzgqw9QR3ZaMo47z1JgL9KekchqWsmPQA5T1XaSkLH1kpPsBiTk56/t89YpNmJpNMkH6pUkeCn/SLuWe6Pn50gFoPDX5flDmTnpDeivH3iJCrW4/mIBMwlnFo903wrd88oYUSAOsAF1MytCKugl5UU61rX2ikqfKs5jLlqBYhWhsdVXEZ4ZCgMzHKbO1nI0fjr5Rtdel0m/G8Z/swsypr91YSoHKpIIN3uDACaaFXAx6bTFNlApPAhjH05XYXTz5BUuTLugqFgCHS9iADEhdPLm06FTZUuZ/DBZaUq+qDvEBk/oq2SStCqmcgKC3QhKw4yg95THeSGB5HjBrV7PZbytPsn4E6wR0dOlCEpQkJSAAEgAAAaAAaCH8sAHUyQ5B14GHxLghq6JK7sx4t7+MVGXX50gIiwRDMw2iUvWGahMBCUoQObR1mSWtXBJ/SCKemAnb+YRJA+0oA+Dn4QGckR7LD+SzxzLATcNpSifLEwWOVRH3VgKD8LEHlBxs1h8ta5spQDy5hYG7NbdFRhFIJn0War1lhUtXPsChKVdShQSf6X3wT4PQ9nX5gokTUlSg2+x+MAY4bQ5CWDh+beDmLL6KPHjDtMmH4COJWUR6OLXrHo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6" name="Title 1"/>
          <p:cNvSpPr txBox="1">
            <a:spLocks/>
          </p:cNvSpPr>
          <p:nvPr/>
        </p:nvSpPr>
        <p:spPr>
          <a:xfrm>
            <a:off x="914400" y="5486400"/>
            <a:ext cx="7772400" cy="1371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7030A0"/>
                </a:solidFill>
                <a:effectLst/>
                <a:uLnTx/>
                <a:uFillTx/>
                <a:latin typeface="Bauhaus 93" pitchFamily="82" charset="0"/>
                <a:ea typeface="+mj-ea"/>
                <a:cs typeface="+mj-cs"/>
              </a:rPr>
              <a:t>The</a:t>
            </a:r>
            <a:r>
              <a:rPr kumimoji="0" lang="en-US" sz="4800" b="0" i="0" u="none" strike="noStrike" kern="1200" cap="none" spc="0" normalizeH="0" baseline="0" noProof="0" dirty="0">
                <a:ln>
                  <a:noFill/>
                </a:ln>
                <a:solidFill>
                  <a:srgbClr val="00B050"/>
                </a:solidFill>
                <a:effectLst/>
                <a:uLnTx/>
                <a:uFillTx/>
                <a:latin typeface="Bauhaus 93" pitchFamily="82" charset="0"/>
                <a:ea typeface="+mj-ea"/>
                <a:cs typeface="+mj-cs"/>
              </a:rPr>
              <a:t> ne</a:t>
            </a:r>
            <a:r>
              <a:rPr kumimoji="0" lang="en-US" sz="4800" b="0" i="0" u="none" strike="noStrike" kern="1200" cap="none" spc="0" normalizeH="0" baseline="0" noProof="0" dirty="0">
                <a:ln>
                  <a:noFill/>
                </a:ln>
                <a:solidFill>
                  <a:srgbClr val="7030A0"/>
                </a:solidFill>
                <a:effectLst/>
                <a:uLnTx/>
                <a:uFillTx/>
                <a:latin typeface="Bauhaus 93" pitchFamily="82" charset="0"/>
                <a:ea typeface="+mj-ea"/>
                <a:cs typeface="+mj-cs"/>
              </a:rPr>
              <a:t>w</a:t>
            </a:r>
            <a:r>
              <a:rPr kumimoji="0" lang="en-US" sz="4800" b="0" i="0" u="none" strike="noStrike" kern="1200" cap="none" spc="0" normalizeH="0" baseline="0" noProof="0" dirty="0">
                <a:ln>
                  <a:noFill/>
                </a:ln>
                <a:solidFill>
                  <a:srgbClr val="00B050"/>
                </a:solidFill>
                <a:effectLst/>
                <a:uLnTx/>
                <a:uFillTx/>
                <a:latin typeface="Bauhaus 93" pitchFamily="82" charset="0"/>
                <a:ea typeface="+mj-ea"/>
                <a:cs typeface="+mj-cs"/>
              </a:rPr>
              <a:t> Globe</a:t>
            </a:r>
            <a:endParaRPr kumimoji="0" lang="en-US" sz="4800" b="0" i="0" u="none" strike="noStrike" kern="1200" cap="none" spc="0" normalizeH="0" baseline="0" noProof="0" dirty="0">
              <a:ln>
                <a:noFill/>
              </a:ln>
              <a:solidFill>
                <a:srgbClr val="7030A0"/>
              </a:solidFill>
              <a:effectLst/>
              <a:uLnTx/>
              <a:uFillTx/>
              <a:latin typeface="Bauhaus 93" pitchFamily="82" charset="0"/>
              <a:ea typeface="+mj-ea"/>
              <a:cs typeface="+mj-cs"/>
            </a:endParaRPr>
          </a:p>
        </p:txBody>
      </p:sp>
    </p:spTree>
    <p:extLst>
      <p:ext uri="{BB962C8B-B14F-4D97-AF65-F5344CB8AC3E}">
        <p14:creationId xmlns:p14="http://schemas.microsoft.com/office/powerpoint/2010/main" val="2715840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E38A6D262C054BA4456545F2F7B2A6" ma:contentTypeVersion="1" ma:contentTypeDescription="Create a new document." ma:contentTypeScope="" ma:versionID="1fec92e0f2ff507dd4ff842daa7c225e">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8A76D4-AE80-45B5-B4F5-C41FA73F4622}"/>
</file>

<file path=customXml/itemProps2.xml><?xml version="1.0" encoding="utf-8"?>
<ds:datastoreItem xmlns:ds="http://schemas.openxmlformats.org/officeDocument/2006/customXml" ds:itemID="{40461F90-02F4-4678-B40A-4220B0DDF748}"/>
</file>

<file path=customXml/itemProps3.xml><?xml version="1.0" encoding="utf-8"?>
<ds:datastoreItem xmlns:ds="http://schemas.openxmlformats.org/officeDocument/2006/customXml" ds:itemID="{FFFD48B6-5A6C-4116-8BF1-D5E3BFD96144}"/>
</file>

<file path=docProps/app.xml><?xml version="1.0" encoding="utf-8"?>
<Properties xmlns="http://schemas.openxmlformats.org/officeDocument/2006/extended-properties" xmlns:vt="http://schemas.openxmlformats.org/officeDocument/2006/docPropsVTypes">
  <Template>ITU White Background</Template>
  <TotalTime>74</TotalTime>
  <Words>1228</Words>
  <Application>Microsoft Office PowerPoint</Application>
  <PresentationFormat>On-screen Show (4:3)</PresentationFormat>
  <Paragraphs>229</Paragraphs>
  <Slides>37</Slides>
  <Notes>8</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37</vt:i4>
      </vt:variant>
    </vt:vector>
  </HeadingPairs>
  <TitlesOfParts>
    <vt:vector size="56" baseType="lpstr">
      <vt:lpstr>Albertus Medium</vt:lpstr>
      <vt:lpstr>Amienne</vt:lpstr>
      <vt:lpstr>Antique Olive</vt:lpstr>
      <vt:lpstr>Antique Olive Roman</vt:lpstr>
      <vt:lpstr>Arial</vt:lpstr>
      <vt:lpstr>Bauhaus 93</vt:lpstr>
      <vt:lpstr>BernhardFashion BT</vt:lpstr>
      <vt:lpstr>Book Antiqua</vt:lpstr>
      <vt:lpstr>Calibri</vt:lpstr>
      <vt:lpstr>Constantia</vt:lpstr>
      <vt:lpstr>Eras Bold ITC</vt:lpstr>
      <vt:lpstr>Forte</vt:lpstr>
      <vt:lpstr>FS_Free</vt:lpstr>
      <vt:lpstr>Lucida Sans Unicode</vt:lpstr>
      <vt:lpstr>mohammad bold art 1</vt:lpstr>
      <vt:lpstr>Times New Roman</vt:lpstr>
      <vt:lpstr>Traditional Arabic</vt:lpstr>
      <vt:lpstr>Wingdings 3</vt:lpstr>
      <vt:lpstr>Office Theme</vt:lpstr>
      <vt:lpstr>PowerPoint Presentation</vt:lpstr>
      <vt:lpstr>PowerPoint Presentation</vt:lpstr>
      <vt:lpstr>Agenda</vt:lpstr>
      <vt:lpstr>ICT and Youth in the Arab World</vt:lpstr>
      <vt:lpstr>Wasted Youth</vt:lpstr>
      <vt:lpstr>Education and Training issues </vt:lpstr>
      <vt:lpstr>New Economic Growth Formula</vt:lpstr>
      <vt:lpstr>PowerPoint Presentation</vt:lpstr>
      <vt:lpstr>PowerPoint Presentation</vt:lpstr>
      <vt:lpstr>Paradigm Shift</vt:lpstr>
      <vt:lpstr>PowerPoint Presentation</vt:lpstr>
      <vt:lpstr>National Innovation Ecosystem</vt:lpstr>
      <vt:lpstr>PowerPoint Presentation</vt:lpstr>
      <vt:lpstr>PowerPoint Presentation</vt:lpstr>
      <vt:lpstr>Digital SMEs</vt:lpstr>
      <vt:lpstr>Innovation-based Economy </vt:lpstr>
      <vt:lpstr>Innovation-based Economy  …2</vt:lpstr>
      <vt:lpstr>Innovation-based Economy </vt:lpstr>
      <vt:lpstr>PowerPoint Presentation</vt:lpstr>
      <vt:lpstr>مدينة أفريقيا التكنلوجية</vt:lpstr>
      <vt:lpstr>PowerPoint Presentation</vt:lpstr>
      <vt:lpstr>Knowledge Triangle</vt:lpstr>
      <vt:lpstr>Knowledge Triangle</vt:lpstr>
      <vt:lpstr>Issues</vt:lpstr>
      <vt:lpstr>PowerPoint Presentation</vt:lpstr>
      <vt:lpstr>PowerPoint Presentation</vt:lpstr>
      <vt:lpstr>PowerPoint Presentation</vt:lpstr>
      <vt:lpstr>Vision</vt:lpstr>
      <vt:lpstr>PowerPoint Presentation</vt:lpstr>
      <vt:lpstr>PowerPoint Presentation</vt:lpstr>
      <vt:lpstr>PowerPoint Presentation</vt:lpstr>
      <vt:lpstr>Finance Model</vt:lpstr>
      <vt:lpstr>Return on Investment</vt:lpstr>
      <vt:lpstr>Returns</vt:lpstr>
      <vt:lpstr>Future Payment Solutions</vt:lpstr>
      <vt:lpstr>PowerPoint Presentation</vt:lpstr>
      <vt:lpstr>Conclusion</vt:lpstr>
    </vt:vector>
  </TitlesOfParts>
  <Company>UIT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MAHDI, Mustafa Ahmed Ali</dc:creator>
  <cp:lastModifiedBy>osama rayis</cp:lastModifiedBy>
  <cp:revision>10</cp:revision>
  <dcterms:created xsi:type="dcterms:W3CDTF">2016-12-01T10:05:14Z</dcterms:created>
  <dcterms:modified xsi:type="dcterms:W3CDTF">2017-01-29T09:11:03Z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0x01010083E38A6D262C054BA4456545F2F7B2A6</vt:lpwstr>
  </property>
</Properties>
</file>