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60" r:id="rId6"/>
    <p:sldId id="261" r:id="rId7"/>
    <p:sldId id="262" r:id="rId8"/>
    <p:sldId id="267" r:id="rId9"/>
    <p:sldId id="268" r:id="rId10"/>
    <p:sldId id="266" r:id="rId11"/>
    <p:sldId id="263" r:id="rId12"/>
    <p:sldId id="27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48768-277D-4B26-B116-BA523DC9D10D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28D014-6147-4874-85E9-86EB359C4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D014-6147-4874-85E9-86EB359C4F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D014-6147-4874-85E9-86EB359C4F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FFA6-CA34-4F9A-AC26-1E40BBFEF368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A20-DE92-4D9A-A445-B0CC4ECEF7A4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E379-FED7-48C8-8948-0105C1778FA5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4274-D2DB-4C24-B2FA-7BE12CEF6E97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1E03-7C34-4452-BF9C-07E2748BC00D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6DB9-5871-4D4F-B0BC-BE3BAB55830B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E7BE-0551-44BB-97C3-809F037090AC}" type="datetime1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E0D1-CE9C-412D-AA13-83893E8D25CB}" type="datetime1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0DAB-E9FD-4A11-8AE9-4BCFEE3454CA}" type="datetime1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89D-12BF-4184-AB46-0A75D0148DE8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E54F-04F9-4C38-BB7C-1C245230A9A1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DD45-B80C-4BC4-A24C-8B9BF2CE3270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ITU workshop,Amman, 5-7 Dec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ADDA-6FA3-4728-A015-B5675D508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Spectrum Management System for Developing countries SMS4DC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G:\NT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00042"/>
            <a:ext cx="1571636" cy="1143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50006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E.</a:t>
            </a:r>
            <a:r>
              <a:rPr lang="en-US" sz="2400" dirty="0" err="1" smtClean="0"/>
              <a:t>Yasir</a:t>
            </a:r>
            <a:r>
              <a:rPr lang="en-US" sz="2400" dirty="0" smtClean="0"/>
              <a:t> </a:t>
            </a:r>
            <a:r>
              <a:rPr lang="en-US" sz="2400" dirty="0" smtClean="0"/>
              <a:t>Mohammed </a:t>
            </a:r>
            <a:r>
              <a:rPr lang="en-US" sz="2400" dirty="0" smtClean="0"/>
              <a:t>Bashar --National Telecommunication Corporation NTC- Sudan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:\TRC New Logos 20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42"/>
            <a:ext cx="1643074" cy="128588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85786" y="18573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Regional Workshop on Efficiency of the Frequency use in Arab 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Amman-Jordan, 5-7Dec2011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ITU Workshop, Amman, 5-7 Dec 2011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DVB-T  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714332"/>
            <a:ext cx="1092998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b="1" dirty="0"/>
              <a:t> </a:t>
            </a:r>
            <a:r>
              <a:rPr lang="en-US" b="1" dirty="0" smtClean="0"/>
              <a:t>Advice for SMS4DC 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SMS4DC is above </a:t>
            </a:r>
            <a:r>
              <a:rPr lang="en-US" dirty="0" smtClean="0"/>
              <a:t>30GHz</a:t>
            </a:r>
          </a:p>
          <a:p>
            <a:r>
              <a:rPr lang="en-US" dirty="0" smtClean="0"/>
              <a:t>No possibility of Batch processing</a:t>
            </a:r>
          </a:p>
          <a:p>
            <a:r>
              <a:rPr lang="en-US" dirty="0" smtClean="0"/>
              <a:t>Difficulty to add high resolution maps.</a:t>
            </a:r>
          </a:p>
          <a:p>
            <a:r>
              <a:rPr lang="en-US" dirty="0" smtClean="0"/>
              <a:t>Complicated not user friendly</a:t>
            </a:r>
          </a:p>
          <a:p>
            <a:r>
              <a:rPr lang="en-US" dirty="0" smtClean="0"/>
              <a:t>Waiting for </a:t>
            </a:r>
            <a:r>
              <a:rPr lang="en-US" dirty="0" err="1" smtClean="0"/>
              <a:t>Arabised</a:t>
            </a:r>
            <a:r>
              <a:rPr lang="en-US" dirty="0" smtClean="0"/>
              <a:t> version.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14546" y="1643050"/>
            <a:ext cx="5072098" cy="2286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286388"/>
            <a:ext cx="85725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E.</a:t>
            </a: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Yasir Mohammed Bashar NTC-Sudan                                                    Yasir_192@ntc.gov.sd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Telecommunication in Sudan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regulatory body of Sudan is National Telecommunication Corporation.</a:t>
            </a:r>
          </a:p>
          <a:p>
            <a:r>
              <a:rPr lang="en-US" dirty="0" smtClean="0"/>
              <a:t>5 operators:2 fixed service, 3 mobile service and 2 ISPs.</a:t>
            </a:r>
          </a:p>
          <a:p>
            <a:r>
              <a:rPr lang="en-US" dirty="0" smtClean="0"/>
              <a:t>Sudan population is 33 million, number of mobile subscribers is 22 million, number of fixed service subscribers is 440 thousand. </a:t>
            </a:r>
          </a:p>
          <a:p>
            <a:r>
              <a:rPr lang="en-US" dirty="0" smtClean="0"/>
              <a:t>Fiber length is more than 22,000KMs.</a:t>
            </a:r>
          </a:p>
          <a:p>
            <a:r>
              <a:rPr lang="en-US" dirty="0" smtClean="0"/>
              <a:t>Sudan share its borders with  eight countries, in some borders there are highly  populated areas.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ITU </a:t>
            </a:r>
            <a:r>
              <a:rPr lang="en-US" dirty="0" err="1" smtClean="0"/>
              <a:t>workshop,Amman</a:t>
            </a:r>
            <a:r>
              <a:rPr lang="en-US" dirty="0" smtClean="0"/>
              <a:t>, 5-7 Dec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n-US" b="1" dirty="0" smtClean="0"/>
              <a:t>Mobile networks coverage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6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Why need for efficient use of frequency spectrum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The radio frequency spectrum</a:t>
            </a:r>
            <a:r>
              <a:rPr lang="en-US" dirty="0" smtClean="0">
                <a:latin typeface="+mj-lt"/>
              </a:rPr>
              <a:t>, is </a:t>
            </a:r>
            <a:r>
              <a:rPr lang="en-US" dirty="0">
                <a:latin typeface="+mj-lt"/>
              </a:rPr>
              <a:t>a limited and valuable resource, is used </a:t>
            </a:r>
            <a:r>
              <a:rPr lang="en-US" dirty="0" smtClean="0">
                <a:latin typeface="+mj-lt"/>
              </a:rPr>
              <a:t>for all </a:t>
            </a:r>
            <a:r>
              <a:rPr lang="en-US" dirty="0">
                <a:latin typeface="+mj-lt"/>
              </a:rPr>
              <a:t>forms of wireless </a:t>
            </a:r>
            <a:r>
              <a:rPr lang="en-US" dirty="0" smtClean="0">
                <a:latin typeface="+mj-lt"/>
              </a:rPr>
              <a:t>communication.</a:t>
            </a:r>
          </a:p>
          <a:p>
            <a:r>
              <a:rPr lang="en-US" sz="3600" dirty="0"/>
              <a:t>The growth in telecommunications services and radio technologies </a:t>
            </a:r>
            <a:r>
              <a:rPr lang="en-US" sz="3600" dirty="0" smtClean="0"/>
              <a:t>have led to </a:t>
            </a:r>
            <a:r>
              <a:rPr lang="en-US" sz="3600" dirty="0"/>
              <a:t>an ever increasing demand for the use of spectrum among </a:t>
            </a:r>
            <a:r>
              <a:rPr lang="en-US" sz="3600" dirty="0" smtClean="0"/>
              <a:t>competing business</a:t>
            </a:r>
            <a:r>
              <a:rPr lang="en-US" sz="3600" dirty="0"/>
              <a:t>, public sector and other users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Electronic facilities enable efficient use of frequency spectrum, and mitigation of interference.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Spectrum Management System for Developing Countries-SMS4DC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71612"/>
            <a:ext cx="8229600" cy="4525963"/>
          </a:xfrm>
        </p:spPr>
        <p:txBody>
          <a:bodyPr/>
          <a:lstStyle/>
          <a:p>
            <a:r>
              <a:rPr lang="en-US" dirty="0" smtClean="0"/>
              <a:t> SMS4DC </a:t>
            </a:r>
            <a:r>
              <a:rPr lang="en-US" dirty="0"/>
              <a:t>is software designed by ITU based </a:t>
            </a:r>
            <a:r>
              <a:rPr lang="en-US" dirty="0" smtClean="0"/>
              <a:t>on ITU </a:t>
            </a:r>
            <a:r>
              <a:rPr lang="en-US" dirty="0"/>
              <a:t>recommendations , and it is mainly designed to help  </a:t>
            </a:r>
            <a:r>
              <a:rPr lang="en-US" dirty="0" smtClean="0"/>
              <a:t>Regulators, and  </a:t>
            </a:r>
            <a:r>
              <a:rPr lang="en-US" dirty="0"/>
              <a:t>is consist of both </a:t>
            </a:r>
            <a:r>
              <a:rPr lang="en-US" dirty="0" smtClean="0"/>
              <a:t>administrative and technical tools.</a:t>
            </a:r>
          </a:p>
          <a:p>
            <a:r>
              <a:rPr lang="en-US" dirty="0" smtClean="0"/>
              <a:t> </a:t>
            </a:r>
            <a:r>
              <a:rPr lang="en-US" dirty="0"/>
              <a:t>SMS4DC covers terrestrial fixed, mobile, sound and television broadcasting services in the bands above 30 MHz, including GE-06 as well as satellite Earth stations in space service.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Main features of SMS4DC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frequency arrangement, assignment.</a:t>
            </a:r>
            <a:endParaRPr lang="en-US" dirty="0"/>
          </a:p>
          <a:p>
            <a:r>
              <a:rPr lang="en-US" dirty="0"/>
              <a:t>Interference calculation</a:t>
            </a:r>
          </a:p>
          <a:p>
            <a:r>
              <a:rPr lang="en-US" dirty="0"/>
              <a:t>Managing  the  database</a:t>
            </a:r>
          </a:p>
          <a:p>
            <a:r>
              <a:rPr lang="en-GB" dirty="0"/>
              <a:t>Propagation models based on ITU-R </a:t>
            </a:r>
            <a:r>
              <a:rPr lang="en-GB" dirty="0" smtClean="0"/>
              <a:t>recommendations </a:t>
            </a:r>
            <a:endParaRPr lang="en-US" dirty="0"/>
          </a:p>
          <a:p>
            <a:r>
              <a:rPr lang="en-US" dirty="0"/>
              <a:t>Generation </a:t>
            </a:r>
            <a:r>
              <a:rPr lang="en-US"/>
              <a:t>of </a:t>
            </a:r>
            <a:r>
              <a:rPr lang="en-US" smtClean="0"/>
              <a:t>electronic </a:t>
            </a:r>
            <a:r>
              <a:rPr lang="en-US" dirty="0"/>
              <a:t>notice forms</a:t>
            </a:r>
          </a:p>
          <a:p>
            <a:r>
              <a:rPr lang="en-US" dirty="0" smtClean="0"/>
              <a:t>Regional </a:t>
            </a:r>
            <a:r>
              <a:rPr lang="en-US" dirty="0"/>
              <a:t>agreements with technical calculations</a:t>
            </a:r>
          </a:p>
          <a:p>
            <a:r>
              <a:rPr lang="en-US" dirty="0"/>
              <a:t>Frequency planning capabilities</a:t>
            </a:r>
          </a:p>
          <a:p>
            <a:r>
              <a:rPr lang="en-US" dirty="0"/>
              <a:t>Interfacing BR-IFIC and SRS databases</a:t>
            </a:r>
          </a:p>
          <a:p>
            <a:r>
              <a:rPr lang="en-US" dirty="0" smtClean="0"/>
              <a:t>Coordination </a:t>
            </a:r>
            <a:r>
              <a:rPr lang="en-US" dirty="0"/>
              <a:t>contour calculation around Earth stations</a:t>
            </a:r>
          </a:p>
          <a:p>
            <a:r>
              <a:rPr lang="en-GB" dirty="0"/>
              <a:t>Coverage area, field strength, field strength contour, Microwave link calculations, Microwave link availability, network coverage and best server calculation</a:t>
            </a:r>
            <a:endParaRPr lang="en-US" dirty="0"/>
          </a:p>
          <a:p>
            <a:r>
              <a:rPr lang="en-US" dirty="0"/>
              <a:t>GUI and </a:t>
            </a:r>
            <a:r>
              <a:rPr lang="en-US" dirty="0" smtClean="0"/>
              <a:t>DEM.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Sudan case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Spectrum Management department uses some electronic facilities to assist in performing  functions of Spectrum Management.</a:t>
            </a:r>
          </a:p>
          <a:p>
            <a:r>
              <a:rPr lang="en-US" dirty="0" smtClean="0"/>
              <a:t>Examples of these programs are:  SMS4DC, Geographical information system GIS, and Cellular expert software, and ITU softwares, and some local designed software.</a:t>
            </a:r>
          </a:p>
          <a:p>
            <a:r>
              <a:rPr lang="en-US" dirty="0" smtClean="0"/>
              <a:t>Sudan Owned SMS4DC software since 2007 starting with the first version, and then version two and now is applying for version 3.</a:t>
            </a:r>
          </a:p>
          <a:p>
            <a:r>
              <a:rPr lang="en-US" dirty="0" smtClean="0"/>
              <a:t>SMS4DC </a:t>
            </a:r>
            <a:r>
              <a:rPr lang="en-US" dirty="0"/>
              <a:t>software is </a:t>
            </a:r>
            <a:r>
              <a:rPr lang="en-US" dirty="0" smtClean="0"/>
              <a:t>used </a:t>
            </a:r>
            <a:r>
              <a:rPr lang="en-US" dirty="0"/>
              <a:t>to perform some  </a:t>
            </a:r>
            <a:r>
              <a:rPr lang="en-US" dirty="0" smtClean="0"/>
              <a:t>technical  and </a:t>
            </a:r>
            <a:r>
              <a:rPr lang="en-US" dirty="0"/>
              <a:t>administrative  tasks in Spectrum Management department(National Telecommunication Corporation</a:t>
            </a:r>
            <a:r>
              <a:rPr lang="en-US" dirty="0" smtClean="0"/>
              <a:t>), as well as resolving interference problems.</a:t>
            </a:r>
            <a:endParaRPr lang="en-US" dirty="0"/>
          </a:p>
          <a:p>
            <a:pPr lvl="0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Examples of tasks </a:t>
            </a:r>
            <a:r>
              <a:rPr lang="en-US" dirty="0" smtClean="0"/>
              <a:t>:</a:t>
            </a:r>
          </a:p>
          <a:p>
            <a:pPr lvl="0"/>
            <a:r>
              <a:rPr lang="en-GB" dirty="0" smtClean="0"/>
              <a:t>Frequency arrangement, assignment,  licensing, coordination data, import data from BRIFIC &amp; SRS</a:t>
            </a:r>
            <a:endParaRPr lang="en-US" dirty="0" smtClean="0"/>
          </a:p>
          <a:p>
            <a:pPr lvl="0"/>
            <a:r>
              <a:rPr lang="en-US" dirty="0" smtClean="0"/>
              <a:t>Perform </a:t>
            </a:r>
            <a:r>
              <a:rPr lang="en-GB" dirty="0" smtClean="0"/>
              <a:t>electronic notices.</a:t>
            </a:r>
            <a:endParaRPr lang="en-US" dirty="0" smtClean="0"/>
          </a:p>
          <a:p>
            <a:pPr lvl="0"/>
            <a:r>
              <a:rPr lang="en-US" dirty="0" smtClean="0"/>
              <a:t>Technical analysis like </a:t>
            </a:r>
            <a:r>
              <a:rPr lang="en-GB" dirty="0" smtClean="0"/>
              <a:t>Coverage, field strength, field strength contour,  Microwave link calculations, interfere calculations.</a:t>
            </a:r>
          </a:p>
          <a:p>
            <a:pPr lvl="0"/>
            <a:r>
              <a:rPr lang="en-GB" dirty="0" err="1" smtClean="0"/>
              <a:t>Replanning</a:t>
            </a:r>
            <a:r>
              <a:rPr lang="en-GB" dirty="0" smtClean="0"/>
              <a:t> of digital </a:t>
            </a:r>
            <a:r>
              <a:rPr lang="en-US" dirty="0" smtClean="0"/>
              <a:t>broadcasting bands.</a:t>
            </a:r>
          </a:p>
          <a:p>
            <a:pPr lvl="0"/>
            <a:r>
              <a:rPr lang="en-US" dirty="0" err="1" smtClean="0"/>
              <a:t>Replanning</a:t>
            </a:r>
            <a:r>
              <a:rPr lang="en-US" dirty="0" smtClean="0"/>
              <a:t> of Fm broadcasting band.</a:t>
            </a:r>
          </a:p>
          <a:p>
            <a:pPr lvl="0"/>
            <a:endParaRPr lang="en-US" dirty="0" smtClean="0"/>
          </a:p>
          <a:p>
            <a:pPr lvl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yaaaaaasir\Desktop\fm assignmen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785794"/>
            <a:ext cx="12311106" cy="7620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ITU workshop,Amman, 5-7 Dec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OrbitingtheEarth.p3d 0"/>
  <p:tag name="POWER3D OPTIONS" val="Medium "/>
  <p:tag name="POWER3D IMAGE0" val="PWRTRANS.TGA"/>
  <p:tag name="POWER3D SOUND" val="Orbiting the Eart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584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Spectrum Management System for Developing countries SMS4DC </vt:lpstr>
      <vt:lpstr>Telecommunication in Sudan </vt:lpstr>
      <vt:lpstr>Mobile networks coverage map</vt:lpstr>
      <vt:lpstr>Why need for efficient use of frequency spectrum</vt:lpstr>
      <vt:lpstr>Spectrum Management System for Developing Countries-SMS4DC</vt:lpstr>
      <vt:lpstr>Main features of SMS4DC </vt:lpstr>
      <vt:lpstr>Sudan case  </vt:lpstr>
      <vt:lpstr>Slide 8</vt:lpstr>
      <vt:lpstr>Frequency assignment </vt:lpstr>
      <vt:lpstr>DVB-T   plan</vt:lpstr>
      <vt:lpstr> Advice for SMS4DC    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Management for Developing countries SMS4DC</dc:title>
  <dc:creator>yasir</dc:creator>
  <cp:lastModifiedBy>Yasir</cp:lastModifiedBy>
  <cp:revision>201</cp:revision>
  <dcterms:created xsi:type="dcterms:W3CDTF">2011-11-26T08:57:12Z</dcterms:created>
  <dcterms:modified xsi:type="dcterms:W3CDTF">2011-12-05T10:39:22Z</dcterms:modified>
</cp:coreProperties>
</file>